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70" r:id="rId10"/>
    <p:sldId id="271" r:id="rId11"/>
    <p:sldId id="272" r:id="rId12"/>
    <p:sldId id="265" r:id="rId13"/>
    <p:sldId id="267" r:id="rId14"/>
    <p:sldId id="268" r:id="rId15"/>
    <p:sldId id="273" r:id="rId16"/>
    <p:sldId id="274" r:id="rId17"/>
    <p:sldId id="266" r:id="rId18"/>
    <p:sldId id="26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run-simple-jar-application-in-docker-container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Tutoriel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Docker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77" y="5775895"/>
            <a:ext cx="9144000" cy="1655762"/>
          </a:xfrm>
        </p:spPr>
        <p:txBody>
          <a:bodyPr/>
          <a:lstStyle/>
          <a:p>
            <a:r>
              <a:rPr lang="en-US" dirty="0" err="1" smtClean="0"/>
              <a:t>Pr</a:t>
            </a:r>
            <a:r>
              <a:rPr lang="en-US" dirty="0" err="1" smtClean="0"/>
              <a:t>ésenté</a:t>
            </a:r>
            <a:r>
              <a:rPr lang="en-US" dirty="0" smtClean="0"/>
              <a:t> par: Mohamed Sabra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9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4400" dirty="0" smtClean="0"/>
              <a:t>ff400272ea3d</a:t>
            </a:r>
            <a:r>
              <a:rPr lang="fr-FR" sz="4400" dirty="0"/>
              <a:t>: Pull </a:t>
            </a:r>
            <a:r>
              <a:rPr lang="fr-FR" sz="4400" dirty="0" err="1"/>
              <a:t>complete</a:t>
            </a:r>
            <a:r>
              <a:rPr lang="fr-FR" sz="4400" dirty="0"/>
              <a:t> </a:t>
            </a:r>
          </a:p>
          <a:p>
            <a:pPr marL="0" indent="0">
              <a:buNone/>
            </a:pPr>
            <a:r>
              <a:rPr lang="fr-FR" sz="4400" dirty="0"/>
              <a:t>Digest: sha256:9bcef066dc6e6fe791b5ec8c610054e482c156add6d24a7b44556a100ff77ce4</a:t>
            </a:r>
          </a:p>
          <a:p>
            <a:pPr marL="0" indent="0">
              <a:buNone/>
            </a:pPr>
            <a:r>
              <a:rPr lang="fr-FR" sz="4400" dirty="0" err="1"/>
              <a:t>Status</a:t>
            </a:r>
            <a:r>
              <a:rPr lang="fr-FR" sz="4400" dirty="0"/>
              <a:t>: </a:t>
            </a:r>
            <a:r>
              <a:rPr lang="fr-FR" sz="4400" dirty="0" err="1"/>
              <a:t>Downloaded</a:t>
            </a:r>
            <a:r>
              <a:rPr lang="fr-FR" sz="4400" dirty="0"/>
              <a:t> </a:t>
            </a:r>
            <a:r>
              <a:rPr lang="fr-FR" sz="4400" dirty="0" err="1"/>
              <a:t>newer</a:t>
            </a:r>
            <a:r>
              <a:rPr lang="fr-FR" sz="4400" dirty="0"/>
              <a:t> image for java:9</a:t>
            </a:r>
          </a:p>
          <a:p>
            <a:pPr marL="0" indent="0">
              <a:buNone/>
            </a:pPr>
            <a:r>
              <a:rPr lang="fr-FR" sz="4400" dirty="0"/>
              <a:t> ---&gt; 1800de06a3eb</a:t>
            </a:r>
          </a:p>
          <a:p>
            <a:pPr marL="0" indent="0">
              <a:buNone/>
            </a:pPr>
            <a:r>
              <a:rPr lang="fr-FR" sz="4400" dirty="0" err="1"/>
              <a:t>Step</a:t>
            </a:r>
            <a:r>
              <a:rPr lang="fr-FR" sz="4400" dirty="0"/>
              <a:t> 2/5 : WORKDIR /</a:t>
            </a:r>
          </a:p>
          <a:p>
            <a:pPr marL="0" indent="0">
              <a:buNone/>
            </a:pPr>
            <a:r>
              <a:rPr lang="fr-FR" sz="4400" dirty="0" err="1"/>
              <a:t>Removing</a:t>
            </a:r>
            <a:r>
              <a:rPr lang="fr-FR" sz="4400" dirty="0"/>
              <a:t> </a:t>
            </a:r>
            <a:r>
              <a:rPr lang="fr-FR" sz="4400" dirty="0" err="1"/>
              <a:t>intermediate</a:t>
            </a:r>
            <a:r>
              <a:rPr lang="fr-FR" sz="4400" dirty="0"/>
              <a:t> container e84842a5681f</a:t>
            </a:r>
          </a:p>
          <a:p>
            <a:pPr marL="0" indent="0">
              <a:buNone/>
            </a:pPr>
            <a:r>
              <a:rPr lang="fr-FR" sz="4400" dirty="0"/>
              <a:t> ---&gt; 84a9ff9e2839</a:t>
            </a:r>
          </a:p>
          <a:p>
            <a:pPr marL="0" indent="0">
              <a:buNone/>
            </a:pPr>
            <a:r>
              <a:rPr lang="fr-FR" sz="4400" dirty="0" err="1"/>
              <a:t>Step</a:t>
            </a:r>
            <a:r>
              <a:rPr lang="fr-FR" sz="4400" dirty="0"/>
              <a:t> 3/5 : ADD HelloWorld.jar HelloWorld.jar</a:t>
            </a:r>
          </a:p>
          <a:p>
            <a:pPr marL="0" indent="0">
              <a:buNone/>
            </a:pPr>
            <a:r>
              <a:rPr lang="fr-FR" sz="4400" dirty="0"/>
              <a:t> ---&gt; cf0031689327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400" dirty="0" err="1"/>
              <a:t>Step</a:t>
            </a:r>
            <a:r>
              <a:rPr lang="fr-FR" sz="4400" dirty="0"/>
              <a:t> 4/5 : EXPOSE 8080</a:t>
            </a:r>
          </a:p>
          <a:p>
            <a:pPr marL="0" indent="0">
              <a:buNone/>
            </a:pPr>
            <a:r>
              <a:rPr lang="fr-FR" sz="4400" dirty="0"/>
              <a:t> ---&gt; Running in 5e71aa50cdd9</a:t>
            </a:r>
          </a:p>
          <a:p>
            <a:pPr marL="0" indent="0">
              <a:buNone/>
            </a:pPr>
            <a:r>
              <a:rPr lang="fr-FR" sz="4400" dirty="0" err="1"/>
              <a:t>Removing</a:t>
            </a:r>
            <a:r>
              <a:rPr lang="fr-FR" sz="4400" dirty="0"/>
              <a:t> </a:t>
            </a:r>
            <a:r>
              <a:rPr lang="fr-FR" sz="4400" dirty="0" err="1"/>
              <a:t>intermediate</a:t>
            </a:r>
            <a:r>
              <a:rPr lang="fr-FR" sz="4400" dirty="0"/>
              <a:t> container 5e71aa50cdd9</a:t>
            </a:r>
          </a:p>
          <a:p>
            <a:pPr marL="0" indent="0">
              <a:buNone/>
            </a:pPr>
            <a:r>
              <a:rPr lang="fr-FR" sz="4400" dirty="0"/>
              <a:t> ---&gt; 29f9d83fa6ed</a:t>
            </a:r>
          </a:p>
          <a:p>
            <a:pPr marL="0" indent="0">
              <a:buNone/>
            </a:pPr>
            <a:r>
              <a:rPr lang="fr-FR" sz="4400" dirty="0" err="1"/>
              <a:t>Step</a:t>
            </a:r>
            <a:r>
              <a:rPr lang="fr-FR" sz="4400" dirty="0"/>
              <a:t> 5/5 : CMD java - jar HelloWorld.jar</a:t>
            </a:r>
          </a:p>
          <a:p>
            <a:pPr marL="0" indent="0">
              <a:buNone/>
            </a:pPr>
            <a:r>
              <a:rPr lang="fr-FR" sz="4400" dirty="0"/>
              <a:t> ---&gt; Running in b2e2b5575577</a:t>
            </a:r>
          </a:p>
          <a:p>
            <a:pPr marL="0" indent="0">
              <a:buNone/>
            </a:pPr>
            <a:r>
              <a:rPr lang="fr-FR" sz="4400" dirty="0" err="1"/>
              <a:t>Removing</a:t>
            </a:r>
            <a:r>
              <a:rPr lang="fr-FR" sz="4400" dirty="0"/>
              <a:t> </a:t>
            </a:r>
            <a:r>
              <a:rPr lang="fr-FR" sz="4400" dirty="0" err="1"/>
              <a:t>intermediate</a:t>
            </a:r>
            <a:r>
              <a:rPr lang="fr-FR" sz="4400" dirty="0"/>
              <a:t> container b2e2b5575577</a:t>
            </a:r>
          </a:p>
          <a:p>
            <a:pPr marL="0" indent="0">
              <a:buNone/>
            </a:pPr>
            <a:r>
              <a:rPr lang="fr-FR" sz="4400" dirty="0"/>
              <a:t> ---&gt; 189751ba6265</a:t>
            </a:r>
          </a:p>
          <a:p>
            <a:pPr marL="0" indent="0">
              <a:buNone/>
            </a:pPr>
            <a:r>
              <a:rPr lang="fr-FR" sz="4400" dirty="0" err="1"/>
              <a:t>Successfully</a:t>
            </a:r>
            <a:r>
              <a:rPr lang="fr-FR" sz="4400" dirty="0"/>
              <a:t> </a:t>
            </a:r>
            <a:r>
              <a:rPr lang="fr-FR" sz="4400" dirty="0" err="1"/>
              <a:t>built</a:t>
            </a:r>
            <a:r>
              <a:rPr lang="fr-FR" sz="4400" dirty="0"/>
              <a:t> 189751ba6265</a:t>
            </a:r>
          </a:p>
          <a:p>
            <a:pPr marL="0" indent="0">
              <a:buNone/>
            </a:pPr>
            <a:r>
              <a:rPr lang="fr-FR" sz="4400" dirty="0" err="1"/>
              <a:t>Successfully</a:t>
            </a:r>
            <a:r>
              <a:rPr lang="fr-FR" sz="4400" dirty="0"/>
              <a:t> </a:t>
            </a:r>
            <a:r>
              <a:rPr lang="fr-FR" sz="4400" dirty="0" err="1"/>
              <a:t>tagged</a:t>
            </a:r>
            <a:r>
              <a:rPr lang="fr-FR" sz="4400" dirty="0"/>
              <a:t> </a:t>
            </a:r>
            <a:r>
              <a:rPr lang="fr-FR" sz="4400" dirty="0" err="1"/>
              <a:t>helloworldimage:latest</a:t>
            </a:r>
            <a:endParaRPr lang="fr-FR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réez un compte sur dockerhub.com</a:t>
            </a:r>
          </a:p>
          <a:p>
            <a:r>
              <a:rPr lang="fr-FR" dirty="0" smtClean="0"/>
              <a:t>Une fois que vous vous êtes inscrit et que vous avez créé un dépôt , accédez à la ligne de commande et connectez-vous avec: </a:t>
            </a:r>
            <a:r>
              <a:rPr lang="fr-FR" i="1" dirty="0" smtClean="0"/>
              <a:t>docker login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34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envoyer votre image Docker à </a:t>
            </a:r>
            <a:r>
              <a:rPr lang="fr-FR" dirty="0" err="1" smtClean="0"/>
              <a:t>DockerHub</a:t>
            </a:r>
            <a:r>
              <a:rPr lang="fr-FR" dirty="0" smtClean="0"/>
              <a:t>, vous devez déterminer votre </a:t>
            </a:r>
            <a:r>
              <a:rPr lang="fr-FR" dirty="0" err="1" smtClean="0"/>
              <a:t>Docker_Image_ID</a:t>
            </a:r>
            <a:r>
              <a:rPr lang="fr-FR" dirty="0" smtClean="0"/>
              <a:t>.</a:t>
            </a:r>
          </a:p>
          <a:p>
            <a:r>
              <a:rPr lang="fr-FR" i="1" dirty="0" smtClean="0"/>
              <a:t>docker images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082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Faire tag et push de </a:t>
            </a:r>
            <a:r>
              <a:rPr lang="en-US" dirty="0" err="1" smtClean="0"/>
              <a:t>l’image</a:t>
            </a:r>
            <a:r>
              <a:rPr lang="en-US" dirty="0"/>
              <a:t> </a:t>
            </a:r>
            <a:r>
              <a:rPr lang="en-US" dirty="0" smtClean="0"/>
              <a:t>avec </a:t>
            </a:r>
            <a:r>
              <a:rPr lang="en-US" i="1" dirty="0" smtClean="0"/>
              <a:t>: </a:t>
            </a:r>
          </a:p>
          <a:p>
            <a:pPr marL="0" indent="0">
              <a:buNone/>
            </a:pPr>
            <a:r>
              <a:rPr lang="en-US" i="1" dirty="0" err="1" smtClean="0"/>
              <a:t>docker</a:t>
            </a:r>
            <a:r>
              <a:rPr lang="en-US" i="1" dirty="0" smtClean="0"/>
              <a:t> tag 4b795844c7ab </a:t>
            </a:r>
            <a:r>
              <a:rPr lang="en-US" i="1" dirty="0" err="1" smtClean="0"/>
              <a:t>IDonDockerHub</a:t>
            </a:r>
            <a:r>
              <a:rPr lang="en-US" i="1" dirty="0" smtClean="0"/>
              <a:t>/</a:t>
            </a:r>
            <a:r>
              <a:rPr lang="en-US" i="1" dirty="0" err="1" smtClean="0"/>
              <a:t>imagename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 push </a:t>
            </a:r>
            <a:r>
              <a:rPr lang="en-US" i="1" dirty="0" err="1" smtClean="0"/>
              <a:t>IDonDockerHub</a:t>
            </a:r>
            <a:r>
              <a:rPr lang="en-US" i="1" dirty="0" smtClean="0"/>
              <a:t>/</a:t>
            </a:r>
            <a:r>
              <a:rPr lang="en-US" i="1" dirty="0" err="1" smtClean="0"/>
              <a:t>imagename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Reference: https</a:t>
            </a:r>
            <a:r>
              <a:rPr lang="en-US" i="1" dirty="0"/>
              <a:t>://docs.docker.com/docker-cloud/builds/push-images/</a:t>
            </a:r>
          </a:p>
        </p:txBody>
      </p:sp>
    </p:spTree>
    <p:extLst>
      <p:ext uri="{BB962C8B-B14F-4D97-AF65-F5344CB8AC3E}">
        <p14:creationId xmlns:p14="http://schemas.microsoft.com/office/powerpoint/2010/main" val="18928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err="1"/>
              <a:t>mohamed@ubuntu</a:t>
            </a:r>
            <a:r>
              <a:rPr lang="en-US" i="1" dirty="0"/>
              <a:t>:~/Desktop$ </a:t>
            </a:r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docker</a:t>
            </a:r>
            <a:r>
              <a:rPr lang="en-US" i="1" dirty="0"/>
              <a:t> push </a:t>
            </a:r>
            <a:r>
              <a:rPr lang="en-US" i="1" dirty="0" err="1"/>
              <a:t>mohamadsabra</a:t>
            </a:r>
            <a:r>
              <a:rPr lang="en-US" i="1" dirty="0"/>
              <a:t>/</a:t>
            </a:r>
            <a:r>
              <a:rPr lang="en-US" i="1" dirty="0" err="1"/>
              <a:t>helloworldimage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The push refers to repository [docker.io/</a:t>
            </a:r>
            <a:r>
              <a:rPr lang="en-US" i="1" dirty="0" err="1"/>
              <a:t>mohamadsabra</a:t>
            </a:r>
            <a:r>
              <a:rPr lang="en-US" i="1" dirty="0"/>
              <a:t>/</a:t>
            </a:r>
            <a:r>
              <a:rPr lang="en-US" i="1" dirty="0" err="1"/>
              <a:t>helloworldimage</a:t>
            </a:r>
            <a:r>
              <a:rPr lang="en-US" i="1" dirty="0"/>
              <a:t>]</a:t>
            </a:r>
          </a:p>
          <a:p>
            <a:pPr marL="0" indent="0">
              <a:buNone/>
            </a:pPr>
            <a:r>
              <a:rPr lang="en-US" i="1" dirty="0"/>
              <a:t>273e1f1143c8: Pushing   2.56kB</a:t>
            </a:r>
          </a:p>
          <a:p>
            <a:pPr marL="0" indent="0">
              <a:buNone/>
            </a:pPr>
            <a:r>
              <a:rPr lang="en-US" i="1" dirty="0"/>
              <a:t>7d9c46e3a138: Pushing  4.922MB/283.1MB</a:t>
            </a:r>
          </a:p>
          <a:p>
            <a:pPr marL="0" indent="0">
              <a:buNone/>
            </a:pPr>
            <a:r>
              <a:rPr lang="en-US" i="1" dirty="0"/>
              <a:t>c7aa52d25817: Pushed </a:t>
            </a:r>
          </a:p>
          <a:p>
            <a:pPr marL="0" indent="0">
              <a:buNone/>
            </a:pPr>
            <a:r>
              <a:rPr lang="en-US" i="1" dirty="0"/>
              <a:t>b74ee3884356: Pushed </a:t>
            </a:r>
          </a:p>
          <a:p>
            <a:pPr marL="0" indent="0">
              <a:buNone/>
            </a:pPr>
            <a:r>
              <a:rPr lang="en-US" i="1" dirty="0"/>
              <a:t>83353724c30d: Pushed </a:t>
            </a:r>
          </a:p>
          <a:p>
            <a:pPr marL="0" indent="0">
              <a:buNone/>
            </a:pPr>
            <a:r>
              <a:rPr lang="en-US" i="1" dirty="0"/>
              <a:t>28bd9770e378: Pushing  1.649MB/145.7MB</a:t>
            </a:r>
          </a:p>
          <a:p>
            <a:pPr marL="0" indent="0">
              <a:buNone/>
            </a:pPr>
            <a:r>
              <a:rPr lang="en-US" i="1" dirty="0"/>
              <a:t>88d64f1e569a: Pushing  2.556MB/49.59MB</a:t>
            </a:r>
          </a:p>
          <a:p>
            <a:pPr marL="0" indent="0">
              <a:buNone/>
            </a:pPr>
            <a:r>
              <a:rPr lang="en-US" i="1" dirty="0"/>
              <a:t>c301ef700312: Pushing  539.1kB/99.39MB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91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 err="1"/>
              <a:t>mohamed@ubuntu</a:t>
            </a:r>
            <a:r>
              <a:rPr lang="en-US" i="1" dirty="0"/>
              <a:t>:~/Desktop$ </a:t>
            </a:r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docker</a:t>
            </a:r>
            <a:r>
              <a:rPr lang="en-US" i="1" dirty="0"/>
              <a:t> push </a:t>
            </a:r>
            <a:r>
              <a:rPr lang="en-US" i="1" dirty="0" err="1"/>
              <a:t>mohamadsabra</a:t>
            </a:r>
            <a:r>
              <a:rPr lang="en-US" i="1" dirty="0"/>
              <a:t>/</a:t>
            </a:r>
            <a:r>
              <a:rPr lang="en-US" i="1" dirty="0" err="1"/>
              <a:t>helloworldimage:latest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The push refers to repository [docker.io/</a:t>
            </a:r>
            <a:r>
              <a:rPr lang="en-US" i="1" dirty="0" err="1"/>
              <a:t>mohamadsabra</a:t>
            </a:r>
            <a:r>
              <a:rPr lang="en-US" i="1" dirty="0"/>
              <a:t>/</a:t>
            </a:r>
            <a:r>
              <a:rPr lang="en-US" i="1" dirty="0" err="1"/>
              <a:t>helloworldimage</a:t>
            </a:r>
            <a:r>
              <a:rPr lang="en-US" i="1" dirty="0"/>
              <a:t>]</a:t>
            </a:r>
          </a:p>
          <a:p>
            <a:pPr marL="0" indent="0">
              <a:buNone/>
            </a:pPr>
            <a:r>
              <a:rPr lang="en-US" i="1" dirty="0"/>
              <a:t>273e1f1143c8: Pushed </a:t>
            </a:r>
          </a:p>
          <a:p>
            <a:pPr marL="0" indent="0">
              <a:buNone/>
            </a:pPr>
            <a:r>
              <a:rPr lang="en-US" i="1" dirty="0"/>
              <a:t>7d9c46e3a138: Pushed </a:t>
            </a:r>
          </a:p>
          <a:p>
            <a:pPr marL="0" indent="0">
              <a:buNone/>
            </a:pPr>
            <a:r>
              <a:rPr lang="en-US" i="1" dirty="0"/>
              <a:t>c7aa52d25817: Layer already exists </a:t>
            </a:r>
          </a:p>
          <a:p>
            <a:pPr marL="0" indent="0">
              <a:buNone/>
            </a:pPr>
            <a:r>
              <a:rPr lang="en-US" i="1" dirty="0"/>
              <a:t>b74ee3884356: Layer already exists </a:t>
            </a:r>
          </a:p>
          <a:p>
            <a:pPr marL="0" indent="0">
              <a:buNone/>
            </a:pPr>
            <a:r>
              <a:rPr lang="en-US" i="1" dirty="0"/>
              <a:t>83353724c30d: Layer already exists </a:t>
            </a:r>
          </a:p>
          <a:p>
            <a:pPr marL="0" indent="0">
              <a:buNone/>
            </a:pPr>
            <a:r>
              <a:rPr lang="en-US" i="1" dirty="0"/>
              <a:t>28bd9770e378: Pushed </a:t>
            </a:r>
          </a:p>
          <a:p>
            <a:pPr marL="0" indent="0">
              <a:buNone/>
            </a:pPr>
            <a:r>
              <a:rPr lang="en-US" i="1" dirty="0"/>
              <a:t>88d64f1e569a: Pushed </a:t>
            </a:r>
          </a:p>
          <a:p>
            <a:pPr marL="0" indent="0">
              <a:buNone/>
            </a:pPr>
            <a:r>
              <a:rPr lang="en-US" i="1" dirty="0"/>
              <a:t>c301ef700312: Pushed </a:t>
            </a:r>
          </a:p>
          <a:p>
            <a:pPr marL="0" indent="0">
              <a:buNone/>
            </a:pPr>
            <a:r>
              <a:rPr lang="en-US" i="1" dirty="0"/>
              <a:t>latest: digest: sha256:8803474c7376aecece69dcc50bd8eb7592f78dfc42ef7a2fae50498d12d6c966 size: 1997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2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pull </a:t>
            </a:r>
            <a:r>
              <a:rPr lang="en-US" dirty="0" err="1" smtClean="0"/>
              <a:t>IDonDockerHub</a:t>
            </a:r>
            <a:r>
              <a:rPr lang="en-US" dirty="0" smtClean="0"/>
              <a:t>/</a:t>
            </a:r>
            <a:r>
              <a:rPr lang="en-US" dirty="0" err="1" smtClean="0"/>
              <a:t>imagename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Etape</a:t>
            </a:r>
            <a:r>
              <a:rPr lang="en-US" b="1" i="1" dirty="0" smtClean="0"/>
              <a:t> 9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docker</a:t>
            </a:r>
            <a:r>
              <a:rPr lang="en-US" i="1" dirty="0" smtClean="0"/>
              <a:t> run </a:t>
            </a:r>
            <a:r>
              <a:rPr lang="en-US" i="1" dirty="0" err="1" smtClean="0"/>
              <a:t>imagename</a:t>
            </a:r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fr-FR" dirty="0" smtClean="0"/>
              <a:t>Félicitations</a:t>
            </a:r>
            <a:r>
              <a:rPr lang="en-US" dirty="0" smtClean="0"/>
              <a:t>!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deployé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java.jar à Docker.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897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Bibliographie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Run a Simple .jar Application in a Docker </a:t>
            </a:r>
            <a:r>
              <a:rPr lang="en-US" b="1" dirty="0" smtClean="0"/>
              <a:t>Container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https://dzone.com/articles/run-simple-jar-application-in-docker-container-1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1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Exécuter une application Hello World.jar dans un conteneur Docker à partir de la ligne de commande, sans serveur.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5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Exigences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Installez la plate-forme Docker pour votre système d'exploitation</a:t>
            </a:r>
          </a:p>
          <a:p>
            <a:r>
              <a:rPr lang="fr-FR" dirty="0"/>
              <a:t>I</a:t>
            </a:r>
            <a:r>
              <a:rPr lang="fr-FR" dirty="0" smtClean="0"/>
              <a:t>nstallez Java sur votre ordinateur.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fichier HelloWorld.java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public class </a:t>
            </a:r>
            <a:r>
              <a:rPr lang="en-US" dirty="0" smtClean="0">
                <a:solidFill>
                  <a:srgbClr val="0070C0"/>
                </a:solidFill>
              </a:rPr>
              <a:t>HelloWorld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public static 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main(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Hello World :)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Sauvegarder et compilez dans la ligne de commande. Depuis le répertoire dans lequel vous avez créé votre HelloWorld.java, exécutez la commande </a:t>
            </a:r>
            <a:r>
              <a:rPr lang="fr-FR" i="1" dirty="0" err="1" smtClean="0"/>
              <a:t>javac</a:t>
            </a:r>
            <a:r>
              <a:rPr lang="fr-FR" i="1" dirty="0" smtClean="0"/>
              <a:t> HelloWorld.java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obtiendrez le fichier </a:t>
            </a:r>
            <a:r>
              <a:rPr lang="fr-FR" dirty="0" err="1" smtClean="0"/>
              <a:t>HelloWorld.class</a:t>
            </a:r>
            <a:r>
              <a:rPr lang="fr-FR" dirty="0" smtClean="0"/>
              <a:t>, que nous construisons plus tard .jar. </a:t>
            </a:r>
          </a:p>
          <a:p>
            <a:r>
              <a:rPr lang="fr-FR" dirty="0"/>
              <a:t>C</a:t>
            </a:r>
            <a:r>
              <a:rPr lang="fr-FR" dirty="0" smtClean="0"/>
              <a:t>réer un simple manifest.txt (</a:t>
            </a:r>
            <a:r>
              <a:rPr lang="fr-FR" dirty="0" err="1" smtClean="0"/>
              <a:t>Metadata</a:t>
            </a:r>
            <a:r>
              <a:rPr lang="fr-FR" dirty="0" smtClean="0"/>
              <a:t>) pour le rendre bien emballé.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Manifest-Version: 1.0</a:t>
            </a:r>
          </a:p>
          <a:p>
            <a:pPr marL="0" indent="0">
              <a:buNone/>
            </a:pPr>
            <a:r>
              <a:rPr lang="en-US" dirty="0" smtClean="0"/>
              <a:t>Created-By: Your Name</a:t>
            </a:r>
          </a:p>
          <a:p>
            <a:pPr marL="0" indent="0">
              <a:buNone/>
            </a:pPr>
            <a:r>
              <a:rPr lang="en-US" dirty="0" smtClean="0"/>
              <a:t>Main-Class: HelloWorld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 cfm HelloWorld.jar manifest.txt </a:t>
            </a:r>
            <a:r>
              <a:rPr lang="en-US" dirty="0" err="1" smtClean="0"/>
              <a:t>HelloWorld.class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Verification avec: </a:t>
            </a:r>
            <a:r>
              <a:rPr lang="en-US" dirty="0"/>
              <a:t>java -jar HelloWorld.jar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0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L'étape suivante consiste à démarrer Docker et à créer un </a:t>
            </a:r>
            <a:r>
              <a:rPr lang="fr-FR" dirty="0" err="1" smtClean="0"/>
              <a:t>Dockerfile</a:t>
            </a:r>
            <a:r>
              <a:rPr lang="fr-FR" dirty="0" smtClean="0"/>
              <a:t>, un fichier texte contenant les instructions (ou les commandes) utilisées pour créer une image Docker.</a:t>
            </a:r>
          </a:p>
          <a:p>
            <a:endParaRPr lang="fr-FR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helloworld</a:t>
            </a:r>
            <a:r>
              <a:rPr lang="en-US" dirty="0" smtClean="0"/>
              <a:t> . (Le point pour specifier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faut</a:t>
            </a:r>
            <a:r>
              <a:rPr lang="en-US" dirty="0" smtClean="0"/>
              <a:t> utilizer le </a:t>
            </a:r>
            <a:r>
              <a:rPr lang="en-US" dirty="0" err="1" smtClean="0"/>
              <a:t>Dockerfile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3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mohamed@ubuntu</a:t>
            </a:r>
            <a:r>
              <a:rPr lang="fr-FR" dirty="0" smtClean="0"/>
              <a:t>:~/Desktop$ </a:t>
            </a:r>
            <a:r>
              <a:rPr lang="fr-FR" dirty="0" err="1" smtClean="0"/>
              <a:t>sudo</a:t>
            </a:r>
            <a:r>
              <a:rPr lang="fr-FR" dirty="0" smtClean="0"/>
              <a:t> docker </a:t>
            </a:r>
            <a:r>
              <a:rPr lang="fr-FR" dirty="0" err="1" smtClean="0"/>
              <a:t>build</a:t>
            </a:r>
            <a:r>
              <a:rPr lang="fr-FR" dirty="0" smtClean="0"/>
              <a:t> -t </a:t>
            </a:r>
            <a:r>
              <a:rPr lang="fr-FR" dirty="0" err="1" smtClean="0"/>
              <a:t>helloworldimage</a:t>
            </a:r>
            <a:r>
              <a:rPr lang="fr-FR" dirty="0" smtClean="0"/>
              <a:t> . </a:t>
            </a:r>
          </a:p>
          <a:p>
            <a:pPr marL="0" indent="0">
              <a:buNone/>
            </a:pPr>
            <a:r>
              <a:rPr lang="fr-FR" dirty="0" err="1" smtClean="0"/>
              <a:t>Sending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to Docker daemon  6.656kB</a:t>
            </a:r>
          </a:p>
          <a:p>
            <a:pPr marL="0" indent="0">
              <a:buNone/>
            </a:pPr>
            <a:r>
              <a:rPr lang="fr-FR" dirty="0" err="1" smtClean="0"/>
              <a:t>Step</a:t>
            </a:r>
            <a:r>
              <a:rPr lang="fr-FR" dirty="0" smtClean="0"/>
              <a:t> 1/5 : FROM java:9</a:t>
            </a:r>
          </a:p>
          <a:p>
            <a:pPr marL="0" indent="0">
              <a:buNone/>
            </a:pPr>
            <a:r>
              <a:rPr lang="fr-FR" dirty="0" smtClean="0"/>
              <a:t>9: </a:t>
            </a:r>
            <a:r>
              <a:rPr lang="fr-FR" dirty="0" err="1" smtClean="0"/>
              <a:t>Pulling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r>
              <a:rPr lang="fr-FR" dirty="0" smtClean="0"/>
              <a:t>/java</a:t>
            </a:r>
          </a:p>
          <a:p>
            <a:pPr marL="0" indent="0">
              <a:buNone/>
            </a:pPr>
            <a:r>
              <a:rPr lang="fr-FR" dirty="0" smtClean="0"/>
              <a:t>96adffeba971: Pull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b72591232915: Pull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43e5ec7de751: </a:t>
            </a:r>
            <a:r>
              <a:rPr lang="fr-FR" dirty="0" err="1" smtClean="0"/>
              <a:t>Downloading</a:t>
            </a:r>
            <a:r>
              <a:rPr lang="fr-FR" dirty="0" smtClean="0"/>
              <a:t>  24.12MB/51.22MB</a:t>
            </a:r>
          </a:p>
          <a:p>
            <a:pPr marL="0" indent="0">
              <a:buNone/>
            </a:pPr>
            <a:r>
              <a:rPr lang="fr-FR" dirty="0" smtClean="0"/>
              <a:t>121993890cd4: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8c137dfeb464: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ec6d48ce44eb: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ff400272ea3d: </a:t>
            </a:r>
            <a:r>
              <a:rPr lang="fr-FR" dirty="0" err="1" smtClean="0"/>
              <a:t>Downloading</a:t>
            </a:r>
            <a:r>
              <a:rPr lang="fr-FR" dirty="0" smtClean="0"/>
              <a:t>  22.96MB/144.3MB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4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555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Tutoriel Docker</vt:lpstr>
      <vt:lpstr>But</vt:lpstr>
      <vt:lpstr>Exigences</vt:lpstr>
      <vt:lpstr>Etape 1</vt:lpstr>
      <vt:lpstr>Etape 2</vt:lpstr>
      <vt:lpstr>Etape 3</vt:lpstr>
      <vt:lpstr>Etape 4</vt:lpstr>
      <vt:lpstr>Etape 5</vt:lpstr>
      <vt:lpstr>Etape 5</vt:lpstr>
      <vt:lpstr>Etape 5</vt:lpstr>
      <vt:lpstr>Etape 5</vt:lpstr>
      <vt:lpstr>Etape 6</vt:lpstr>
      <vt:lpstr>Etape 7</vt:lpstr>
      <vt:lpstr>Etape 7</vt:lpstr>
      <vt:lpstr>Etape 7</vt:lpstr>
      <vt:lpstr>Etape 7</vt:lpstr>
      <vt:lpstr>Etape 8</vt:lpstr>
      <vt:lpstr>Etape 9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Tutoriel Docker</dc:title>
  <dc:creator>User</dc:creator>
  <cp:lastModifiedBy>User</cp:lastModifiedBy>
  <cp:revision>43</cp:revision>
  <dcterms:created xsi:type="dcterms:W3CDTF">2018-01-03T20:02:15Z</dcterms:created>
  <dcterms:modified xsi:type="dcterms:W3CDTF">2018-02-13T17:36:14Z</dcterms:modified>
</cp:coreProperties>
</file>