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FF8E-43CC-4EE6-AD3B-BACC906C2BC8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run-simple-jar-application-in-docker-container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Tutoriel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Docker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Faire pull du depot avec : </a:t>
            </a:r>
            <a:r>
              <a:rPr lang="en-US" dirty="0" err="1" smtClean="0"/>
              <a:t>docker</a:t>
            </a:r>
            <a:r>
              <a:rPr lang="en-US" dirty="0" smtClean="0"/>
              <a:t> pull hello-world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envoyer votre image Docker à </a:t>
            </a:r>
            <a:r>
              <a:rPr lang="fr-FR" dirty="0" err="1" smtClean="0"/>
              <a:t>DockerHub</a:t>
            </a:r>
            <a:r>
              <a:rPr lang="fr-FR" dirty="0" smtClean="0"/>
              <a:t>, vous devez déterminer votre </a:t>
            </a:r>
            <a:r>
              <a:rPr lang="fr-FR" dirty="0" err="1" smtClean="0"/>
              <a:t>Docker_Image_ID</a:t>
            </a:r>
            <a:r>
              <a:rPr lang="fr-FR" dirty="0" smtClean="0"/>
              <a:t>.</a:t>
            </a:r>
          </a:p>
          <a:p>
            <a:r>
              <a:rPr lang="fr-FR" i="1" dirty="0" smtClean="0"/>
              <a:t>docker images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082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Faire tag et push de </a:t>
            </a:r>
            <a:r>
              <a:rPr lang="en-US" dirty="0" err="1" smtClean="0"/>
              <a:t>l’image</a:t>
            </a:r>
            <a:r>
              <a:rPr lang="en-US" dirty="0"/>
              <a:t> </a:t>
            </a:r>
            <a:r>
              <a:rPr lang="en-US" dirty="0" smtClean="0"/>
              <a:t>avec </a:t>
            </a:r>
            <a:r>
              <a:rPr lang="en-US" i="1" dirty="0" smtClean="0"/>
              <a:t>: </a:t>
            </a:r>
          </a:p>
          <a:p>
            <a:pPr marL="0" indent="0">
              <a:buNone/>
            </a:pPr>
            <a:r>
              <a:rPr lang="en-US" i="1" dirty="0" err="1" smtClean="0"/>
              <a:t>docker</a:t>
            </a:r>
            <a:r>
              <a:rPr lang="en-US" i="1" dirty="0" smtClean="0"/>
              <a:t> tag 4b795844c7ab hello-world </a:t>
            </a:r>
          </a:p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 push </a:t>
            </a:r>
            <a:r>
              <a:rPr lang="en-US" i="1" dirty="0" err="1" smtClean="0"/>
              <a:t>hello-world:latest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28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Etape</a:t>
            </a:r>
            <a:r>
              <a:rPr lang="en-US" b="1" i="1" dirty="0" smtClean="0"/>
              <a:t> 10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docker</a:t>
            </a:r>
            <a:r>
              <a:rPr lang="en-US" i="1" dirty="0" smtClean="0"/>
              <a:t> run /hello-world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fr-FR" dirty="0" smtClean="0"/>
              <a:t>Félicitations</a:t>
            </a:r>
            <a:r>
              <a:rPr lang="en-US" dirty="0" smtClean="0"/>
              <a:t>!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deployé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java.jar à Docker.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897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Bibliographie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Run a Simple .jar Application in a Docker </a:t>
            </a:r>
            <a:r>
              <a:rPr lang="en-US" b="1" dirty="0" smtClean="0"/>
              <a:t>Container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https://dzone.com/articles/run-simple-jar-application-in-docker-container-1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1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Exécuter une application Hello World.jar dans un conteneur Docker à partir de la ligne de commande, sans serveur.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Exigences</a:t>
            </a:r>
            <a:endParaRPr lang="fr-FR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Installez la plate-forme Docker pour votre système d'exploitation</a:t>
            </a:r>
          </a:p>
          <a:p>
            <a:r>
              <a:rPr lang="fr-FR" dirty="0"/>
              <a:t>I</a:t>
            </a:r>
            <a:r>
              <a:rPr lang="fr-FR" dirty="0" smtClean="0"/>
              <a:t>nstallez Java sur votre ordinateur.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fichier HelloWorld.java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public class </a:t>
            </a:r>
            <a:r>
              <a:rPr lang="en-US" dirty="0" smtClean="0">
                <a:solidFill>
                  <a:srgbClr val="0070C0"/>
                </a:solidFill>
              </a:rPr>
              <a:t>HelloWorld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public static 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main(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 :)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Sauvegarder et compilez dans la ligne de commande. Depuis le répertoire dans lequel vous avez créé votre HelloWorld.java, exécutez la commande </a:t>
            </a:r>
            <a:r>
              <a:rPr lang="fr-FR" i="1" dirty="0" err="1" smtClean="0"/>
              <a:t>javac</a:t>
            </a:r>
            <a:r>
              <a:rPr lang="fr-FR" i="1" dirty="0" smtClean="0"/>
              <a:t> HelloWorld.java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obtiendrez le fichier </a:t>
            </a:r>
            <a:r>
              <a:rPr lang="fr-FR" dirty="0" err="1" smtClean="0"/>
              <a:t>HelloWorld.class</a:t>
            </a:r>
            <a:r>
              <a:rPr lang="fr-FR" dirty="0" smtClean="0"/>
              <a:t>, que nous construisons plus tard .jar. </a:t>
            </a:r>
          </a:p>
          <a:p>
            <a:r>
              <a:rPr lang="fr-FR" dirty="0"/>
              <a:t>C</a:t>
            </a:r>
            <a:r>
              <a:rPr lang="fr-FR" dirty="0" smtClean="0"/>
              <a:t>réer un simple manifeste.txt (</a:t>
            </a:r>
            <a:r>
              <a:rPr lang="fr-FR" dirty="0" err="1" smtClean="0"/>
              <a:t>Metadata</a:t>
            </a:r>
            <a:r>
              <a:rPr lang="fr-FR" dirty="0" smtClean="0"/>
              <a:t>) pour le rendre bien emballé.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Manifest-Version: 1.0</a:t>
            </a:r>
          </a:p>
          <a:p>
            <a:pPr marL="0" indent="0">
              <a:buNone/>
            </a:pPr>
            <a:r>
              <a:rPr lang="en-US" dirty="0" smtClean="0"/>
              <a:t>Created-By: Me</a:t>
            </a:r>
          </a:p>
          <a:p>
            <a:pPr marL="0" indent="0">
              <a:buNone/>
            </a:pPr>
            <a:r>
              <a:rPr lang="en-US" dirty="0" smtClean="0"/>
              <a:t>Main-Class: 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cfm HelloWorld.jar manifest.txt </a:t>
            </a:r>
            <a:r>
              <a:rPr lang="en-US" dirty="0" err="1" smtClean="0"/>
              <a:t>HelloWorld.class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Verification avec: </a:t>
            </a:r>
            <a:r>
              <a:rPr lang="en-US" dirty="0"/>
              <a:t>java -jar HelloWorld.jar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0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L'étape suivante consiste à démarrer Docker et à créer un </a:t>
            </a:r>
            <a:r>
              <a:rPr lang="fr-FR" dirty="0" err="1" smtClean="0"/>
              <a:t>Dockerfile</a:t>
            </a:r>
            <a:r>
              <a:rPr lang="fr-FR" dirty="0" smtClean="0"/>
              <a:t>, un fichier texte contenant les instructions (ou les commandes) utilisées pour créer une image Docker.</a:t>
            </a:r>
          </a:p>
          <a:p>
            <a:endParaRPr lang="fr-FR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helloworld</a:t>
            </a:r>
            <a:r>
              <a:rPr lang="en-US" dirty="0" smtClean="0"/>
              <a:t> . (Le point pour specifier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utilizer le </a:t>
            </a:r>
            <a:r>
              <a:rPr lang="en-US" dirty="0" err="1" smtClean="0"/>
              <a:t>Dockerfile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réez un compte sur dockerhub.com et créez le dépôt "hello-world" pour pousser votre image dans votre dépôt.</a:t>
            </a:r>
          </a:p>
          <a:p>
            <a:r>
              <a:rPr lang="fr-FR" dirty="0" smtClean="0"/>
              <a:t>Une fois que vous vous êtes inscrit et que vous avez créé un </a:t>
            </a:r>
            <a:r>
              <a:rPr lang="fr-FR" dirty="0" smtClean="0"/>
              <a:t>dépôt </a:t>
            </a:r>
            <a:r>
              <a:rPr lang="fr-FR" dirty="0" smtClean="0"/>
              <a:t>, accédez à la ligne de commande et connectez-vous avec: </a:t>
            </a:r>
            <a:r>
              <a:rPr lang="fr-FR" i="1" dirty="0" smtClean="0"/>
              <a:t>docker login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34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319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Tutoriel Docker</vt:lpstr>
      <vt:lpstr>But</vt:lpstr>
      <vt:lpstr>Exigences</vt:lpstr>
      <vt:lpstr>Etape 1</vt:lpstr>
      <vt:lpstr>Etape 2</vt:lpstr>
      <vt:lpstr>Etape 3</vt:lpstr>
      <vt:lpstr>Etape 4</vt:lpstr>
      <vt:lpstr>Etape 5</vt:lpstr>
      <vt:lpstr>Etape 6</vt:lpstr>
      <vt:lpstr>Etape 7</vt:lpstr>
      <vt:lpstr>Etape 8</vt:lpstr>
      <vt:lpstr>Etape 9</vt:lpstr>
      <vt:lpstr>Etape 10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Docker</dc:title>
  <dc:creator>User</dc:creator>
  <cp:lastModifiedBy>User</cp:lastModifiedBy>
  <cp:revision>27</cp:revision>
  <dcterms:created xsi:type="dcterms:W3CDTF">2018-01-03T20:02:15Z</dcterms:created>
  <dcterms:modified xsi:type="dcterms:W3CDTF">2018-01-03T22:04:59Z</dcterms:modified>
</cp:coreProperties>
</file>