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EC39E-F524-4E15-A1BF-B41AD23FB305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F5B8F-373B-466F-9DC2-4A651D75C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17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EC39E-F524-4E15-A1BF-B41AD23FB305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F5B8F-373B-466F-9DC2-4A651D75C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478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EC39E-F524-4E15-A1BF-B41AD23FB305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F5B8F-373B-466F-9DC2-4A651D75C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114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EC39E-F524-4E15-A1BF-B41AD23FB305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F5B8F-373B-466F-9DC2-4A651D75C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581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EC39E-F524-4E15-A1BF-B41AD23FB305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F5B8F-373B-466F-9DC2-4A651D75C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34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EC39E-F524-4E15-A1BF-B41AD23FB305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F5B8F-373B-466F-9DC2-4A651D75C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02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EC39E-F524-4E15-A1BF-B41AD23FB305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F5B8F-373B-466F-9DC2-4A651D75C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3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EC39E-F524-4E15-A1BF-B41AD23FB305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F5B8F-373B-466F-9DC2-4A651D75C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78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EC39E-F524-4E15-A1BF-B41AD23FB305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F5B8F-373B-466F-9DC2-4A651D75C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74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EC39E-F524-4E15-A1BF-B41AD23FB305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F5B8F-373B-466F-9DC2-4A651D75C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86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EC39E-F524-4E15-A1BF-B41AD23FB305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F5B8F-373B-466F-9DC2-4A651D75C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13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EC39E-F524-4E15-A1BF-B41AD23FB305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F5B8F-373B-466F-9DC2-4A651D75C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173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81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180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mohamad salim</dc:creator>
  <cp:lastModifiedBy>mohamad salim</cp:lastModifiedBy>
  <cp:revision>1</cp:revision>
  <dcterms:created xsi:type="dcterms:W3CDTF">2020-03-20T23:50:05Z</dcterms:created>
  <dcterms:modified xsi:type="dcterms:W3CDTF">2020-03-20T23:51:50Z</dcterms:modified>
</cp:coreProperties>
</file>