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sldIdLst>
    <p:sldId id="256" r:id="rId2"/>
    <p:sldId id="279" r:id="rId3"/>
    <p:sldId id="277" r:id="rId4"/>
    <p:sldId id="278" r:id="rId5"/>
    <p:sldId id="260" r:id="rId6"/>
    <p:sldId id="259" r:id="rId7"/>
    <p:sldId id="258" r:id="rId8"/>
    <p:sldId id="261" r:id="rId9"/>
    <p:sldId id="280" r:id="rId10"/>
    <p:sldId id="262" r:id="rId11"/>
    <p:sldId id="263" r:id="rId12"/>
    <p:sldId id="269" r:id="rId13"/>
    <p:sldId id="265" r:id="rId14"/>
    <p:sldId id="270" r:id="rId15"/>
    <p:sldId id="266" r:id="rId16"/>
    <p:sldId id="267" r:id="rId17"/>
    <p:sldId id="264" r:id="rId18"/>
    <p:sldId id="268" r:id="rId19"/>
    <p:sldId id="271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5F7F4-046C-4908-97EA-604F61651F1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C3AE531D-2893-4240-8E0D-8DA8F30C3745}">
      <dgm:prSet phldrT="[Text]"/>
      <dgm:spPr/>
      <dgm:t>
        <a:bodyPr/>
        <a:lstStyle/>
        <a:p>
          <a:pPr rtl="1"/>
          <a:r>
            <a:rPr lang="en-US" dirty="0" smtClean="0"/>
            <a:t>Employee Chapter</a:t>
          </a:r>
          <a:endParaRPr lang="ar-SA" dirty="0"/>
        </a:p>
      </dgm:t>
    </dgm:pt>
    <dgm:pt modelId="{A1C47038-782E-4A8B-B435-E8669810CB8E}" type="parTrans" cxnId="{62D6C660-AFD5-4055-BEAE-03346B4A94C8}">
      <dgm:prSet/>
      <dgm:spPr/>
      <dgm:t>
        <a:bodyPr/>
        <a:lstStyle/>
        <a:p>
          <a:pPr rtl="1"/>
          <a:endParaRPr lang="ar-SA"/>
        </a:p>
      </dgm:t>
    </dgm:pt>
    <dgm:pt modelId="{10175C5A-88AC-49F5-A39F-E93D1D835A91}" type="sibTrans" cxnId="{62D6C660-AFD5-4055-BEAE-03346B4A94C8}">
      <dgm:prSet/>
      <dgm:spPr/>
      <dgm:t>
        <a:bodyPr/>
        <a:lstStyle/>
        <a:p>
          <a:pPr rtl="1"/>
          <a:endParaRPr lang="ar-SA"/>
        </a:p>
      </dgm:t>
    </dgm:pt>
    <dgm:pt modelId="{C22E0409-8C37-41AD-945A-BCFEB2BAF2FE}">
      <dgm:prSet phldrT="[Text]"/>
      <dgm:spPr/>
      <dgm:t>
        <a:bodyPr/>
        <a:lstStyle/>
        <a:p>
          <a:pPr rtl="1"/>
          <a:r>
            <a:rPr lang="en-US" dirty="0" smtClean="0"/>
            <a:t>Student Chapter</a:t>
          </a:r>
          <a:endParaRPr lang="ar-SA" dirty="0"/>
        </a:p>
      </dgm:t>
    </dgm:pt>
    <dgm:pt modelId="{841F6C02-FB25-47A5-8011-E5D6B1EB6A35}" type="parTrans" cxnId="{DBF6C7C5-944B-4B74-8004-0CF07AA81415}">
      <dgm:prSet/>
      <dgm:spPr/>
      <dgm:t>
        <a:bodyPr/>
        <a:lstStyle/>
        <a:p>
          <a:pPr rtl="1"/>
          <a:endParaRPr lang="ar-SA"/>
        </a:p>
      </dgm:t>
    </dgm:pt>
    <dgm:pt modelId="{DC746C09-8794-46AF-A6C4-EE52199F4FEB}" type="sibTrans" cxnId="{DBF6C7C5-944B-4B74-8004-0CF07AA81415}">
      <dgm:prSet/>
      <dgm:spPr/>
      <dgm:t>
        <a:bodyPr/>
        <a:lstStyle/>
        <a:p>
          <a:pPr rtl="1"/>
          <a:endParaRPr lang="ar-SA"/>
        </a:p>
      </dgm:t>
    </dgm:pt>
    <dgm:pt modelId="{4019E0A1-D8EB-4964-8A43-4FB297EFB689}">
      <dgm:prSet phldrT="[Text]"/>
      <dgm:spPr/>
      <dgm:t>
        <a:bodyPr/>
        <a:lstStyle/>
        <a:p>
          <a:pPr rtl="1"/>
          <a:endParaRPr lang="en-US" dirty="0" smtClean="0"/>
        </a:p>
        <a:p>
          <a:pPr rtl="1"/>
          <a:r>
            <a:rPr lang="en-US" dirty="0" smtClean="0"/>
            <a:t>Next</a:t>
          </a:r>
        </a:p>
        <a:p>
          <a:pPr rtl="1"/>
          <a:endParaRPr lang="ar-SA" dirty="0"/>
        </a:p>
      </dgm:t>
    </dgm:pt>
    <dgm:pt modelId="{665F3356-4C94-4033-8ED5-805DB7AAC63B}" type="parTrans" cxnId="{1AADA7E4-329B-4D86-9743-3FBFE44DB7B6}">
      <dgm:prSet/>
      <dgm:spPr/>
      <dgm:t>
        <a:bodyPr/>
        <a:lstStyle/>
        <a:p>
          <a:pPr rtl="1"/>
          <a:endParaRPr lang="ar-SA"/>
        </a:p>
      </dgm:t>
    </dgm:pt>
    <dgm:pt modelId="{64D48E22-5186-4318-878E-788DE02653DF}" type="sibTrans" cxnId="{1AADA7E4-329B-4D86-9743-3FBFE44DB7B6}">
      <dgm:prSet/>
      <dgm:spPr/>
      <dgm:t>
        <a:bodyPr/>
        <a:lstStyle/>
        <a:p>
          <a:pPr rtl="1"/>
          <a:endParaRPr lang="ar-SA"/>
        </a:p>
      </dgm:t>
    </dgm:pt>
    <dgm:pt modelId="{92BF3CC5-E6B5-457C-B00A-D2186BAF30F7}" type="pres">
      <dgm:prSet presAssocID="{1255F7F4-046C-4908-97EA-604F61651F10}" presName="Name0" presStyleCnt="0">
        <dgm:presLayoutVars>
          <dgm:dir/>
          <dgm:animLvl val="lvl"/>
          <dgm:resizeHandles val="exact"/>
        </dgm:presLayoutVars>
      </dgm:prSet>
      <dgm:spPr/>
    </dgm:pt>
    <dgm:pt modelId="{35F70523-177B-4677-9D48-C4214E40AD9F}" type="pres">
      <dgm:prSet presAssocID="{1255F7F4-046C-4908-97EA-604F61651F10}" presName="dummy" presStyleCnt="0"/>
      <dgm:spPr/>
    </dgm:pt>
    <dgm:pt modelId="{B332BFC1-8803-44AB-AAED-A653F2B0E97D}" type="pres">
      <dgm:prSet presAssocID="{1255F7F4-046C-4908-97EA-604F61651F10}" presName="linH" presStyleCnt="0"/>
      <dgm:spPr/>
    </dgm:pt>
    <dgm:pt modelId="{33FB9E56-7318-46E7-B4FE-25DED7DC8524}" type="pres">
      <dgm:prSet presAssocID="{1255F7F4-046C-4908-97EA-604F61651F10}" presName="padding1" presStyleCnt="0"/>
      <dgm:spPr/>
    </dgm:pt>
    <dgm:pt modelId="{A08A8AE8-8960-44DA-9F79-7E7C99AA456B}" type="pres">
      <dgm:prSet presAssocID="{C3AE531D-2893-4240-8E0D-8DA8F30C3745}" presName="linV" presStyleCnt="0"/>
      <dgm:spPr/>
    </dgm:pt>
    <dgm:pt modelId="{A419A6E0-876B-488D-82C0-A63C3325E7E1}" type="pres">
      <dgm:prSet presAssocID="{C3AE531D-2893-4240-8E0D-8DA8F30C3745}" presName="spVertical1" presStyleCnt="0"/>
      <dgm:spPr/>
    </dgm:pt>
    <dgm:pt modelId="{0F5D1672-8B82-4FEB-B8B7-997A5792EEF4}" type="pres">
      <dgm:prSet presAssocID="{C3AE531D-2893-4240-8E0D-8DA8F30C3745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7B615F9B-7443-47FE-8FF6-826B36A5443E}" type="pres">
      <dgm:prSet presAssocID="{C3AE531D-2893-4240-8E0D-8DA8F30C3745}" presName="spVertical2" presStyleCnt="0"/>
      <dgm:spPr/>
    </dgm:pt>
    <dgm:pt modelId="{EB0F0B36-08E9-4300-AA25-01E7ECC71C6B}" type="pres">
      <dgm:prSet presAssocID="{C3AE531D-2893-4240-8E0D-8DA8F30C3745}" presName="spVertical3" presStyleCnt="0"/>
      <dgm:spPr/>
    </dgm:pt>
    <dgm:pt modelId="{89E0EE51-E7AB-4145-A80F-E81472A97ABC}" type="pres">
      <dgm:prSet presAssocID="{10175C5A-88AC-49F5-A39F-E93D1D835A91}" presName="space" presStyleCnt="0"/>
      <dgm:spPr/>
    </dgm:pt>
    <dgm:pt modelId="{1880573E-653E-4D63-9DD9-CAA3A8DFA2A0}" type="pres">
      <dgm:prSet presAssocID="{C22E0409-8C37-41AD-945A-BCFEB2BAF2FE}" presName="linV" presStyleCnt="0"/>
      <dgm:spPr/>
    </dgm:pt>
    <dgm:pt modelId="{50CBC331-1A0B-4399-A5B6-0097CCD674B6}" type="pres">
      <dgm:prSet presAssocID="{C22E0409-8C37-41AD-945A-BCFEB2BAF2FE}" presName="spVertical1" presStyleCnt="0"/>
      <dgm:spPr/>
    </dgm:pt>
    <dgm:pt modelId="{818425B2-F3E5-4060-AF74-F86C6799B96F}" type="pres">
      <dgm:prSet presAssocID="{C22E0409-8C37-41AD-945A-BCFEB2BAF2FE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EE4CBBC2-9AAC-43CD-98A4-097AC9CB8762}" type="pres">
      <dgm:prSet presAssocID="{C22E0409-8C37-41AD-945A-BCFEB2BAF2FE}" presName="spVertical2" presStyleCnt="0"/>
      <dgm:spPr/>
    </dgm:pt>
    <dgm:pt modelId="{C5E7868E-3E09-444B-8101-3CBB2D587B0E}" type="pres">
      <dgm:prSet presAssocID="{C22E0409-8C37-41AD-945A-BCFEB2BAF2FE}" presName="spVertical3" presStyleCnt="0"/>
      <dgm:spPr/>
    </dgm:pt>
    <dgm:pt modelId="{4E888F2A-8DC9-4900-A583-279B26F39E6D}" type="pres">
      <dgm:prSet presAssocID="{DC746C09-8794-46AF-A6C4-EE52199F4FEB}" presName="space" presStyleCnt="0"/>
      <dgm:spPr/>
    </dgm:pt>
    <dgm:pt modelId="{F324101A-5212-4B59-BBB4-84DC597D659C}" type="pres">
      <dgm:prSet presAssocID="{4019E0A1-D8EB-4964-8A43-4FB297EFB689}" presName="linV" presStyleCnt="0"/>
      <dgm:spPr/>
    </dgm:pt>
    <dgm:pt modelId="{E76C6CBC-4403-4FA0-8652-DA2F32CDDF7B}" type="pres">
      <dgm:prSet presAssocID="{4019E0A1-D8EB-4964-8A43-4FB297EFB689}" presName="spVertical1" presStyleCnt="0"/>
      <dgm:spPr/>
    </dgm:pt>
    <dgm:pt modelId="{90ECFCFB-7901-4128-8C9F-161F497E74DB}" type="pres">
      <dgm:prSet presAssocID="{4019E0A1-D8EB-4964-8A43-4FB297EFB689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FEF55C3C-1ACD-464C-9927-E2801047F0A8}" type="pres">
      <dgm:prSet presAssocID="{4019E0A1-D8EB-4964-8A43-4FB297EFB689}" presName="spVertical2" presStyleCnt="0"/>
      <dgm:spPr/>
    </dgm:pt>
    <dgm:pt modelId="{A14A70DB-C2C7-4584-A018-2E0F455CAEE4}" type="pres">
      <dgm:prSet presAssocID="{4019E0A1-D8EB-4964-8A43-4FB297EFB689}" presName="spVertical3" presStyleCnt="0"/>
      <dgm:spPr/>
    </dgm:pt>
    <dgm:pt modelId="{091EEF2D-B808-4F93-BE9B-AB9DAD3EC167}" type="pres">
      <dgm:prSet presAssocID="{1255F7F4-046C-4908-97EA-604F61651F10}" presName="padding2" presStyleCnt="0"/>
      <dgm:spPr/>
    </dgm:pt>
    <dgm:pt modelId="{17CA86C0-167F-4AED-90D4-9CC5817D87AB}" type="pres">
      <dgm:prSet presAssocID="{1255F7F4-046C-4908-97EA-604F61651F10}" presName="negArrow" presStyleCnt="0"/>
      <dgm:spPr/>
    </dgm:pt>
    <dgm:pt modelId="{9D5A2E9F-508B-49BA-8F02-03804E7084C5}" type="pres">
      <dgm:prSet presAssocID="{1255F7F4-046C-4908-97EA-604F61651F10}" presName="backgroundArrow" presStyleLbl="node1" presStyleIdx="0" presStyleCnt="1" custLinFactNeighborX="0" custLinFactNeighborY="1277"/>
      <dgm:spPr>
        <a:solidFill>
          <a:schemeClr val="tx2">
            <a:lumMod val="50000"/>
            <a:lumOff val="50000"/>
          </a:schemeClr>
        </a:solidFill>
      </dgm:spPr>
    </dgm:pt>
  </dgm:ptLst>
  <dgm:cxnLst>
    <dgm:cxn modelId="{6634D0DF-B36F-4205-9BD5-15A9280667F1}" type="presOf" srcId="{C22E0409-8C37-41AD-945A-BCFEB2BAF2FE}" destId="{818425B2-F3E5-4060-AF74-F86C6799B96F}" srcOrd="0" destOrd="0" presId="urn:microsoft.com/office/officeart/2005/8/layout/hProcess3"/>
    <dgm:cxn modelId="{DBF6C7C5-944B-4B74-8004-0CF07AA81415}" srcId="{1255F7F4-046C-4908-97EA-604F61651F10}" destId="{C22E0409-8C37-41AD-945A-BCFEB2BAF2FE}" srcOrd="1" destOrd="0" parTransId="{841F6C02-FB25-47A5-8011-E5D6B1EB6A35}" sibTransId="{DC746C09-8794-46AF-A6C4-EE52199F4FEB}"/>
    <dgm:cxn modelId="{62D6C660-AFD5-4055-BEAE-03346B4A94C8}" srcId="{1255F7F4-046C-4908-97EA-604F61651F10}" destId="{C3AE531D-2893-4240-8E0D-8DA8F30C3745}" srcOrd="0" destOrd="0" parTransId="{A1C47038-782E-4A8B-B435-E8669810CB8E}" sibTransId="{10175C5A-88AC-49F5-A39F-E93D1D835A91}"/>
    <dgm:cxn modelId="{2E8AE9E3-1F02-4282-8891-75ED22F4896C}" type="presOf" srcId="{4019E0A1-D8EB-4964-8A43-4FB297EFB689}" destId="{90ECFCFB-7901-4128-8C9F-161F497E74DB}" srcOrd="0" destOrd="0" presId="urn:microsoft.com/office/officeart/2005/8/layout/hProcess3"/>
    <dgm:cxn modelId="{5D222295-FCB9-4009-881C-BC70C3DC13F3}" type="presOf" srcId="{C3AE531D-2893-4240-8E0D-8DA8F30C3745}" destId="{0F5D1672-8B82-4FEB-B8B7-997A5792EEF4}" srcOrd="0" destOrd="0" presId="urn:microsoft.com/office/officeart/2005/8/layout/hProcess3"/>
    <dgm:cxn modelId="{1AADA7E4-329B-4D86-9743-3FBFE44DB7B6}" srcId="{1255F7F4-046C-4908-97EA-604F61651F10}" destId="{4019E0A1-D8EB-4964-8A43-4FB297EFB689}" srcOrd="2" destOrd="0" parTransId="{665F3356-4C94-4033-8ED5-805DB7AAC63B}" sibTransId="{64D48E22-5186-4318-878E-788DE02653DF}"/>
    <dgm:cxn modelId="{5B23DB48-2EE7-4987-AFA1-836F84281FEB}" type="presOf" srcId="{1255F7F4-046C-4908-97EA-604F61651F10}" destId="{92BF3CC5-E6B5-457C-B00A-D2186BAF30F7}" srcOrd="0" destOrd="0" presId="urn:microsoft.com/office/officeart/2005/8/layout/hProcess3"/>
    <dgm:cxn modelId="{8DA6E121-528D-4350-8CAD-E56888A175B1}" type="presParOf" srcId="{92BF3CC5-E6B5-457C-B00A-D2186BAF30F7}" destId="{35F70523-177B-4677-9D48-C4214E40AD9F}" srcOrd="0" destOrd="0" presId="urn:microsoft.com/office/officeart/2005/8/layout/hProcess3"/>
    <dgm:cxn modelId="{7672F241-BCDB-4A28-83F4-A389900D7177}" type="presParOf" srcId="{92BF3CC5-E6B5-457C-B00A-D2186BAF30F7}" destId="{B332BFC1-8803-44AB-AAED-A653F2B0E97D}" srcOrd="1" destOrd="0" presId="urn:microsoft.com/office/officeart/2005/8/layout/hProcess3"/>
    <dgm:cxn modelId="{DCFE0978-D00A-48EE-B324-9CE183AA6971}" type="presParOf" srcId="{B332BFC1-8803-44AB-AAED-A653F2B0E97D}" destId="{33FB9E56-7318-46E7-B4FE-25DED7DC8524}" srcOrd="0" destOrd="0" presId="urn:microsoft.com/office/officeart/2005/8/layout/hProcess3"/>
    <dgm:cxn modelId="{ED2788AE-7CC5-487D-AA62-91D4348DF06B}" type="presParOf" srcId="{B332BFC1-8803-44AB-AAED-A653F2B0E97D}" destId="{A08A8AE8-8960-44DA-9F79-7E7C99AA456B}" srcOrd="1" destOrd="0" presId="urn:microsoft.com/office/officeart/2005/8/layout/hProcess3"/>
    <dgm:cxn modelId="{680F7A3F-66EE-4BA8-9CA3-D6667006AD83}" type="presParOf" srcId="{A08A8AE8-8960-44DA-9F79-7E7C99AA456B}" destId="{A419A6E0-876B-488D-82C0-A63C3325E7E1}" srcOrd="0" destOrd="0" presId="urn:microsoft.com/office/officeart/2005/8/layout/hProcess3"/>
    <dgm:cxn modelId="{8C57DBE0-C8F1-4B96-9FBC-4D8BE679C142}" type="presParOf" srcId="{A08A8AE8-8960-44DA-9F79-7E7C99AA456B}" destId="{0F5D1672-8B82-4FEB-B8B7-997A5792EEF4}" srcOrd="1" destOrd="0" presId="urn:microsoft.com/office/officeart/2005/8/layout/hProcess3"/>
    <dgm:cxn modelId="{71FADC7E-C30A-4999-BB7F-5F8599ED23AC}" type="presParOf" srcId="{A08A8AE8-8960-44DA-9F79-7E7C99AA456B}" destId="{7B615F9B-7443-47FE-8FF6-826B36A5443E}" srcOrd="2" destOrd="0" presId="urn:microsoft.com/office/officeart/2005/8/layout/hProcess3"/>
    <dgm:cxn modelId="{F91F4A84-45DF-4E57-AFAE-17DEAC0DAF81}" type="presParOf" srcId="{A08A8AE8-8960-44DA-9F79-7E7C99AA456B}" destId="{EB0F0B36-08E9-4300-AA25-01E7ECC71C6B}" srcOrd="3" destOrd="0" presId="urn:microsoft.com/office/officeart/2005/8/layout/hProcess3"/>
    <dgm:cxn modelId="{7C62FC45-B91F-4621-9E5C-E199396C5719}" type="presParOf" srcId="{B332BFC1-8803-44AB-AAED-A653F2B0E97D}" destId="{89E0EE51-E7AB-4145-A80F-E81472A97ABC}" srcOrd="2" destOrd="0" presId="urn:microsoft.com/office/officeart/2005/8/layout/hProcess3"/>
    <dgm:cxn modelId="{8B9E6FA8-E97C-4F59-AF0F-C87F9CC4CC3A}" type="presParOf" srcId="{B332BFC1-8803-44AB-AAED-A653F2B0E97D}" destId="{1880573E-653E-4D63-9DD9-CAA3A8DFA2A0}" srcOrd="3" destOrd="0" presId="urn:microsoft.com/office/officeart/2005/8/layout/hProcess3"/>
    <dgm:cxn modelId="{832AC901-FDF9-4B83-8F89-0BA922C93A2D}" type="presParOf" srcId="{1880573E-653E-4D63-9DD9-CAA3A8DFA2A0}" destId="{50CBC331-1A0B-4399-A5B6-0097CCD674B6}" srcOrd="0" destOrd="0" presId="urn:microsoft.com/office/officeart/2005/8/layout/hProcess3"/>
    <dgm:cxn modelId="{E51D585A-1910-4E77-9222-67BE8737186E}" type="presParOf" srcId="{1880573E-653E-4D63-9DD9-CAA3A8DFA2A0}" destId="{818425B2-F3E5-4060-AF74-F86C6799B96F}" srcOrd="1" destOrd="0" presId="urn:microsoft.com/office/officeart/2005/8/layout/hProcess3"/>
    <dgm:cxn modelId="{2FFDCF5E-E26B-4087-AC36-E91578A0D131}" type="presParOf" srcId="{1880573E-653E-4D63-9DD9-CAA3A8DFA2A0}" destId="{EE4CBBC2-9AAC-43CD-98A4-097AC9CB8762}" srcOrd="2" destOrd="0" presId="urn:microsoft.com/office/officeart/2005/8/layout/hProcess3"/>
    <dgm:cxn modelId="{128AB840-0D1A-481C-AB97-7AC00A32FDCF}" type="presParOf" srcId="{1880573E-653E-4D63-9DD9-CAA3A8DFA2A0}" destId="{C5E7868E-3E09-444B-8101-3CBB2D587B0E}" srcOrd="3" destOrd="0" presId="urn:microsoft.com/office/officeart/2005/8/layout/hProcess3"/>
    <dgm:cxn modelId="{52FC085E-825B-4D60-BEAC-D6B0DFB486D9}" type="presParOf" srcId="{B332BFC1-8803-44AB-AAED-A653F2B0E97D}" destId="{4E888F2A-8DC9-4900-A583-279B26F39E6D}" srcOrd="4" destOrd="0" presId="urn:microsoft.com/office/officeart/2005/8/layout/hProcess3"/>
    <dgm:cxn modelId="{A410B0FA-EBB7-4651-BE82-44AAA3E04692}" type="presParOf" srcId="{B332BFC1-8803-44AB-AAED-A653F2B0E97D}" destId="{F324101A-5212-4B59-BBB4-84DC597D659C}" srcOrd="5" destOrd="0" presId="urn:microsoft.com/office/officeart/2005/8/layout/hProcess3"/>
    <dgm:cxn modelId="{890A19ED-FED4-45FD-8014-C1491102E5E9}" type="presParOf" srcId="{F324101A-5212-4B59-BBB4-84DC597D659C}" destId="{E76C6CBC-4403-4FA0-8652-DA2F32CDDF7B}" srcOrd="0" destOrd="0" presId="urn:microsoft.com/office/officeart/2005/8/layout/hProcess3"/>
    <dgm:cxn modelId="{CD57DD7A-BE2F-4B52-9EC8-67FCEBA6E6AB}" type="presParOf" srcId="{F324101A-5212-4B59-BBB4-84DC597D659C}" destId="{90ECFCFB-7901-4128-8C9F-161F497E74DB}" srcOrd="1" destOrd="0" presId="urn:microsoft.com/office/officeart/2005/8/layout/hProcess3"/>
    <dgm:cxn modelId="{89FF78EA-33FF-4552-A6BD-C194FA0663C9}" type="presParOf" srcId="{F324101A-5212-4B59-BBB4-84DC597D659C}" destId="{FEF55C3C-1ACD-464C-9927-E2801047F0A8}" srcOrd="2" destOrd="0" presId="urn:microsoft.com/office/officeart/2005/8/layout/hProcess3"/>
    <dgm:cxn modelId="{DF57659C-AC20-4DFA-84E8-6AD98224340B}" type="presParOf" srcId="{F324101A-5212-4B59-BBB4-84DC597D659C}" destId="{A14A70DB-C2C7-4584-A018-2E0F455CAEE4}" srcOrd="3" destOrd="0" presId="urn:microsoft.com/office/officeart/2005/8/layout/hProcess3"/>
    <dgm:cxn modelId="{16F1F4CF-32EF-4ABC-9691-626D25FABCE2}" type="presParOf" srcId="{B332BFC1-8803-44AB-AAED-A653F2B0E97D}" destId="{091EEF2D-B808-4F93-BE9B-AB9DAD3EC167}" srcOrd="6" destOrd="0" presId="urn:microsoft.com/office/officeart/2005/8/layout/hProcess3"/>
    <dgm:cxn modelId="{56A40007-FFAE-4DF9-B781-7BAF9301CCDD}" type="presParOf" srcId="{B332BFC1-8803-44AB-AAED-A653F2B0E97D}" destId="{17CA86C0-167F-4AED-90D4-9CC5817D87AB}" srcOrd="7" destOrd="0" presId="urn:microsoft.com/office/officeart/2005/8/layout/hProcess3"/>
    <dgm:cxn modelId="{8A827726-E23D-45A0-8987-134FAC848E99}" type="presParOf" srcId="{B332BFC1-8803-44AB-AAED-A653F2B0E97D}" destId="{9D5A2E9F-508B-49BA-8F02-03804E7084C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18174-4F0E-4286-AE64-1485988A1D8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CE60F6E-7F07-4D55-AEBF-A76E6C5DC6AB}">
      <dgm:prSet phldrT="[Text]" custT="1"/>
      <dgm:spPr/>
      <dgm:t>
        <a:bodyPr/>
        <a:lstStyle/>
        <a:p>
          <a:pPr rtl="1"/>
          <a:r>
            <a:rPr lang="en-US" sz="2400" b="1" i="1" dirty="0" smtClean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rPr>
            <a:t>Data</a:t>
          </a:r>
          <a:r>
            <a:rPr lang="en-US" sz="2400" b="1" i="1" dirty="0" smtClean="0">
              <a:latin typeface="Baskerville Old Face" panose="02020602080505020303" pitchFamily="18" charset="0"/>
            </a:rPr>
            <a:t> base</a:t>
          </a:r>
          <a:endParaRPr lang="ar-SA" sz="2400" b="1" i="1" dirty="0">
            <a:latin typeface="Baskerville Old Face" panose="02020602080505020303" pitchFamily="18" charset="0"/>
          </a:endParaRPr>
        </a:p>
      </dgm:t>
    </dgm:pt>
    <dgm:pt modelId="{381005DC-2A95-438B-B222-2FADFFCBA2DA}" type="parTrans" cxnId="{6B6F1360-6F52-4C23-AF77-2E7479E306D6}">
      <dgm:prSet/>
      <dgm:spPr/>
      <dgm:t>
        <a:bodyPr/>
        <a:lstStyle/>
        <a:p>
          <a:pPr rtl="1"/>
          <a:endParaRPr lang="ar-SA"/>
        </a:p>
      </dgm:t>
    </dgm:pt>
    <dgm:pt modelId="{0043C572-62A6-4828-BB9F-DD8080C69EEA}" type="sibTrans" cxnId="{6B6F1360-6F52-4C23-AF77-2E7479E306D6}">
      <dgm:prSet/>
      <dgm:spPr/>
      <dgm:t>
        <a:bodyPr/>
        <a:lstStyle/>
        <a:p>
          <a:pPr rtl="1"/>
          <a:endParaRPr lang="ar-SA"/>
        </a:p>
      </dgm:t>
    </dgm:pt>
    <dgm:pt modelId="{BDD149A1-49CD-4256-A9CA-DD9DE3796DB6}">
      <dgm:prSet phldrT="[Text]" custT="1"/>
      <dgm:spPr/>
      <dgm:t>
        <a:bodyPr/>
        <a:lstStyle/>
        <a:p>
          <a:pPr algn="l" rtl="1"/>
          <a:r>
            <a:rPr lang="en-US" sz="1800" b="1" i="1" dirty="0" smtClean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rPr>
            <a:t>Attendance sheet</a:t>
          </a:r>
        </a:p>
        <a:p>
          <a:pPr algn="l" rtl="1"/>
          <a:endParaRPr lang="ar-SA" sz="2600" dirty="0"/>
        </a:p>
      </dgm:t>
    </dgm:pt>
    <dgm:pt modelId="{1B5A629C-C21F-4A43-B536-C473B61256FF}" type="parTrans" cxnId="{50D05588-708B-4120-BE4D-8D8A54F504E5}">
      <dgm:prSet/>
      <dgm:spPr/>
      <dgm:t>
        <a:bodyPr/>
        <a:lstStyle/>
        <a:p>
          <a:pPr rtl="1"/>
          <a:endParaRPr lang="ar-SA"/>
        </a:p>
      </dgm:t>
    </dgm:pt>
    <dgm:pt modelId="{E748CEA1-9D1E-4C88-805C-A3389163E1C8}" type="sibTrans" cxnId="{50D05588-708B-4120-BE4D-8D8A54F504E5}">
      <dgm:prSet/>
      <dgm:spPr/>
      <dgm:t>
        <a:bodyPr/>
        <a:lstStyle/>
        <a:p>
          <a:pPr rtl="1"/>
          <a:endParaRPr lang="ar-SA"/>
        </a:p>
      </dgm:t>
    </dgm:pt>
    <dgm:pt modelId="{B5A62CC0-F5F3-4A8A-AE7D-828761AD29D6}" type="pres">
      <dgm:prSet presAssocID="{ED618174-4F0E-4286-AE64-1485988A1D8A}" presName="arrowDiagram" presStyleCnt="0">
        <dgm:presLayoutVars>
          <dgm:chMax val="5"/>
          <dgm:dir/>
          <dgm:resizeHandles val="exact"/>
        </dgm:presLayoutVars>
      </dgm:prSet>
      <dgm:spPr/>
    </dgm:pt>
    <dgm:pt modelId="{E59DCEFF-D116-4DC9-9BC6-FFA36A69B719}" type="pres">
      <dgm:prSet presAssocID="{ED618174-4F0E-4286-AE64-1485988A1D8A}" presName="arrow" presStyleLbl="bgShp" presStyleIdx="0" presStyleCnt="1" custScaleX="180861" custLinFactNeighborX="-28628" custLinFactNeighborY="-14750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endParaRPr lang="ar-SA"/>
        </a:p>
      </dgm:t>
    </dgm:pt>
    <dgm:pt modelId="{0E96C402-227A-4D71-A4DA-39E718DE5796}" type="pres">
      <dgm:prSet presAssocID="{ED618174-4F0E-4286-AE64-1485988A1D8A}" presName="arrowDiagram2" presStyleCnt="0"/>
      <dgm:spPr/>
    </dgm:pt>
    <dgm:pt modelId="{7BD03791-2A64-445E-9B5E-B742306D1B26}" type="pres">
      <dgm:prSet presAssocID="{ECE60F6E-7F07-4D55-AEBF-A76E6C5DC6AB}" presName="bullet2a" presStyleLbl="node1" presStyleIdx="0" presStyleCnt="2"/>
      <dgm:spPr/>
    </dgm:pt>
    <dgm:pt modelId="{7B640597-03B9-4D63-BBF0-F46C8CDC9C5F}" type="pres">
      <dgm:prSet presAssocID="{ECE60F6E-7F07-4D55-AEBF-A76E6C5DC6AB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D5EAC443-7324-4A3B-94EE-14FA79E5BAB1}" type="pres">
      <dgm:prSet presAssocID="{BDD149A1-49CD-4256-A9CA-DD9DE3796DB6}" presName="bullet2b" presStyleLbl="node1" presStyleIdx="1" presStyleCnt="2"/>
      <dgm:spPr/>
    </dgm:pt>
    <dgm:pt modelId="{F46AE457-2BAB-4A92-AD80-8DD64D722A48}" type="pres">
      <dgm:prSet presAssocID="{BDD149A1-49CD-4256-A9CA-DD9DE3796DB6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BD80682D-1C32-477C-82CF-517B65E948B2}" type="presOf" srcId="{BDD149A1-49CD-4256-A9CA-DD9DE3796DB6}" destId="{F46AE457-2BAB-4A92-AD80-8DD64D722A48}" srcOrd="0" destOrd="0" presId="urn:microsoft.com/office/officeart/2005/8/layout/arrow2"/>
    <dgm:cxn modelId="{6B6F1360-6F52-4C23-AF77-2E7479E306D6}" srcId="{ED618174-4F0E-4286-AE64-1485988A1D8A}" destId="{ECE60F6E-7F07-4D55-AEBF-A76E6C5DC6AB}" srcOrd="0" destOrd="0" parTransId="{381005DC-2A95-438B-B222-2FADFFCBA2DA}" sibTransId="{0043C572-62A6-4828-BB9F-DD8080C69EEA}"/>
    <dgm:cxn modelId="{04D4FBBE-DC8B-45D1-BE09-E635FE11C73A}" type="presOf" srcId="{ED618174-4F0E-4286-AE64-1485988A1D8A}" destId="{B5A62CC0-F5F3-4A8A-AE7D-828761AD29D6}" srcOrd="0" destOrd="0" presId="urn:microsoft.com/office/officeart/2005/8/layout/arrow2"/>
    <dgm:cxn modelId="{44510B27-F83F-48B0-99CA-BF5AD852BECA}" type="presOf" srcId="{ECE60F6E-7F07-4D55-AEBF-A76E6C5DC6AB}" destId="{7B640597-03B9-4D63-BBF0-F46C8CDC9C5F}" srcOrd="0" destOrd="0" presId="urn:microsoft.com/office/officeart/2005/8/layout/arrow2"/>
    <dgm:cxn modelId="{50D05588-708B-4120-BE4D-8D8A54F504E5}" srcId="{ED618174-4F0E-4286-AE64-1485988A1D8A}" destId="{BDD149A1-49CD-4256-A9CA-DD9DE3796DB6}" srcOrd="1" destOrd="0" parTransId="{1B5A629C-C21F-4A43-B536-C473B61256FF}" sibTransId="{E748CEA1-9D1E-4C88-805C-A3389163E1C8}"/>
    <dgm:cxn modelId="{334B520A-A665-4F02-8E70-A789F6144030}" type="presParOf" srcId="{B5A62CC0-F5F3-4A8A-AE7D-828761AD29D6}" destId="{E59DCEFF-D116-4DC9-9BC6-FFA36A69B719}" srcOrd="0" destOrd="0" presId="urn:microsoft.com/office/officeart/2005/8/layout/arrow2"/>
    <dgm:cxn modelId="{87029DB0-F236-4245-935D-4EE20CB77253}" type="presParOf" srcId="{B5A62CC0-F5F3-4A8A-AE7D-828761AD29D6}" destId="{0E96C402-227A-4D71-A4DA-39E718DE5796}" srcOrd="1" destOrd="0" presId="urn:microsoft.com/office/officeart/2005/8/layout/arrow2"/>
    <dgm:cxn modelId="{5462598F-E5DD-4B5D-B8A9-54902382EAC3}" type="presParOf" srcId="{0E96C402-227A-4D71-A4DA-39E718DE5796}" destId="{7BD03791-2A64-445E-9B5E-B742306D1B26}" srcOrd="0" destOrd="0" presId="urn:microsoft.com/office/officeart/2005/8/layout/arrow2"/>
    <dgm:cxn modelId="{8A29992C-3F0D-4EDE-82B2-AB76AAC010D5}" type="presParOf" srcId="{0E96C402-227A-4D71-A4DA-39E718DE5796}" destId="{7B640597-03B9-4D63-BBF0-F46C8CDC9C5F}" srcOrd="1" destOrd="0" presId="urn:microsoft.com/office/officeart/2005/8/layout/arrow2"/>
    <dgm:cxn modelId="{F6C85D89-AE0D-44A0-BCE4-4ED198B84CBC}" type="presParOf" srcId="{0E96C402-227A-4D71-A4DA-39E718DE5796}" destId="{D5EAC443-7324-4A3B-94EE-14FA79E5BAB1}" srcOrd="2" destOrd="0" presId="urn:microsoft.com/office/officeart/2005/8/layout/arrow2"/>
    <dgm:cxn modelId="{F9D1CFB3-C349-4190-A92B-0452A18BE9A4}" type="presParOf" srcId="{0E96C402-227A-4D71-A4DA-39E718DE5796}" destId="{F46AE457-2BAB-4A92-AD80-8DD64D722A48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EA4CD-87A3-41D5-9BA1-B53D0716E92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93F80E3-98DA-42E4-929E-CA71427D1976}">
      <dgm:prSet phldrT="[Text]"/>
      <dgm:spPr/>
      <dgm:t>
        <a:bodyPr/>
        <a:lstStyle/>
        <a:p>
          <a:pPr rtl="1"/>
          <a:r>
            <a:rPr lang="en-US" b="1" i="1" dirty="0" smtClean="0"/>
            <a:t> Data Sheet</a:t>
          </a:r>
          <a:endParaRPr lang="ar-SA" b="1" i="1" dirty="0"/>
        </a:p>
      </dgm:t>
    </dgm:pt>
    <dgm:pt modelId="{85A8E09A-FDEA-4576-AD00-947C8FD611D7}" type="parTrans" cxnId="{6D283EAC-7194-4CC5-B8AF-19640E76EDAC}">
      <dgm:prSet/>
      <dgm:spPr/>
      <dgm:t>
        <a:bodyPr/>
        <a:lstStyle/>
        <a:p>
          <a:pPr rtl="1"/>
          <a:endParaRPr lang="ar-SA"/>
        </a:p>
      </dgm:t>
    </dgm:pt>
    <dgm:pt modelId="{E9D16C8B-0CE8-438B-B505-C669F997E3AD}" type="sibTrans" cxnId="{6D283EAC-7194-4CC5-B8AF-19640E76EDAC}">
      <dgm:prSet/>
      <dgm:spPr/>
      <dgm:t>
        <a:bodyPr/>
        <a:lstStyle/>
        <a:p>
          <a:pPr rtl="1"/>
          <a:endParaRPr lang="ar-SA"/>
        </a:p>
      </dgm:t>
    </dgm:pt>
    <dgm:pt modelId="{EA65CA6F-35FB-4A70-AE5D-B913F7C5D1E9}">
      <dgm:prSet phldrT="[Text]"/>
      <dgm:spPr/>
      <dgm:t>
        <a:bodyPr/>
        <a:lstStyle/>
        <a:p>
          <a:pPr rtl="1"/>
          <a:r>
            <a:rPr lang="en-US" b="1" i="1" dirty="0" smtClean="0"/>
            <a:t>Attendance Sheet</a:t>
          </a:r>
          <a:endParaRPr lang="ar-SA" b="1" i="1" dirty="0"/>
        </a:p>
      </dgm:t>
    </dgm:pt>
    <dgm:pt modelId="{C8DBE048-760D-4408-B7EA-31714C03478F}" type="parTrans" cxnId="{285C133B-C531-4C76-95F7-971F85F0BFFE}">
      <dgm:prSet/>
      <dgm:spPr/>
      <dgm:t>
        <a:bodyPr/>
        <a:lstStyle/>
        <a:p>
          <a:pPr rtl="1"/>
          <a:endParaRPr lang="ar-SA"/>
        </a:p>
      </dgm:t>
    </dgm:pt>
    <dgm:pt modelId="{2543CBEB-08F0-412D-B5D3-1EEC2BADFB17}" type="sibTrans" cxnId="{285C133B-C531-4C76-95F7-971F85F0BFFE}">
      <dgm:prSet/>
      <dgm:spPr/>
      <dgm:t>
        <a:bodyPr/>
        <a:lstStyle/>
        <a:p>
          <a:pPr rtl="1"/>
          <a:endParaRPr lang="ar-SA"/>
        </a:p>
      </dgm:t>
    </dgm:pt>
    <dgm:pt modelId="{655CEC84-29AA-4CDD-8663-336089E1A6CD}" type="pres">
      <dgm:prSet presAssocID="{479EA4CD-87A3-41D5-9BA1-B53D0716E927}" presName="arrowDiagram" presStyleCnt="0">
        <dgm:presLayoutVars>
          <dgm:chMax val="5"/>
          <dgm:dir/>
          <dgm:resizeHandles val="exact"/>
        </dgm:presLayoutVars>
      </dgm:prSet>
      <dgm:spPr/>
    </dgm:pt>
    <dgm:pt modelId="{FEDB613E-F3BC-48BB-9A8D-65FF8E174D18}" type="pres">
      <dgm:prSet presAssocID="{479EA4CD-87A3-41D5-9BA1-B53D0716E927}" presName="arrow" presStyleLbl="bgShp" presStyleIdx="0" presStyleCnt="1" custScaleX="180861" custLinFactNeighborX="2183" custLinFactNeighborY="1553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53606778-7F8C-488F-9D3A-9E44A9336B95}" type="pres">
      <dgm:prSet presAssocID="{479EA4CD-87A3-41D5-9BA1-B53D0716E927}" presName="arrowDiagram2" presStyleCnt="0"/>
      <dgm:spPr/>
    </dgm:pt>
    <dgm:pt modelId="{B8A3F7ED-9D0E-4BA1-A030-C5B3E2DD3527}" type="pres">
      <dgm:prSet presAssocID="{293F80E3-98DA-42E4-929E-CA71427D1976}" presName="bullet2a" presStyleLbl="node1" presStyleIdx="0" presStyleCnt="2"/>
      <dgm:spPr/>
    </dgm:pt>
    <dgm:pt modelId="{E459D08F-4C92-44A7-A548-2B0D9C4354DD}" type="pres">
      <dgm:prSet presAssocID="{293F80E3-98DA-42E4-929E-CA71427D1976}" presName="textBox2a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  <dgm:pt modelId="{9EE387C8-D120-47A8-9382-7AFA69653C49}" type="pres">
      <dgm:prSet presAssocID="{EA65CA6F-35FB-4A70-AE5D-B913F7C5D1E9}" presName="bullet2b" presStyleLbl="node1" presStyleIdx="1" presStyleCnt="2"/>
      <dgm:spPr/>
    </dgm:pt>
    <dgm:pt modelId="{AC6779AF-B44D-4344-B4A1-F935C4B20A72}" type="pres">
      <dgm:prSet presAssocID="{EA65CA6F-35FB-4A70-AE5D-B913F7C5D1E9}" presName="textBox2b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rtl="1"/>
          <a:endParaRPr lang="ar-SA"/>
        </a:p>
      </dgm:t>
    </dgm:pt>
  </dgm:ptLst>
  <dgm:cxnLst>
    <dgm:cxn modelId="{6D283EAC-7194-4CC5-B8AF-19640E76EDAC}" srcId="{479EA4CD-87A3-41D5-9BA1-B53D0716E927}" destId="{293F80E3-98DA-42E4-929E-CA71427D1976}" srcOrd="0" destOrd="0" parTransId="{85A8E09A-FDEA-4576-AD00-947C8FD611D7}" sibTransId="{E9D16C8B-0CE8-438B-B505-C669F997E3AD}"/>
    <dgm:cxn modelId="{285C133B-C531-4C76-95F7-971F85F0BFFE}" srcId="{479EA4CD-87A3-41D5-9BA1-B53D0716E927}" destId="{EA65CA6F-35FB-4A70-AE5D-B913F7C5D1E9}" srcOrd="1" destOrd="0" parTransId="{C8DBE048-760D-4408-B7EA-31714C03478F}" sibTransId="{2543CBEB-08F0-412D-B5D3-1EEC2BADFB17}"/>
    <dgm:cxn modelId="{6D066EDB-4A05-41E5-85A1-0D02E3273A88}" type="presOf" srcId="{479EA4CD-87A3-41D5-9BA1-B53D0716E927}" destId="{655CEC84-29AA-4CDD-8663-336089E1A6CD}" srcOrd="0" destOrd="0" presId="urn:microsoft.com/office/officeart/2005/8/layout/arrow2"/>
    <dgm:cxn modelId="{D536A9DA-CB32-447C-AD82-8D7DB82CE3D8}" type="presOf" srcId="{293F80E3-98DA-42E4-929E-CA71427D1976}" destId="{E459D08F-4C92-44A7-A548-2B0D9C4354DD}" srcOrd="0" destOrd="0" presId="urn:microsoft.com/office/officeart/2005/8/layout/arrow2"/>
    <dgm:cxn modelId="{D9C16425-C217-479F-AFB6-E88A38DF0FF2}" type="presOf" srcId="{EA65CA6F-35FB-4A70-AE5D-B913F7C5D1E9}" destId="{AC6779AF-B44D-4344-B4A1-F935C4B20A72}" srcOrd="0" destOrd="0" presId="urn:microsoft.com/office/officeart/2005/8/layout/arrow2"/>
    <dgm:cxn modelId="{B8342E15-028D-438B-99BE-A439DD841747}" type="presParOf" srcId="{655CEC84-29AA-4CDD-8663-336089E1A6CD}" destId="{FEDB613E-F3BC-48BB-9A8D-65FF8E174D18}" srcOrd="0" destOrd="0" presId="urn:microsoft.com/office/officeart/2005/8/layout/arrow2"/>
    <dgm:cxn modelId="{6B15A70E-8BA4-40AB-89C4-47ECBC502A17}" type="presParOf" srcId="{655CEC84-29AA-4CDD-8663-336089E1A6CD}" destId="{53606778-7F8C-488F-9D3A-9E44A9336B95}" srcOrd="1" destOrd="0" presId="urn:microsoft.com/office/officeart/2005/8/layout/arrow2"/>
    <dgm:cxn modelId="{EDEEFACF-6CA6-4A80-8496-BBB8662EA222}" type="presParOf" srcId="{53606778-7F8C-488F-9D3A-9E44A9336B95}" destId="{B8A3F7ED-9D0E-4BA1-A030-C5B3E2DD3527}" srcOrd="0" destOrd="0" presId="urn:microsoft.com/office/officeart/2005/8/layout/arrow2"/>
    <dgm:cxn modelId="{28C16831-4C35-4716-9C5D-F18A384F48AF}" type="presParOf" srcId="{53606778-7F8C-488F-9D3A-9E44A9336B95}" destId="{E459D08F-4C92-44A7-A548-2B0D9C4354DD}" srcOrd="1" destOrd="0" presId="urn:microsoft.com/office/officeart/2005/8/layout/arrow2"/>
    <dgm:cxn modelId="{5CCB9FCD-3673-4750-A7EE-7F67E1490BB5}" type="presParOf" srcId="{53606778-7F8C-488F-9D3A-9E44A9336B95}" destId="{9EE387C8-D120-47A8-9382-7AFA69653C49}" srcOrd="2" destOrd="0" presId="urn:microsoft.com/office/officeart/2005/8/layout/arrow2"/>
    <dgm:cxn modelId="{208DDEB7-3FBD-4B41-9802-7071264D08EB}" type="presParOf" srcId="{53606778-7F8C-488F-9D3A-9E44A9336B95}" destId="{AC6779AF-B44D-4344-B4A1-F935C4B20A72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A2E9F-508B-49BA-8F02-03804E7084C5}">
      <dsp:nvSpPr>
        <dsp:cNvPr id="0" name=""/>
        <dsp:cNvSpPr/>
      </dsp:nvSpPr>
      <dsp:spPr>
        <a:xfrm>
          <a:off x="0" y="87087"/>
          <a:ext cx="9601200" cy="3226095"/>
        </a:xfrm>
        <a:prstGeom prst="rightArrow">
          <a:avLst/>
        </a:prstGeom>
        <a:solidFill>
          <a:schemeClr val="tx2">
            <a:lumMod val="50000"/>
            <a:lumOff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CFCFB-7901-4128-8C9F-161F497E74DB}">
      <dsp:nvSpPr>
        <dsp:cNvPr id="0" name=""/>
        <dsp:cNvSpPr/>
      </dsp:nvSpPr>
      <dsp:spPr>
        <a:xfrm>
          <a:off x="6418312" y="852413"/>
          <a:ext cx="2353419" cy="161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Next</a:t>
          </a:r>
        </a:p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2300" kern="1200" dirty="0"/>
        </a:p>
      </dsp:txBody>
      <dsp:txXfrm>
        <a:off x="6418312" y="852413"/>
        <a:ext cx="2353419" cy="1613047"/>
      </dsp:txXfrm>
    </dsp:sp>
    <dsp:sp modelId="{818425B2-F3E5-4060-AF74-F86C6799B96F}">
      <dsp:nvSpPr>
        <dsp:cNvPr id="0" name=""/>
        <dsp:cNvSpPr/>
      </dsp:nvSpPr>
      <dsp:spPr>
        <a:xfrm>
          <a:off x="3594209" y="852413"/>
          <a:ext cx="2353419" cy="161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Student Chapter</a:t>
          </a:r>
          <a:endParaRPr lang="ar-SA" sz="2300" kern="1200" dirty="0"/>
        </a:p>
      </dsp:txBody>
      <dsp:txXfrm>
        <a:off x="3594209" y="852413"/>
        <a:ext cx="2353419" cy="1613047"/>
      </dsp:txXfrm>
    </dsp:sp>
    <dsp:sp modelId="{0F5D1672-8B82-4FEB-B8B7-997A5792EEF4}">
      <dsp:nvSpPr>
        <dsp:cNvPr id="0" name=""/>
        <dsp:cNvSpPr/>
      </dsp:nvSpPr>
      <dsp:spPr>
        <a:xfrm>
          <a:off x="770106" y="852413"/>
          <a:ext cx="2353419" cy="1613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lvl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Employee Chapter</a:t>
          </a:r>
          <a:endParaRPr lang="ar-SA" sz="2300" kern="1200" dirty="0"/>
        </a:p>
      </dsp:txBody>
      <dsp:txXfrm>
        <a:off x="770106" y="852413"/>
        <a:ext cx="2353419" cy="1613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DCEFF-D116-4DC9-9BC6-FFA36A69B719}">
      <dsp:nvSpPr>
        <dsp:cNvPr id="0" name=""/>
        <dsp:cNvSpPr/>
      </dsp:nvSpPr>
      <dsp:spPr>
        <a:xfrm>
          <a:off x="0" y="0"/>
          <a:ext cx="9601187" cy="3317875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4">
                <a:tint val="60000"/>
                <a:lumMod val="110000"/>
              </a:schemeClr>
            </a:gs>
            <a:gs pos="100000">
              <a:schemeClr val="accent4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7BD03791-2A64-445E-9B5E-B742306D1B26}">
      <dsp:nvSpPr>
        <dsp:cNvPr id="0" name=""/>
        <dsp:cNvSpPr/>
      </dsp:nvSpPr>
      <dsp:spPr>
        <a:xfrm>
          <a:off x="3380549" y="1808241"/>
          <a:ext cx="185801" cy="18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40597-03B9-4D63-BBF0-F46C8CDC9C5F}">
      <dsp:nvSpPr>
        <dsp:cNvPr id="0" name=""/>
        <dsp:cNvSpPr/>
      </dsp:nvSpPr>
      <dsp:spPr>
        <a:xfrm>
          <a:off x="3473450" y="1901142"/>
          <a:ext cx="1725295" cy="141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52" tIns="0" rIns="0" bIns="0" numCol="1" spcCol="1270" anchor="t" anchorCtr="0">
          <a:noAutofit/>
        </a:bodyPr>
        <a:lstStyle/>
        <a:p>
          <a:pPr lvl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rPr>
            <a:t>Data</a:t>
          </a:r>
          <a:r>
            <a:rPr lang="en-US" sz="2400" b="1" i="1" kern="1200" dirty="0" smtClean="0">
              <a:latin typeface="Baskerville Old Face" panose="02020602080505020303" pitchFamily="18" charset="0"/>
            </a:rPr>
            <a:t> base</a:t>
          </a:r>
          <a:endParaRPr lang="ar-SA" sz="2400" b="1" i="1" kern="1200" dirty="0">
            <a:latin typeface="Baskerville Old Face" panose="02020602080505020303" pitchFamily="18" charset="0"/>
          </a:endParaRPr>
        </a:p>
      </dsp:txBody>
      <dsp:txXfrm>
        <a:off x="3473450" y="1901142"/>
        <a:ext cx="1725295" cy="1416732"/>
      </dsp:txXfrm>
    </dsp:sp>
    <dsp:sp modelId="{D5EAC443-7324-4A3B-94EE-14FA79E5BAB1}">
      <dsp:nvSpPr>
        <dsp:cNvPr id="0" name=""/>
        <dsp:cNvSpPr/>
      </dsp:nvSpPr>
      <dsp:spPr>
        <a:xfrm>
          <a:off x="5092573" y="962183"/>
          <a:ext cx="318516" cy="318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AE457-2BAB-4A92-AD80-8DD64D722A48}">
      <dsp:nvSpPr>
        <dsp:cNvPr id="0" name=""/>
        <dsp:cNvSpPr/>
      </dsp:nvSpPr>
      <dsp:spPr>
        <a:xfrm>
          <a:off x="5251831" y="1121441"/>
          <a:ext cx="1725295" cy="2196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75" tIns="0" rIns="0" bIns="0" numCol="1" spcCol="1270" anchor="t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rPr>
            <a:t>Attendance sheet</a:t>
          </a:r>
        </a:p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SA" sz="2600" kern="1200" dirty="0"/>
        </a:p>
      </dsp:txBody>
      <dsp:txXfrm>
        <a:off x="5251831" y="1121441"/>
        <a:ext cx="1725295" cy="219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B613E-F3BC-48BB-9A8D-65FF8E174D18}">
      <dsp:nvSpPr>
        <dsp:cNvPr id="0" name=""/>
        <dsp:cNvSpPr/>
      </dsp:nvSpPr>
      <dsp:spPr>
        <a:xfrm>
          <a:off x="12" y="0"/>
          <a:ext cx="9601187" cy="3317875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B8A3F7ED-9D0E-4BA1-A030-C5B3E2DD3527}">
      <dsp:nvSpPr>
        <dsp:cNvPr id="0" name=""/>
        <dsp:cNvSpPr/>
      </dsp:nvSpPr>
      <dsp:spPr>
        <a:xfrm>
          <a:off x="3380549" y="1808241"/>
          <a:ext cx="185801" cy="1858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9D08F-4C92-44A7-A548-2B0D9C4354DD}">
      <dsp:nvSpPr>
        <dsp:cNvPr id="0" name=""/>
        <dsp:cNvSpPr/>
      </dsp:nvSpPr>
      <dsp:spPr>
        <a:xfrm>
          <a:off x="3473450" y="1901142"/>
          <a:ext cx="1725295" cy="141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52" tIns="0" rIns="0" bIns="0" numCol="1" spcCol="1270" anchor="t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1" kern="1200" dirty="0" smtClean="0"/>
            <a:t> Data Sheet</a:t>
          </a:r>
          <a:endParaRPr lang="ar-SA" sz="2500" b="1" i="1" kern="1200" dirty="0"/>
        </a:p>
      </dsp:txBody>
      <dsp:txXfrm>
        <a:off x="3473450" y="1901142"/>
        <a:ext cx="1725295" cy="1416732"/>
      </dsp:txXfrm>
    </dsp:sp>
    <dsp:sp modelId="{9EE387C8-D120-47A8-9382-7AFA69653C49}">
      <dsp:nvSpPr>
        <dsp:cNvPr id="0" name=""/>
        <dsp:cNvSpPr/>
      </dsp:nvSpPr>
      <dsp:spPr>
        <a:xfrm>
          <a:off x="5092573" y="962183"/>
          <a:ext cx="318516" cy="318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779AF-B44D-4344-B4A1-F935C4B20A72}">
      <dsp:nvSpPr>
        <dsp:cNvPr id="0" name=""/>
        <dsp:cNvSpPr/>
      </dsp:nvSpPr>
      <dsp:spPr>
        <a:xfrm>
          <a:off x="5251831" y="1121441"/>
          <a:ext cx="1725295" cy="2196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75" tIns="0" rIns="0" bIns="0" numCol="1" spcCol="1270" anchor="t" anchorCtr="0">
          <a:noAutofit/>
        </a:bodyPr>
        <a:lstStyle/>
        <a:p>
          <a:pPr lvl="0" algn="l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1" kern="1200" dirty="0" smtClean="0"/>
            <a:t>Attendance Sheet</a:t>
          </a:r>
          <a:endParaRPr lang="ar-SA" sz="2500" b="1" i="1" kern="1200" dirty="0"/>
        </a:p>
      </dsp:txBody>
      <dsp:txXfrm>
        <a:off x="5251831" y="1121441"/>
        <a:ext cx="1725295" cy="219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6188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393879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3425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6575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341611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5255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7294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1695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506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32696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643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19144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663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441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982031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0246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87104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B7D682-3BE6-4AA0-8B6D-891C3A750A57}" type="datetimeFigureOut">
              <a:rPr lang="ar-SA" smtClean="0"/>
              <a:t>12/04/1438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5D4912-CEE1-42AC-B877-AEB02CAE15A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938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ransition spd="slow">
    <p:push dir="u"/>
  </p:transition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135" y="2060621"/>
            <a:ext cx="7920507" cy="1596976"/>
          </a:xfrm>
        </p:spPr>
        <p:txBody>
          <a:bodyPr/>
          <a:lstStyle/>
          <a:p>
            <a:r>
              <a:rPr lang="en-US" sz="48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Attendance </a:t>
            </a:r>
            <a:r>
              <a:rPr lang="en-US" sz="48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S</a:t>
            </a:r>
            <a:r>
              <a:rPr lang="en-US" sz="48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ystem </a:t>
            </a:r>
            <a:r>
              <a:rPr lang="en-US" sz="4800" b="1" i="1" dirty="0"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US" sz="4800" b="1" i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roject </a:t>
            </a:r>
            <a:endParaRPr lang="ar-SA" sz="4800" b="1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ar-SA" dirty="0"/>
          </a:p>
        </p:txBody>
      </p:sp>
      <p:pic>
        <p:nvPicPr>
          <p:cNvPr id="4" name="Picture 3" descr="شعار جامعة بنها الجديد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96459" y="601596"/>
            <a:ext cx="1358100" cy="119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نتيجة بحث الصور عن شعار كلية حاسبات بنها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16" y="116152"/>
            <a:ext cx="1600200" cy="1680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64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008" y="505613"/>
            <a:ext cx="9601196" cy="1303867"/>
          </a:xfrm>
        </p:spPr>
        <p:txBody>
          <a:bodyPr>
            <a:normAutofit/>
          </a:bodyPr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sz="4000" b="1" i="1" dirty="0">
                <a:solidFill>
                  <a:srgbClr val="C00000"/>
                </a:solidFill>
              </a:rPr>
              <a:t>Home</a:t>
            </a:r>
            <a:endParaRPr lang="ar-SA" sz="4000" b="1" i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16" y="1677473"/>
            <a:ext cx="7997780" cy="4559120"/>
          </a:xfrm>
        </p:spPr>
      </p:pic>
    </p:spTree>
    <p:extLst>
      <p:ext uri="{BB962C8B-B14F-4D97-AF65-F5344CB8AC3E}">
        <p14:creationId xmlns:p14="http://schemas.microsoft.com/office/powerpoint/2010/main" val="329753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92735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Home</a:t>
            </a:r>
            <a:endParaRPr lang="ar-S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5129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006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18492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Employee Chapter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87133"/>
            <a:ext cx="9601195" cy="4610636"/>
          </a:xfrm>
        </p:spPr>
      </p:pic>
    </p:spTree>
    <p:extLst>
      <p:ext uri="{BB962C8B-B14F-4D97-AF65-F5344CB8AC3E}">
        <p14:creationId xmlns:p14="http://schemas.microsoft.com/office/powerpoint/2010/main" val="4286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05614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Employee Chapter</a:t>
            </a:r>
            <a:endParaRPr lang="ar-S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7"/>
              </p:ext>
            </p:extLst>
          </p:nvPr>
        </p:nvGraphicFramePr>
        <p:xfrm>
          <a:off x="1295398" y="1913519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09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18493"/>
            <a:ext cx="9601196" cy="1303867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Employee </a:t>
            </a:r>
            <a:r>
              <a:rPr lang="en-US" b="1" i="1" dirty="0" smtClean="0">
                <a:solidFill>
                  <a:srgbClr val="C00000"/>
                </a:solidFill>
              </a:rPr>
              <a:t>Chapter: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Data Sheet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1822361"/>
            <a:ext cx="9801893" cy="4526924"/>
          </a:xfrm>
        </p:spPr>
      </p:pic>
    </p:spTree>
    <p:extLst>
      <p:ext uri="{BB962C8B-B14F-4D97-AF65-F5344CB8AC3E}">
        <p14:creationId xmlns:p14="http://schemas.microsoft.com/office/powerpoint/2010/main" val="277475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29" y="544250"/>
            <a:ext cx="9601196" cy="1303867"/>
          </a:xfrm>
        </p:spPr>
        <p:txBody>
          <a:bodyPr>
            <a:normAutofit fontScale="90000"/>
          </a:bodyPr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Employee </a:t>
            </a:r>
            <a:r>
              <a:rPr lang="en-US" b="1" i="1" dirty="0" smtClean="0">
                <a:solidFill>
                  <a:srgbClr val="C00000"/>
                </a:solidFill>
              </a:rPr>
              <a:t>Chapter: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Attendance Data</a:t>
            </a:r>
            <a:b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ar-SA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8" y="1829308"/>
            <a:ext cx="10586434" cy="4552683"/>
          </a:xfrm>
        </p:spPr>
      </p:pic>
    </p:spTree>
    <p:extLst>
      <p:ext uri="{BB962C8B-B14F-4D97-AF65-F5344CB8AC3E}">
        <p14:creationId xmlns:p14="http://schemas.microsoft.com/office/powerpoint/2010/main" val="145947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18492"/>
            <a:ext cx="9601196" cy="1303867"/>
          </a:xfrm>
        </p:spPr>
        <p:txBody>
          <a:bodyPr/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Employee Chapter: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Holiday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Data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822359"/>
            <a:ext cx="9793308" cy="4539804"/>
          </a:xfrm>
        </p:spPr>
      </p:pic>
    </p:spTree>
    <p:extLst>
      <p:ext uri="{BB962C8B-B14F-4D97-AF65-F5344CB8AC3E}">
        <p14:creationId xmlns:p14="http://schemas.microsoft.com/office/powerpoint/2010/main" val="62549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71" y="531371"/>
            <a:ext cx="9601196" cy="1303867"/>
          </a:xfrm>
        </p:spPr>
        <p:txBody>
          <a:bodyPr>
            <a:normAutofit fontScale="90000"/>
          </a:bodyPr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Employee </a:t>
            </a:r>
            <a:r>
              <a:rPr lang="en-US" b="1" i="1" dirty="0" smtClean="0">
                <a:solidFill>
                  <a:srgbClr val="C00000"/>
                </a:solidFill>
              </a:rPr>
              <a:t>Chapter :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Attendance Sheet</a:t>
            </a:r>
            <a:endParaRPr lang="ar-SA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71" y="1835239"/>
            <a:ext cx="9754671" cy="4539804"/>
          </a:xfrm>
        </p:spPr>
      </p:pic>
    </p:spTree>
    <p:extLst>
      <p:ext uri="{BB962C8B-B14F-4D97-AF65-F5344CB8AC3E}">
        <p14:creationId xmlns:p14="http://schemas.microsoft.com/office/powerpoint/2010/main" val="389307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92735"/>
            <a:ext cx="9601196" cy="1303867"/>
          </a:xfrm>
        </p:spPr>
        <p:txBody>
          <a:bodyPr>
            <a:normAutofit fontScale="90000"/>
          </a:bodyPr>
          <a:lstStyle/>
          <a:p>
            <a:pPr marL="571500" indent="-571500" algn="l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Employee </a:t>
            </a:r>
            <a:r>
              <a:rPr lang="en-US" b="1" i="1" dirty="0" smtClean="0">
                <a:solidFill>
                  <a:srgbClr val="C00000"/>
                </a:solidFill>
              </a:rPr>
              <a:t>Chapter :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Attendance Sheet </a:t>
            </a:r>
            <a:endParaRPr lang="ar-SA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558345"/>
            <a:ext cx="9601196" cy="4778062"/>
          </a:xfrm>
        </p:spPr>
      </p:pic>
      <p:sp>
        <p:nvSpPr>
          <p:cNvPr id="8" name="TextBox 7"/>
          <p:cNvSpPr txBox="1"/>
          <p:nvPr/>
        </p:nvSpPr>
        <p:spPr>
          <a:xfrm>
            <a:off x="8263810" y="3477296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44397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44251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C00000"/>
                </a:solidFill>
              </a:rPr>
              <a:t>Student Chapter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848118"/>
            <a:ext cx="9716036" cy="4526924"/>
          </a:xfrm>
        </p:spPr>
      </p:pic>
    </p:spTree>
    <p:extLst>
      <p:ext uri="{BB962C8B-B14F-4D97-AF65-F5344CB8AC3E}">
        <p14:creationId xmlns:p14="http://schemas.microsoft.com/office/powerpoint/2010/main" val="24683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79856"/>
            <a:ext cx="9601196" cy="130386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Team members</a:t>
            </a:r>
            <a:endParaRPr lang="ar-SA" b="1" i="1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83723"/>
            <a:ext cx="9601196" cy="4758268"/>
          </a:xfrm>
        </p:spPr>
        <p:txBody>
          <a:bodyPr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54757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44" y="492734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Student Chapter</a:t>
            </a:r>
            <a:endParaRPr lang="ar-S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81501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632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92736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Student </a:t>
            </a:r>
            <a:r>
              <a:rPr lang="en-US" b="1" i="1" dirty="0" smtClean="0">
                <a:solidFill>
                  <a:srgbClr val="C00000"/>
                </a:solidFill>
              </a:rPr>
              <a:t>Chapter : </a:t>
            </a: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Data Sheet </a:t>
            </a:r>
            <a:endParaRPr lang="ar-SA" sz="4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796603"/>
            <a:ext cx="9601196" cy="4565560"/>
          </a:xfrm>
        </p:spPr>
      </p:pic>
    </p:spTree>
    <p:extLst>
      <p:ext uri="{BB962C8B-B14F-4D97-AF65-F5344CB8AC3E}">
        <p14:creationId xmlns:p14="http://schemas.microsoft.com/office/powerpoint/2010/main" val="269479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18493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Student Chapter : </a:t>
            </a: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Data Sheet 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1700011"/>
            <a:ext cx="9601200" cy="4644372"/>
          </a:xfrm>
        </p:spPr>
      </p:pic>
    </p:spTree>
    <p:extLst>
      <p:ext uri="{BB962C8B-B14F-4D97-AF65-F5344CB8AC3E}">
        <p14:creationId xmlns:p14="http://schemas.microsoft.com/office/powerpoint/2010/main" val="118934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18492"/>
            <a:ext cx="9601196" cy="1303867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Student Chapter : </a:t>
            </a: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</a:rPr>
              <a:t>Attendance Sheet</a:t>
            </a:r>
            <a:endParaRPr lang="ar-S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822359"/>
            <a:ext cx="9601196" cy="4475410"/>
          </a:xfrm>
        </p:spPr>
      </p:pic>
    </p:spTree>
    <p:extLst>
      <p:ext uri="{BB962C8B-B14F-4D97-AF65-F5344CB8AC3E}">
        <p14:creationId xmlns:p14="http://schemas.microsoft.com/office/powerpoint/2010/main" val="134694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15157"/>
            <a:ext cx="9601196" cy="1332962"/>
          </a:xfrm>
        </p:spPr>
        <p:txBody>
          <a:bodyPr/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C00000"/>
                </a:solidFill>
              </a:rPr>
              <a:t>Student Chapter : </a:t>
            </a: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</a:rPr>
              <a:t>Attendance </a:t>
            </a: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</a:rPr>
              <a:t>Sheet 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21613"/>
            <a:ext cx="9601200" cy="4013336"/>
          </a:xfrm>
        </p:spPr>
      </p:pic>
    </p:spTree>
    <p:extLst>
      <p:ext uri="{BB962C8B-B14F-4D97-AF65-F5344CB8AC3E}">
        <p14:creationId xmlns:p14="http://schemas.microsoft.com/office/powerpoint/2010/main" val="968791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05614"/>
            <a:ext cx="9601196" cy="1303867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Agenda </a:t>
            </a:r>
            <a:endParaRPr lang="ar-SA" b="1" i="1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09481"/>
            <a:ext cx="9601196" cy="3318936"/>
          </a:xfrm>
        </p:spPr>
        <p:txBody>
          <a:bodyPr>
            <a:noAutofit/>
          </a:bodyPr>
          <a:lstStyle/>
          <a:p>
            <a:pPr marL="571500" indent="-571500" algn="l" rtl="0">
              <a:buFont typeface="+mj-lt"/>
              <a:buAutoNum type="romanUcPeriod"/>
            </a:pPr>
            <a:r>
              <a:rPr lang="en-US" sz="2800" b="1" i="1" dirty="0">
                <a:solidFill>
                  <a:srgbClr val="C00000"/>
                </a:solidFill>
              </a:rPr>
              <a:t>Introduction </a:t>
            </a:r>
            <a:endParaRPr lang="en-US" sz="2800" dirty="0" smtClean="0"/>
          </a:p>
          <a:p>
            <a:pPr marL="571500" indent="-571500" algn="l" rtl="0">
              <a:buFont typeface="+mj-lt"/>
              <a:buAutoNum type="romanUcPeriod"/>
            </a:pPr>
            <a:r>
              <a:rPr lang="en-US" sz="2800" b="1" i="1" dirty="0" smtClean="0">
                <a:solidFill>
                  <a:srgbClr val="C00000"/>
                </a:solidFill>
              </a:rPr>
              <a:t>Main Objectives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800" b="1" i="1" dirty="0">
                <a:solidFill>
                  <a:srgbClr val="C00000"/>
                </a:solidFill>
              </a:rPr>
              <a:t>Log in as </a:t>
            </a:r>
            <a:r>
              <a:rPr lang="en-US" sz="2800" b="1" i="1" dirty="0" smtClean="0">
                <a:solidFill>
                  <a:srgbClr val="C00000"/>
                </a:solidFill>
              </a:rPr>
              <a:t>administrator</a:t>
            </a:r>
          </a:p>
          <a:p>
            <a:pPr marL="571500" indent="-571500" algn="l" rtl="0">
              <a:buFont typeface="+mj-lt"/>
              <a:buAutoNum type="romanUcPeriod"/>
            </a:pPr>
            <a:r>
              <a:rPr lang="en-US" sz="2800" b="1" i="1" dirty="0" smtClean="0">
                <a:solidFill>
                  <a:srgbClr val="C00000"/>
                </a:solidFill>
              </a:rPr>
              <a:t>Home</a:t>
            </a:r>
            <a:endParaRPr lang="ar-SA" sz="2800" b="1" i="1" dirty="0" smtClean="0">
              <a:solidFill>
                <a:srgbClr val="C00000"/>
              </a:solidFill>
            </a:endParaRPr>
          </a:p>
          <a:p>
            <a:pPr marL="571500" indent="-571500" algn="l" rtl="0">
              <a:buFont typeface="+mj-lt"/>
              <a:buAutoNum type="romanUcPeriod"/>
            </a:pPr>
            <a:r>
              <a:rPr lang="en-US" sz="2800" b="1" i="1" dirty="0" smtClean="0">
                <a:solidFill>
                  <a:srgbClr val="C00000"/>
                </a:solidFill>
              </a:rPr>
              <a:t>Employee Chapter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	Data Sheet</a:t>
            </a:r>
            <a:endParaRPr lang="ar-SA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800" b="1" i="1" dirty="0" smtClean="0">
                <a:solidFill>
                  <a:srgbClr val="7030A0"/>
                </a:solidFill>
              </a:rPr>
              <a:t>Attendance Data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b="1" i="1" dirty="0" smtClean="0">
                <a:solidFill>
                  <a:srgbClr val="7030A0"/>
                </a:solidFill>
              </a:rPr>
              <a:t>			Holiday Data</a:t>
            </a:r>
            <a:endParaRPr lang="ar-SA" sz="2800" b="1" i="1" dirty="0" smtClean="0">
              <a:solidFill>
                <a:srgbClr val="7030A0"/>
              </a:solidFill>
            </a:endParaRPr>
          </a:p>
          <a:p>
            <a:pPr marL="0" indent="0" algn="l">
              <a:buNone/>
            </a:pPr>
            <a:endParaRPr lang="ar-SA" sz="1000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ar-SA" sz="1000" b="1" i="1" dirty="0" smtClean="0">
              <a:solidFill>
                <a:srgbClr val="C00000"/>
              </a:solidFill>
            </a:endParaRPr>
          </a:p>
          <a:p>
            <a:pPr marL="0" indent="0" algn="l">
              <a:buNone/>
            </a:pPr>
            <a:endParaRPr lang="ar-SA" sz="1000" b="1" i="1" dirty="0" smtClean="0">
              <a:solidFill>
                <a:srgbClr val="C00000"/>
              </a:solidFill>
            </a:endParaRPr>
          </a:p>
          <a:p>
            <a:pPr marL="0" indent="0" algn="l">
              <a:buNone/>
            </a:pPr>
            <a:endParaRPr lang="en-US" sz="1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US" sz="1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000" b="1" i="1" dirty="0">
                <a:solidFill>
                  <a:srgbClr val="C00000"/>
                </a:solidFill>
              </a:rPr>
              <a:t/>
            </a:r>
            <a:br>
              <a:rPr lang="en-US" sz="1000" b="1" i="1" dirty="0">
                <a:solidFill>
                  <a:srgbClr val="C00000"/>
                </a:solidFill>
              </a:rPr>
            </a:b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8717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05614"/>
            <a:ext cx="9601196" cy="1303867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Agenda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09481"/>
            <a:ext cx="9601196" cy="3318936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Attendance Sheet</a:t>
            </a:r>
            <a:endParaRPr lang="ar-SA" b="1" i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3200" b="1" i="1" dirty="0" smtClean="0">
                <a:ln w="3175" cmpd="sng">
                  <a:noFill/>
                </a:ln>
                <a:solidFill>
                  <a:schemeClr val="accent1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VI</a:t>
            </a:r>
            <a:r>
              <a:rPr lang="en-US" sz="4400" b="1" i="1" dirty="0">
                <a:ln w="3175" cmpd="sng">
                  <a:noFill/>
                </a:ln>
                <a:solidFill>
                  <a:schemeClr val="accent1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.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sz="2800" b="1" i="1" dirty="0">
                <a:solidFill>
                  <a:srgbClr val="C00000"/>
                </a:solidFill>
              </a:rPr>
              <a:t>Student </a:t>
            </a:r>
            <a:r>
              <a:rPr lang="en-US" sz="2800" b="1" i="1" dirty="0" smtClean="0">
                <a:solidFill>
                  <a:srgbClr val="C00000"/>
                </a:solidFill>
              </a:rPr>
              <a:t>Chapter</a:t>
            </a:r>
            <a:endParaRPr lang="ar-SA" sz="2800" b="1" i="1" dirty="0" smtClean="0">
              <a:solidFill>
                <a:srgbClr val="C00000"/>
              </a:solidFill>
            </a:endParaRP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    Data Sheet</a:t>
            </a:r>
            <a:endParaRPr lang="ar-SA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    Attendance Sheet</a:t>
            </a:r>
            <a:endParaRPr lang="ar-SA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7062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71" y="711676"/>
            <a:ext cx="9601196" cy="1303867"/>
          </a:xfrm>
        </p:spPr>
        <p:txBody>
          <a:bodyPr>
            <a:normAutofit fontScale="90000"/>
          </a:bodyPr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C00000"/>
                </a:solidFill>
              </a:rPr>
              <a:t>Introduction 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371" y="2402385"/>
            <a:ext cx="9601196" cy="3318936"/>
          </a:xfrm>
        </p:spPr>
        <p:txBody>
          <a:bodyPr>
            <a:noAutofit/>
          </a:bodyPr>
          <a:lstStyle/>
          <a:p>
            <a:pPr marL="0" indent="0" algn="just" rtl="0">
              <a:buNone/>
            </a:pPr>
            <a:r>
              <a:rPr lang="en-US" sz="3200" dirty="0" smtClean="0"/>
              <a:t>Attendance system is a </a:t>
            </a:r>
            <a:r>
              <a:rPr lang="en-US" sz="3200" dirty="0"/>
              <a:t>technique which </a:t>
            </a:r>
            <a:r>
              <a:rPr lang="en-US" sz="3200" dirty="0" smtClean="0"/>
              <a:t>rules the attendance </a:t>
            </a:r>
            <a:r>
              <a:rPr lang="en-US" sz="3200" dirty="0"/>
              <a:t>and absence process </a:t>
            </a:r>
            <a:r>
              <a:rPr lang="en-US" sz="3200" dirty="0" smtClean="0"/>
              <a:t>for </a:t>
            </a:r>
            <a:r>
              <a:rPr lang="en-US" sz="3200" dirty="0"/>
              <a:t>employees at governmental agencies and students </a:t>
            </a:r>
            <a:r>
              <a:rPr lang="en-US" sz="3200" dirty="0" smtClean="0"/>
              <a:t>at educational institutes , </a:t>
            </a:r>
            <a:r>
              <a:rPr lang="en-US" sz="3200" dirty="0"/>
              <a:t>The purpose of the project is to build an application program to </a:t>
            </a:r>
            <a:r>
              <a:rPr lang="en-US" sz="3200" dirty="0" smtClean="0"/>
              <a:t>reduces </a:t>
            </a:r>
            <a:r>
              <a:rPr lang="en-US" sz="3200" dirty="0"/>
              <a:t>manual work </a:t>
            </a:r>
            <a:r>
              <a:rPr lang="en-US" sz="3200" dirty="0" smtClean="0"/>
              <a:t>as saves efforts and </a:t>
            </a:r>
            <a:r>
              <a:rPr lang="en-US" sz="3200" dirty="0"/>
              <a:t>makes  </a:t>
            </a:r>
            <a:r>
              <a:rPr lang="en-US" sz="3200" dirty="0" smtClean="0"/>
              <a:t>organization more manageable . It </a:t>
            </a:r>
            <a:r>
              <a:rPr lang="en-US" sz="3200" dirty="0"/>
              <a:t>is accessed only by the administrator </a:t>
            </a:r>
            <a:r>
              <a:rPr lang="en-US" sz="3200" dirty="0" smtClean="0"/>
              <a:t>!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249079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249" y="466977"/>
            <a:ext cx="9601196" cy="1303867"/>
          </a:xfrm>
        </p:spPr>
        <p:txBody>
          <a:bodyPr>
            <a:normAutofit/>
          </a:bodyPr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sz="4000" b="1" i="1" dirty="0">
                <a:solidFill>
                  <a:srgbClr val="C00000"/>
                </a:solidFill>
              </a:rPr>
              <a:t>Main Objectives </a:t>
            </a:r>
            <a:endParaRPr lang="ar-SA" sz="4000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Facilitates </a:t>
            </a:r>
            <a:r>
              <a:rPr lang="en-US" dirty="0"/>
              <a:t>attendance </a:t>
            </a:r>
            <a:r>
              <a:rPr lang="en-US" dirty="0" smtClean="0"/>
              <a:t>process for </a:t>
            </a:r>
            <a:r>
              <a:rPr lang="en-US" dirty="0"/>
              <a:t>governmental agencies and educational </a:t>
            </a:r>
            <a:r>
              <a:rPr lang="en-US" dirty="0" smtClean="0"/>
              <a:t>institutions 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 smtClean="0"/>
              <a:t>Manages </a:t>
            </a:r>
            <a:r>
              <a:rPr lang="en-US" dirty="0"/>
              <a:t>the details of </a:t>
            </a:r>
            <a:r>
              <a:rPr lang="en-US" dirty="0" smtClean="0"/>
              <a:t>attendance , students and employees Chapters , attendance and absence for student chapter and </a:t>
            </a:r>
            <a:r>
              <a:rPr lang="en-US" dirty="0"/>
              <a:t>attendance </a:t>
            </a:r>
            <a:r>
              <a:rPr lang="en-US" dirty="0" smtClean="0"/>
              <a:t>,absence and holidays for employees chapter and turns it to several reports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0403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65" y="479856"/>
            <a:ext cx="9601196" cy="1303867"/>
          </a:xfrm>
        </p:spPr>
        <p:txBody>
          <a:bodyPr>
            <a:noAutofit/>
          </a:bodyPr>
          <a:lstStyle/>
          <a:p>
            <a:r>
              <a:rPr lang="en-US" sz="3200" b="1" i="1" dirty="0"/>
              <a:t>Message Box appears during running the program</a:t>
            </a:r>
            <a:endParaRPr lang="ar-SA" sz="3200" b="1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28" y="2859111"/>
            <a:ext cx="7547020" cy="2526390"/>
          </a:xfrm>
        </p:spPr>
      </p:pic>
    </p:spTree>
    <p:extLst>
      <p:ext uri="{BB962C8B-B14F-4D97-AF65-F5344CB8AC3E}">
        <p14:creationId xmlns:p14="http://schemas.microsoft.com/office/powerpoint/2010/main" val="4256856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08" y="492735"/>
            <a:ext cx="9601196" cy="1303867"/>
          </a:xfrm>
        </p:spPr>
        <p:txBody>
          <a:bodyPr>
            <a:normAutofit fontScale="90000"/>
          </a:bodyPr>
          <a:lstStyle/>
          <a:p>
            <a:pPr marL="571500" indent="-571500" rtl="0">
              <a:buFont typeface="Wingdings" panose="05000000000000000000" pitchFamily="2" charset="2"/>
              <a:buChar char="v"/>
            </a:pPr>
            <a:r>
              <a:rPr lang="en-US" sz="4000" b="1" i="1" dirty="0">
                <a:solidFill>
                  <a:srgbClr val="C00000"/>
                </a:solidFill>
              </a:rPr>
              <a:t>Log in as administrator</a:t>
            </a:r>
            <a:br>
              <a:rPr lang="en-US" sz="4000" b="1" i="1" dirty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sz="2800" b="1" i="1" dirty="0" smtClean="0">
                <a:latin typeface="Book Antiqua" panose="02040602050305030304" pitchFamily="18" charset="0"/>
              </a:rPr>
              <a:t>Username : developer &amp; password : </a:t>
            </a:r>
            <a:r>
              <a:rPr lang="en-US" sz="2800" b="1" i="1" dirty="0" err="1" smtClean="0">
                <a:latin typeface="Book Antiqua" panose="02040602050305030304" pitchFamily="18" charset="0"/>
              </a:rPr>
              <a:t>bfci</a:t>
            </a:r>
            <a:r>
              <a:rPr lang="en-US" sz="2800" b="1" i="1" dirty="0" smtClean="0">
                <a:latin typeface="Book Antiqua" panose="02040602050305030304" pitchFamily="18" charset="0"/>
              </a:rPr>
              <a:t> </a:t>
            </a:r>
            <a:endParaRPr lang="ar-SA" sz="4000" b="1" i="1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32" y="2820793"/>
            <a:ext cx="6980349" cy="2791215"/>
          </a:xfrm>
        </p:spPr>
      </p:pic>
    </p:spTree>
    <p:extLst>
      <p:ext uri="{BB962C8B-B14F-4D97-AF65-F5344CB8AC3E}">
        <p14:creationId xmlns:p14="http://schemas.microsoft.com/office/powerpoint/2010/main" val="1676957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396" y="49273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Message Box appears </a:t>
            </a:r>
            <a:r>
              <a:rPr lang="en-US" b="1" i="1" dirty="0" smtClean="0"/>
              <a:t>when you log in with incorrect data 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7" y="2846232"/>
            <a:ext cx="7843234" cy="2524258"/>
          </a:xfrm>
        </p:spPr>
      </p:pic>
    </p:spTree>
    <p:extLst>
      <p:ext uri="{BB962C8B-B14F-4D97-AF65-F5344CB8AC3E}">
        <p14:creationId xmlns:p14="http://schemas.microsoft.com/office/powerpoint/2010/main" val="4133638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220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Andalus</vt:lpstr>
      <vt:lpstr>Arial</vt:lpstr>
      <vt:lpstr>Baskerville Old Face</vt:lpstr>
      <vt:lpstr>Book Antiqua</vt:lpstr>
      <vt:lpstr>Garamond</vt:lpstr>
      <vt:lpstr>Times New Roman</vt:lpstr>
      <vt:lpstr>Wingdings</vt:lpstr>
      <vt:lpstr>Organic</vt:lpstr>
      <vt:lpstr>Attendance System Project </vt:lpstr>
      <vt:lpstr>Team members</vt:lpstr>
      <vt:lpstr>Agenda </vt:lpstr>
      <vt:lpstr>Agenda</vt:lpstr>
      <vt:lpstr>Introduction  </vt:lpstr>
      <vt:lpstr>Main Objectives </vt:lpstr>
      <vt:lpstr>Message Box appears during running the program</vt:lpstr>
      <vt:lpstr>Log in as administrator //Username : developer &amp; password : bfci </vt:lpstr>
      <vt:lpstr>Message Box appears when you log in with incorrect data </vt:lpstr>
      <vt:lpstr>Home</vt:lpstr>
      <vt:lpstr>Home</vt:lpstr>
      <vt:lpstr>Employee Chapter</vt:lpstr>
      <vt:lpstr>Employee Chapter</vt:lpstr>
      <vt:lpstr>Employee Chapter: Data Sheet</vt:lpstr>
      <vt:lpstr>Employee Chapter: Attendance Data </vt:lpstr>
      <vt:lpstr>Employee Chapter: Holiday Data</vt:lpstr>
      <vt:lpstr>Employee Chapter : Attendance Sheet</vt:lpstr>
      <vt:lpstr>Employee Chapter : Attendance Sheet </vt:lpstr>
      <vt:lpstr>Student Chapter</vt:lpstr>
      <vt:lpstr>Student Chapter</vt:lpstr>
      <vt:lpstr>Student Chapter : Data Sheet </vt:lpstr>
      <vt:lpstr>Student Chapter : Data Sheet </vt:lpstr>
      <vt:lpstr>Student Chapter : Attendance Sheet</vt:lpstr>
      <vt:lpstr>Student Chapter : Attendance Sheet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 project</dc:title>
  <dc:creator>Mohammed Shawky</dc:creator>
  <cp:lastModifiedBy>Mohammed Shawky</cp:lastModifiedBy>
  <cp:revision>28</cp:revision>
  <dcterms:created xsi:type="dcterms:W3CDTF">2017-08-25T11:46:09Z</dcterms:created>
  <dcterms:modified xsi:type="dcterms:W3CDTF">2017-08-26T14:56:22Z</dcterms:modified>
</cp:coreProperties>
</file>