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Pharmacy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helpful project for easy </a:t>
            </a:r>
            <a:r>
              <a:rPr lang="en-US" dirty="0" smtClean="0"/>
              <a:t>handling pharmacy stuff!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our </a:t>
            </a:r>
            <a:r>
              <a:rPr lang="en-US" dirty="0" smtClean="0"/>
              <a:t>Supplier form.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4118" b="2365"/>
          <a:stretch/>
        </p:blipFill>
        <p:spPr>
          <a:xfrm>
            <a:off x="4211392" y="1367842"/>
            <a:ext cx="6671256" cy="4015527"/>
          </a:xfrm>
        </p:spPr>
      </p:pic>
    </p:spTree>
    <p:extLst>
      <p:ext uri="{BB962C8B-B14F-4D97-AF65-F5344CB8AC3E}">
        <p14:creationId xmlns:p14="http://schemas.microsoft.com/office/powerpoint/2010/main" val="17704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supplier form code is here.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313" r="598" b="14578"/>
          <a:stretch/>
        </p:blipFill>
        <p:spPr>
          <a:xfrm>
            <a:off x="3670479" y="1123837"/>
            <a:ext cx="7624293" cy="4572000"/>
          </a:xfrm>
        </p:spPr>
      </p:pic>
    </p:spTree>
    <p:extLst>
      <p:ext uri="{BB962C8B-B14F-4D97-AF65-F5344CB8AC3E}">
        <p14:creationId xmlns:p14="http://schemas.microsoft.com/office/powerpoint/2010/main" val="391479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form.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ManageArea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r="4823"/>
          <a:stretch/>
        </p:blipFill>
        <p:spPr>
          <a:xfrm>
            <a:off x="3773509" y="1367842"/>
            <a:ext cx="7089619" cy="4131437"/>
          </a:xfrm>
        </p:spPr>
      </p:pic>
    </p:spTree>
    <p:extLst>
      <p:ext uri="{BB962C8B-B14F-4D97-AF65-F5344CB8AC3E}">
        <p14:creationId xmlns:p14="http://schemas.microsoft.com/office/powerpoint/2010/main" val="350979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Product Code</a:t>
            </a:r>
            <a:br>
              <a:rPr lang="en-US" dirty="0" smtClean="0"/>
            </a:br>
            <a:r>
              <a:rPr lang="en-US" dirty="0" smtClean="0"/>
              <a:t>(Manage)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b="21780"/>
          <a:stretch/>
        </p:blipFill>
        <p:spPr>
          <a:xfrm>
            <a:off x="3793560" y="1123837"/>
            <a:ext cx="7390378" cy="4079921"/>
          </a:xfrm>
        </p:spPr>
      </p:pic>
    </p:spTree>
    <p:extLst>
      <p:ext uri="{BB962C8B-B14F-4D97-AF65-F5344CB8AC3E}">
        <p14:creationId xmlns:p14="http://schemas.microsoft.com/office/powerpoint/2010/main" val="336880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form.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PurchaseArea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4471"/>
          <a:stretch/>
        </p:blipFill>
        <p:spPr>
          <a:xfrm>
            <a:off x="3773510" y="1367842"/>
            <a:ext cx="7791718" cy="4112791"/>
          </a:xfrm>
        </p:spPr>
      </p:pic>
    </p:spTree>
    <p:extLst>
      <p:ext uri="{BB962C8B-B14F-4D97-AF65-F5344CB8AC3E}">
        <p14:creationId xmlns:p14="http://schemas.microsoft.com/office/powerpoint/2010/main" val="361553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</a:t>
            </a:r>
            <a:r>
              <a:rPr lang="en-US" dirty="0" smtClean="0"/>
              <a:t>Product Code (Purchase).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1" b="14265"/>
          <a:stretch/>
        </p:blipFill>
        <p:spPr>
          <a:xfrm>
            <a:off x="3747753" y="1123837"/>
            <a:ext cx="7384669" cy="4247346"/>
          </a:xfrm>
        </p:spPr>
      </p:pic>
    </p:spTree>
    <p:extLst>
      <p:ext uri="{BB962C8B-B14F-4D97-AF65-F5344CB8AC3E}">
        <p14:creationId xmlns:p14="http://schemas.microsoft.com/office/powerpoint/2010/main" val="393731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form.</a:t>
            </a:r>
            <a:br>
              <a:rPr lang="en-US" dirty="0"/>
            </a:br>
            <a:r>
              <a:rPr lang="en-US" dirty="0" smtClean="0"/>
              <a:t>(Sell Area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r="4471"/>
          <a:stretch/>
        </p:blipFill>
        <p:spPr>
          <a:xfrm>
            <a:off x="3683358" y="1367842"/>
            <a:ext cx="7843234" cy="4112791"/>
          </a:xfrm>
        </p:spPr>
      </p:pic>
    </p:spTree>
    <p:extLst>
      <p:ext uri="{BB962C8B-B14F-4D97-AF65-F5344CB8AC3E}">
        <p14:creationId xmlns:p14="http://schemas.microsoft.com/office/powerpoint/2010/main" val="373198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Product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(Sell).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1" b="17083"/>
          <a:stretch/>
        </p:blipFill>
        <p:spPr>
          <a:xfrm>
            <a:off x="3799268" y="1123837"/>
            <a:ext cx="7384669" cy="4582196"/>
          </a:xfrm>
        </p:spPr>
      </p:pic>
    </p:spTree>
    <p:extLst>
      <p:ext uri="{BB962C8B-B14F-4D97-AF65-F5344CB8AC3E}">
        <p14:creationId xmlns:p14="http://schemas.microsoft.com/office/powerpoint/2010/main" val="161352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your 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Pharmacy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Members are :</a:t>
            </a:r>
          </a:p>
          <a:p>
            <a:pPr marL="457200" indent="-457200">
              <a:buAutoNum type="arabicPeriod"/>
            </a:pPr>
            <a:r>
              <a:rPr lang="en-US" dirty="0" smtClean="0"/>
              <a:t>Mohamed </a:t>
            </a:r>
            <a:r>
              <a:rPr lang="en-US" dirty="0" err="1" smtClean="0"/>
              <a:t>Shawky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hmed Mohamed                Sec: 10 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Mazen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abry</a:t>
            </a:r>
            <a:r>
              <a:rPr lang="en-US" dirty="0" smtClean="0"/>
              <a:t> </a:t>
            </a:r>
            <a:r>
              <a:rPr lang="en-US" dirty="0" err="1" smtClean="0"/>
              <a:t>Hammam</a:t>
            </a:r>
            <a:r>
              <a:rPr lang="en-US" dirty="0" smtClean="0"/>
              <a:t>                                            Sec: 9.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Mohamed </a:t>
            </a:r>
            <a:r>
              <a:rPr lang="en-US" dirty="0"/>
              <a:t> </a:t>
            </a:r>
            <a:r>
              <a:rPr lang="en-US" dirty="0" smtClean="0"/>
              <a:t>Adel </a:t>
            </a:r>
            <a:r>
              <a:rPr lang="en-US" dirty="0" err="1" smtClean="0"/>
              <a:t>Zaki</a:t>
            </a:r>
            <a:r>
              <a:rPr lang="en-US" dirty="0" smtClean="0"/>
              <a:t>  </a:t>
            </a:r>
            <a:r>
              <a:rPr lang="en-US" dirty="0" err="1" smtClean="0"/>
              <a:t>Elbaal</a:t>
            </a:r>
            <a:r>
              <a:rPr lang="en-US" dirty="0" smtClean="0"/>
              <a:t>                                      Sec: 11</a:t>
            </a:r>
            <a:r>
              <a:rPr lang="en-US" dirty="0" smtClean="0"/>
              <a:t>.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Mohamed </a:t>
            </a:r>
            <a:r>
              <a:rPr lang="en-US" dirty="0" smtClean="0"/>
              <a:t>Khaled </a:t>
            </a:r>
            <a:r>
              <a:rPr lang="en-US" dirty="0" err="1" smtClean="0"/>
              <a:t>Elsayed</a:t>
            </a:r>
            <a:r>
              <a:rPr lang="en-US" dirty="0" smtClean="0"/>
              <a:t> Mohamed                 Sec:10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Amira Ahmed Mostafa </a:t>
            </a:r>
            <a:r>
              <a:rPr lang="en-US" dirty="0" err="1" smtClean="0"/>
              <a:t>Ghanem</a:t>
            </a:r>
            <a:r>
              <a:rPr lang="en-US" dirty="0" smtClean="0"/>
              <a:t>                            Sec:4.</a:t>
            </a:r>
          </a:p>
          <a:p>
            <a:pPr marL="457200" indent="-457200">
              <a:buAutoNum type="arabicPeriod"/>
            </a:pPr>
            <a:r>
              <a:rPr lang="en-US" dirty="0" smtClean="0"/>
              <a:t>Mohamed Abdel Nasser Mohamed </a:t>
            </a:r>
            <a:r>
              <a:rPr lang="en-US" dirty="0" err="1" smtClean="0"/>
              <a:t>Abdou</a:t>
            </a:r>
            <a:r>
              <a:rPr lang="en-US" dirty="0" smtClean="0"/>
              <a:t>       Sec:11.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1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smtClean="0"/>
              <a:t>is simply helpful </a:t>
            </a:r>
            <a:br>
              <a:rPr lang="en-US" dirty="0" smtClean="0"/>
            </a:br>
            <a:r>
              <a:rPr lang="en-US" dirty="0" smtClean="0"/>
              <a:t>for handling pharmacy stuff!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22" y="863790"/>
            <a:ext cx="7115584" cy="5121275"/>
          </a:xfrm>
        </p:spPr>
      </p:pic>
    </p:spTree>
    <p:extLst>
      <p:ext uri="{BB962C8B-B14F-4D97-AF65-F5344CB8AC3E}">
        <p14:creationId xmlns:p14="http://schemas.microsoft.com/office/powerpoint/2010/main" val="126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our Login form for the administrator.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-560" r="4933" b="625"/>
          <a:stretch/>
        </p:blipFill>
        <p:spPr>
          <a:xfrm>
            <a:off x="4185634" y="1367842"/>
            <a:ext cx="6593983" cy="4112791"/>
          </a:xfrm>
        </p:spPr>
      </p:pic>
    </p:spTree>
    <p:extLst>
      <p:ext uri="{BB962C8B-B14F-4D97-AF65-F5344CB8AC3E}">
        <p14:creationId xmlns:p14="http://schemas.microsoft.com/office/powerpoint/2010/main" val="10993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our code of Login Form.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5" t="11522" r="2005" b="5496"/>
          <a:stretch/>
        </p:blipFill>
        <p:spPr>
          <a:xfrm>
            <a:off x="3618963" y="982701"/>
            <a:ext cx="7753082" cy="4838550"/>
          </a:xfrm>
        </p:spPr>
      </p:pic>
    </p:spTree>
    <p:extLst>
      <p:ext uri="{BB962C8B-B14F-4D97-AF65-F5344CB8AC3E}">
        <p14:creationId xmlns:p14="http://schemas.microsoft.com/office/powerpoint/2010/main" val="21357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Form with 3 basics button for managing the project.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3087" r="11161" b="13012"/>
          <a:stretch/>
        </p:blipFill>
        <p:spPr>
          <a:xfrm>
            <a:off x="3550038" y="1378039"/>
            <a:ext cx="7998819" cy="4185634"/>
          </a:xfrm>
        </p:spPr>
      </p:pic>
    </p:spTree>
    <p:extLst>
      <p:ext uri="{BB962C8B-B14F-4D97-AF65-F5344CB8AC3E}">
        <p14:creationId xmlns:p14="http://schemas.microsoft.com/office/powerpoint/2010/main" val="26577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form code is here.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5" b="11133"/>
          <a:stretch/>
        </p:blipFill>
        <p:spPr>
          <a:xfrm>
            <a:off x="3825025" y="927279"/>
            <a:ext cx="7358913" cy="4797741"/>
          </a:xfrm>
        </p:spPr>
      </p:pic>
    </p:spTree>
    <p:extLst>
      <p:ext uri="{BB962C8B-B14F-4D97-AF65-F5344CB8AC3E}">
        <p14:creationId xmlns:p14="http://schemas.microsoft.com/office/powerpoint/2010/main" val="57875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our </a:t>
            </a:r>
            <a:r>
              <a:rPr lang="en-US" dirty="0" smtClean="0"/>
              <a:t>Customer form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3066" r="4724" b="3618"/>
          <a:stretch/>
        </p:blipFill>
        <p:spPr>
          <a:xfrm>
            <a:off x="3760631" y="746974"/>
            <a:ext cx="7843233" cy="5241701"/>
          </a:xfrm>
        </p:spPr>
      </p:pic>
    </p:spTree>
    <p:extLst>
      <p:ext uri="{BB962C8B-B14F-4D97-AF65-F5344CB8AC3E}">
        <p14:creationId xmlns:p14="http://schemas.microsoft.com/office/powerpoint/2010/main" val="239992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 form code is here.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7" b="14578"/>
          <a:stretch/>
        </p:blipFill>
        <p:spPr>
          <a:xfrm>
            <a:off x="3610573" y="885939"/>
            <a:ext cx="7573365" cy="4839081"/>
          </a:xfrm>
        </p:spPr>
      </p:pic>
    </p:spTree>
    <p:extLst>
      <p:ext uri="{BB962C8B-B14F-4D97-AF65-F5344CB8AC3E}">
        <p14:creationId xmlns:p14="http://schemas.microsoft.com/office/powerpoint/2010/main" val="38756618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139</TotalTime>
  <Words>167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OOP Pharmacy Project.</vt:lpstr>
      <vt:lpstr>OOP Pharmacy Project.</vt:lpstr>
      <vt:lpstr>Our project is simply helpful  for handling pharmacy stuff!</vt:lpstr>
      <vt:lpstr>This is our Login form for the administrator.</vt:lpstr>
      <vt:lpstr>This is our code of Login Form.</vt:lpstr>
      <vt:lpstr>Our Main Form with 3 basics button for managing the project.  </vt:lpstr>
      <vt:lpstr>The Main form code is here.</vt:lpstr>
      <vt:lpstr>This is our Customer form .</vt:lpstr>
      <vt:lpstr>The customer form code is here.</vt:lpstr>
      <vt:lpstr>This is our Supplier form.</vt:lpstr>
      <vt:lpstr>The supplier form code is here.</vt:lpstr>
      <vt:lpstr>The product form. (ManageArea)</vt:lpstr>
      <vt:lpstr>Some of Product Code (Manage). </vt:lpstr>
      <vt:lpstr>The product form. (PurchaseArea)</vt:lpstr>
      <vt:lpstr>Some of Product Code (Purchase). </vt:lpstr>
      <vt:lpstr>The product form. (Sell Area)</vt:lpstr>
      <vt:lpstr>Some of Product Code (Sell). </vt:lpstr>
      <vt:lpstr>We are done.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Egyptian Airways.</dc:title>
  <dc:creator>Mohamed Abdel Nasser</dc:creator>
  <cp:lastModifiedBy>Mohamed Abdel Nasser</cp:lastModifiedBy>
  <cp:revision>13</cp:revision>
  <dcterms:created xsi:type="dcterms:W3CDTF">2017-08-26T19:14:29Z</dcterms:created>
  <dcterms:modified xsi:type="dcterms:W3CDTF">2018-05-07T22:45:01Z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