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122" d="100"/>
          <a:sy n="122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8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1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6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xmlns="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xmlns="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xmlns="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xmlns="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xmlns="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xmlns="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xmlns="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xmlns="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xmlns="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xmlns="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xmlns="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xmlns="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xmlns="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xmlns="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xmlns="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xmlns="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xmlns="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xmlns="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xmlns="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xmlns="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xmlns="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xmlns="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xmlns="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xmlns="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xmlns="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xmlns="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xmlns="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xmlns="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xmlns="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xmlns="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xmlns="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xmlns="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xmlns="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xmlns="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xmlns="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1/4/2024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1/4/2024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xmlns="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xmlns="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xmlns="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xmlns="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1/4/2024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xmlns="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1/4/2024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178" y="231017"/>
            <a:ext cx="5020056" cy="1633085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2418735"/>
            <a:ext cx="5027613" cy="3061907"/>
          </a:xfrm>
        </p:spPr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Rady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Ziad</a:t>
            </a:r>
            <a:r>
              <a:rPr lang="en-US" dirty="0" smtClean="0"/>
              <a:t> Ahmed</a:t>
            </a:r>
          </a:p>
          <a:p>
            <a:r>
              <a:rPr lang="en-US" dirty="0" smtClean="0"/>
              <a:t>Youssef </a:t>
            </a:r>
            <a:r>
              <a:rPr lang="en-US" dirty="0" err="1" smtClean="0"/>
              <a:t>hebashy</a:t>
            </a:r>
            <a:endParaRPr lang="en-US" dirty="0" smtClean="0"/>
          </a:p>
          <a:p>
            <a:r>
              <a:rPr lang="en-US" dirty="0" smtClean="0"/>
              <a:t>Nada </a:t>
            </a:r>
            <a:r>
              <a:rPr lang="en-US" dirty="0" err="1" smtClean="0"/>
              <a:t>Hesham</a:t>
            </a:r>
            <a:endParaRPr lang="en-US" dirty="0" smtClean="0"/>
          </a:p>
          <a:p>
            <a:r>
              <a:rPr lang="en-US" dirty="0" err="1" smtClean="0"/>
              <a:t>Asmaa</a:t>
            </a:r>
            <a:r>
              <a:rPr lang="en-US" dirty="0" smtClean="0"/>
              <a:t> </a:t>
            </a:r>
            <a:r>
              <a:rPr lang="en-US" dirty="0" err="1" smtClean="0"/>
              <a:t>Hussien</a:t>
            </a:r>
            <a:endParaRPr lang="en-US" dirty="0" smtClean="0"/>
          </a:p>
          <a:p>
            <a:r>
              <a:rPr lang="en-US" dirty="0" err="1" smtClean="0"/>
              <a:t>Rawan</a:t>
            </a:r>
            <a:r>
              <a:rPr lang="en-US" dirty="0" smtClean="0"/>
              <a:t> Malik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Machine Learning 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</a:t>
            </a:r>
            <a:r>
              <a:rPr lang="en-US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KMeans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1799304"/>
            <a:ext cx="4425232" cy="3866082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4: </a:t>
            </a:r>
            <a:r>
              <a:rPr lang="en-US" i="1" dirty="0"/>
              <a:t>Image Classification</a:t>
            </a:r>
            <a:r>
              <a:rPr lang="en-US" dirty="0" smtClean="0"/>
              <a:t>  </a:t>
            </a:r>
            <a:r>
              <a:rPr lang="en-US" dirty="0"/>
              <a:t>Data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0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</a:t>
            </a:r>
            <a:r>
              <a:rPr lang="en-US" sz="3600" b="1" dirty="0" err="1"/>
              <a:t>explor</a:t>
            </a:r>
            <a:r>
              <a:rPr lang="en-US" sz="3600" b="1" dirty="0"/>
              <a:t> the </a:t>
            </a:r>
            <a:r>
              <a:rPr lang="en-US" sz="3600" b="1" dirty="0" smtClean="0"/>
              <a:t>dataset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preprocessing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Visualization</a:t>
            </a: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CNN Model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1799304"/>
            <a:ext cx="4425232" cy="3866082"/>
          </a:xfrm>
        </p:spPr>
        <p:txBody>
          <a:bodyPr/>
          <a:lstStyle/>
          <a:p>
            <a:r>
              <a:rPr lang="en-US" dirty="0"/>
              <a:t>Project 1: Insurance Data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Clean Data: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 duplicate values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Outliers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 Data Analysis: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-</a:t>
            </a:r>
            <a:r>
              <a:rPr lang="en-US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Mean,Median,Std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Visualization: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Machine Learning 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Linear Regression 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Random Forest 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SVM Model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KNN  </a:t>
            </a:r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Hyperparameter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tuning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- Decision Tree Model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Ridge Regression Model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1799304"/>
            <a:ext cx="4425232" cy="3866082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2: Activity Detection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0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Clean Data: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 duplicate values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Outliers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 Data Analysis: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-</a:t>
            </a:r>
            <a:r>
              <a:rPr lang="en-US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Mean,Median,Std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Visualization: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7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Machine Learning 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K-Nearest Neighbors Model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Logistic Regression Model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Decision Tree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Model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- Support Vector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Machine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Random Forest Model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Naive Bayes Model</a:t>
            </a:r>
          </a:p>
        </p:txBody>
      </p:sp>
    </p:spTree>
    <p:extLst>
      <p:ext uri="{BB962C8B-B14F-4D97-AF65-F5344CB8AC3E}">
        <p14:creationId xmlns:p14="http://schemas.microsoft.com/office/powerpoint/2010/main" val="29828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1799304"/>
            <a:ext cx="4425232" cy="3866082"/>
          </a:xfrm>
        </p:spPr>
        <p:txBody>
          <a:bodyPr/>
          <a:lstStyle/>
          <a:p>
            <a:r>
              <a:rPr lang="en-US" dirty="0"/>
              <a:t>Project 3</a:t>
            </a:r>
            <a:r>
              <a:rPr lang="en-US" dirty="0" smtClean="0"/>
              <a:t>: </a:t>
            </a:r>
            <a:r>
              <a:rPr lang="en-US" b="0" dirty="0" err="1"/>
              <a:t>CreditCard</a:t>
            </a:r>
            <a:r>
              <a:rPr lang="en-US" dirty="0" smtClean="0"/>
              <a:t>  </a:t>
            </a:r>
            <a:r>
              <a:rPr lang="en-US" dirty="0"/>
              <a:t>Data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5DC1B5D-1A60-450C-9BD8-9C391E14BCA0}"/>
              </a:ext>
            </a:extLst>
          </p:cNvPr>
          <p:cNvSpPr txBox="1">
            <a:spLocks/>
          </p:cNvSpPr>
          <p:nvPr/>
        </p:nvSpPr>
        <p:spPr>
          <a:xfrm>
            <a:off x="0" y="996120"/>
            <a:ext cx="10680596" cy="534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Clean Data: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 duplicate values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- Check Nulls Value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 Data Analysis: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-</a:t>
            </a:r>
            <a:r>
              <a:rPr lang="en-US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Mean,Median,Std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- Check </a:t>
            </a:r>
            <a:r>
              <a:rPr lang="en-US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Coorlation</a:t>
            </a:r>
            <a:endParaRPr lang="en-US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 Visualization: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A88D8-11C9-4E54-8CC3-A25581E9EC4F}">
  <ds:schemaRefs>
    <ds:schemaRef ds:uri="http://purl.org/dc/dcmitype/"/>
    <ds:schemaRef ds:uri="http://schemas.microsoft.com/office/2006/documentManagement/types"/>
    <ds:schemaRef ds:uri="http://www.w3.org/XML/1998/namespace"/>
    <ds:schemaRef ds:uri="16c05727-aa75-4e4a-9b5f-8a80a1165891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220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Franklin Gothic Book</vt:lpstr>
      <vt:lpstr>Tahoma</vt:lpstr>
      <vt:lpstr>Wingdings</vt:lpstr>
      <vt:lpstr>Office Theme</vt:lpstr>
      <vt:lpstr>Project</vt:lpstr>
      <vt:lpstr>Project 1: Insurance Data Analysis</vt:lpstr>
      <vt:lpstr>PowerPoint Presentation</vt:lpstr>
      <vt:lpstr>PowerPoint Presentation</vt:lpstr>
      <vt:lpstr>Project 2: Activity Detection Analysis</vt:lpstr>
      <vt:lpstr>PowerPoint Presentation</vt:lpstr>
      <vt:lpstr>PowerPoint Presentation</vt:lpstr>
      <vt:lpstr>Project 3: CreditCard  Data Analysis</vt:lpstr>
      <vt:lpstr>PowerPoint Presentation</vt:lpstr>
      <vt:lpstr>PowerPoint Presentation</vt:lpstr>
      <vt:lpstr>Project 4: Image Classification  Data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2024-01-03T00:13:59Z</dcterms:created>
  <dcterms:modified xsi:type="dcterms:W3CDTF">2024-01-04T08:40:36Z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