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60" r:id="rId2"/>
    <p:sldId id="476" r:id="rId3"/>
    <p:sldId id="461" r:id="rId4"/>
    <p:sldId id="463" r:id="rId5"/>
    <p:sldId id="284" r:id="rId6"/>
    <p:sldId id="256" r:id="rId7"/>
    <p:sldId id="295" r:id="rId8"/>
    <p:sldId id="296" r:id="rId9"/>
    <p:sldId id="299" r:id="rId10"/>
    <p:sldId id="462" r:id="rId11"/>
    <p:sldId id="434" r:id="rId12"/>
    <p:sldId id="262" r:id="rId13"/>
    <p:sldId id="263" r:id="rId14"/>
    <p:sldId id="270" r:id="rId15"/>
    <p:sldId id="271" r:id="rId16"/>
    <p:sldId id="302" r:id="rId17"/>
    <p:sldId id="303" r:id="rId18"/>
    <p:sldId id="464" r:id="rId19"/>
    <p:sldId id="306" r:id="rId20"/>
    <p:sldId id="466" r:id="rId21"/>
    <p:sldId id="467" r:id="rId22"/>
    <p:sldId id="393" r:id="rId23"/>
    <p:sldId id="470" r:id="rId24"/>
    <p:sldId id="468" r:id="rId25"/>
    <p:sldId id="469" r:id="rId26"/>
    <p:sldId id="472" r:id="rId27"/>
    <p:sldId id="471" r:id="rId28"/>
    <p:sldId id="395" r:id="rId29"/>
    <p:sldId id="399" r:id="rId30"/>
    <p:sldId id="400" r:id="rId31"/>
    <p:sldId id="403" r:id="rId32"/>
    <p:sldId id="406" r:id="rId33"/>
    <p:sldId id="473" r:id="rId34"/>
    <p:sldId id="272" r:id="rId35"/>
    <p:sldId id="474" r:id="rId36"/>
    <p:sldId id="4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6485E-4528-4187-8433-F291F7A0C18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9740-A2AF-47F3-AA7D-87251D6BD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62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كل البروكرز والمكاتب متوصلين ببعض</a:t>
            </a:r>
          </a:p>
          <a:p>
            <a:pPr algn="r" rtl="1"/>
            <a:r>
              <a:rPr lang="ar-EG" dirty="0"/>
              <a:t>ميزة المكتب:</a:t>
            </a:r>
          </a:p>
          <a:p>
            <a:pPr algn="r" rtl="1"/>
            <a:r>
              <a:rPr lang="ar-EG" dirty="0"/>
              <a:t>له رئيس وبه افراد</a:t>
            </a:r>
          </a:p>
          <a:p>
            <a:pPr algn="r" rtl="1"/>
            <a:r>
              <a:rPr lang="ar-EG" dirty="0"/>
              <a:t>الكل يرى ما يعرض وما يطلب من باقى الاعضاء</a:t>
            </a:r>
          </a:p>
          <a:p>
            <a:pPr algn="r" rtl="1"/>
            <a:endParaRPr lang="ar-EG" dirty="0"/>
          </a:p>
          <a:p>
            <a:pPr algn="r" rtl="1"/>
            <a:endParaRPr lang="ar-EG" dirty="0"/>
          </a:p>
          <a:p>
            <a:pPr algn="r" rtl="1"/>
            <a:r>
              <a:rPr lang="ar-EG" dirty="0"/>
              <a:t>يمكن لكل عضو ان يكتب طلبات خارج شغل المكتب ولا تظهر لاعضاء المكتب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77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8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9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2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71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6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98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3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B0C0-6772-4234-833E-69B1FD9E7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17CC-0944-4D4A-8AB7-98CF20D08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FBA2B-D894-4E08-9CCC-95F5A7A82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0B5F-E4DE-4C4C-81E6-DE86180B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D1A9-D4E9-4AAB-9AD7-4E4DBC57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F0E0-CD7B-4303-BB1E-2996131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5B40-BDB3-425F-80FF-2668C051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A9482-9444-472C-A56F-8314B94DD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2487-C903-44AA-98EF-2042A1F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2EC3-D5A5-4A33-979B-9D88D1BA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E53-97A8-40D2-9587-3624D85D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D19B2-7DA5-4D85-A56A-D1D7549D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E1B2F-794A-44E8-97D2-563493FB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9DB3-829B-446D-A9C4-C90795F9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CB91-0C96-4108-9516-D37334D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C60C-FB15-4E5F-92C0-F4FEC862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9D47-57B5-4BA6-9F74-9CE91127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771E-596B-4AA4-AD81-D6993BA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AC23-6015-4162-AEE7-B93E9E2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4A01-3F73-4747-B932-97603C44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536F-C9EE-42B1-9876-830E874E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458A-24AC-434C-BB50-D62F27CD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A671-6415-4BCF-AB68-9224FED3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C530-D5B4-4131-B0D8-9711196F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8A64-E197-4D58-BCDE-B3FBD281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9FFF-A69B-4D08-A3D2-18104DBB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B1EB-7276-4C2D-9947-F00C966D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74B-02A8-4006-B89F-DAD63681F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0D6F7-5357-4716-841A-7900D428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CE9E-AB93-46F3-9956-1F28F4FB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08AC6-5632-4FC4-9C86-9119C0F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4BA8E-8C69-4B4D-A891-62FF925D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56A5-1CF4-487A-9B5D-C4CF19C5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4333-04BD-4157-AC51-E460339D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AF92D-6E42-4135-A2C1-DB3ABFC8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C8B7B-0F4B-4703-A9B6-E9D27AB3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31F43-1CEC-49A9-96A8-DD97B6A2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2385F-8771-4E5E-98ED-C46A2B01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48BC3-3068-448D-886A-F229A485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7937D-8AC7-46E9-B4EE-BC712873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21BE-DBEF-4617-9DDB-2CBA5372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4A16C-56EF-4EBA-BF88-828EB895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9C3-08E7-491B-BAE8-BA18479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32C2-12AA-4DAF-A928-C785E023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51703-E748-4EF8-AE1C-2AB1AFFE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14901-96D7-4508-9B09-D52913DC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BC8A6-23D2-41DB-A37D-A4179378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6C1A-10C4-4340-B294-1B505895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EC90-0D3C-482E-8BBC-B37C48D0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7109-AC81-4D9D-9992-82CF6650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110E-2526-41FE-A68F-67233108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1E08E-11BD-4627-929D-359C7870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644A-351B-4100-B338-4B7D71CF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C2D-6F0C-4DDA-BC71-0BB5D877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C00A-98A3-4751-9CF8-403B05B12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884BF-5EAE-4182-A62D-65A74D8B8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1E3A6-5AA3-4C62-9BB3-55B9094F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F1D2-D4CB-4B91-88BB-D9A018C7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3C3F-C448-439D-A4D4-436BAAD7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E408-BD71-40BD-ADA8-2DBDEDE1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1548-C303-4964-AA28-94006C7B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4406-43DA-4711-8A0D-58F492DDE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5FF8-76E8-4DFD-A4D2-E7F99A39F44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FF97-89DE-4601-A174-9970264ED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E682-2329-47B4-B57E-C1C95759E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25D2-1801-478C-8200-D7577DEB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018B3B-58D8-4333-8F49-DC35CA9595E0}"/>
              </a:ext>
            </a:extLst>
          </p:cNvPr>
          <p:cNvSpPr txBox="1"/>
          <p:nvPr/>
        </p:nvSpPr>
        <p:spPr>
          <a:xfrm>
            <a:off x="2461377" y="2386992"/>
            <a:ext cx="7269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Arial" panose="020B0604020202020204" pitchFamily="34" charset="0"/>
              </a:rPr>
              <a:t>LinkedBrokers</a:t>
            </a:r>
          </a:p>
        </p:txBody>
      </p:sp>
    </p:spTree>
    <p:extLst>
      <p:ext uri="{BB962C8B-B14F-4D97-AF65-F5344CB8AC3E}">
        <p14:creationId xmlns:p14="http://schemas.microsoft.com/office/powerpoint/2010/main" val="9508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89642-AA94-4AFC-B084-A4133FEBA68E}"/>
              </a:ext>
            </a:extLst>
          </p:cNvPr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CBE56-E0F8-41C2-AB60-35A10BF22BA2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6874FCA-9C74-43A8-A37A-A6C8C5448E2E}"/>
              </a:ext>
            </a:extLst>
          </p:cNvPr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1367EC-35E1-497C-A019-2D4A668A8909}"/>
              </a:ext>
            </a:extLst>
          </p:cNvPr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DEEC98F-0603-4998-85FB-09871CFB0DC2}"/>
              </a:ext>
            </a:extLst>
          </p:cNvPr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نتيجة بحث الصور عن ‪whatsapp home‬‏">
            <a:extLst>
              <a:ext uri="{FF2B5EF4-FFF2-40B4-BE49-F238E27FC236}">
                <a16:creationId xmlns:a16="http://schemas.microsoft.com/office/drawing/2014/main" id="{58DA05C9-ABF3-40B4-98DE-6BC6FB5A4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3282" b="55177"/>
          <a:stretch/>
        </p:blipFill>
        <p:spPr bwMode="auto">
          <a:xfrm>
            <a:off x="304797" y="1640632"/>
            <a:ext cx="1652953" cy="3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5E2BB7-74AD-4733-8D6E-23033FA1B7E1}"/>
              </a:ext>
            </a:extLst>
          </p:cNvPr>
          <p:cNvSpPr txBox="1"/>
          <p:nvPr/>
        </p:nvSpPr>
        <p:spPr>
          <a:xfrm>
            <a:off x="494155" y="18753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376FD-88E9-4925-9A5F-9B8EEC301EA3}"/>
              </a:ext>
            </a:extLst>
          </p:cNvPr>
          <p:cNvSpPr txBox="1"/>
          <p:nvPr/>
        </p:nvSpPr>
        <p:spPr>
          <a:xfrm>
            <a:off x="2432372" y="187535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9D9AE-6B31-4585-A888-19C0428188CF}"/>
              </a:ext>
            </a:extLst>
          </p:cNvPr>
          <p:cNvSpPr txBox="1"/>
          <p:nvPr/>
        </p:nvSpPr>
        <p:spPr>
          <a:xfrm>
            <a:off x="4116253" y="190034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4A963-B498-480E-8D4A-87249A1C0119}"/>
              </a:ext>
            </a:extLst>
          </p:cNvPr>
          <p:cNvSpPr txBox="1"/>
          <p:nvPr/>
        </p:nvSpPr>
        <p:spPr>
          <a:xfrm>
            <a:off x="3888539" y="456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EDA1D-2B4C-41F2-A5FE-0B520C8C1735}"/>
              </a:ext>
            </a:extLst>
          </p:cNvPr>
          <p:cNvSpPr txBox="1"/>
          <p:nvPr/>
        </p:nvSpPr>
        <p:spPr>
          <a:xfrm>
            <a:off x="5176649" y="2455382"/>
            <a:ext cx="5173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هنا بيظهر الشقق ال البروكرز بيعرضوها بالأحدث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والشقق المعروضة من الملاك فى قسم ال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Owners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9FB8B-0558-4613-B617-1C92C4A98C5B}"/>
              </a:ext>
            </a:extLst>
          </p:cNvPr>
          <p:cNvCxnSpPr>
            <a:cxnSpLocks/>
          </p:cNvCxnSpPr>
          <p:nvPr/>
        </p:nvCxnSpPr>
        <p:spPr>
          <a:xfrm flipH="1" flipV="1">
            <a:off x="3470476" y="2189798"/>
            <a:ext cx="1538846" cy="460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A05117D-DA7A-4583-866E-DAF9B775A570}"/>
              </a:ext>
            </a:extLst>
          </p:cNvPr>
          <p:cNvSpPr/>
          <p:nvPr/>
        </p:nvSpPr>
        <p:spPr>
          <a:xfrm>
            <a:off x="2438998" y="1778933"/>
            <a:ext cx="1056700" cy="5621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C6D3C-EDC8-4968-8F8F-E99174781248}"/>
              </a:ext>
            </a:extLst>
          </p:cNvPr>
          <p:cNvSpPr txBox="1"/>
          <p:nvPr/>
        </p:nvSpPr>
        <p:spPr>
          <a:xfrm>
            <a:off x="1302187" y="2451634"/>
            <a:ext cx="29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Apartment   220m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3A1C0B-6C8E-4349-B3E9-9ED50831514E}"/>
              </a:ext>
            </a:extLst>
          </p:cNvPr>
          <p:cNvSpPr txBox="1"/>
          <p:nvPr/>
        </p:nvSpPr>
        <p:spPr>
          <a:xfrm>
            <a:off x="1301127" y="2838069"/>
            <a:ext cx="29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1.500.000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28C7CCE-4838-42F6-99AD-FA446CCC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4" y="2444561"/>
            <a:ext cx="885825" cy="8096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38FB75-61C6-4200-A2B5-317D39871C27}"/>
              </a:ext>
            </a:extLst>
          </p:cNvPr>
          <p:cNvSpPr txBox="1"/>
          <p:nvPr/>
        </p:nvSpPr>
        <p:spPr>
          <a:xfrm>
            <a:off x="1302187" y="3629833"/>
            <a:ext cx="29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Apartment   180m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3FD140-34E8-45D5-A6E8-9316756D6991}"/>
              </a:ext>
            </a:extLst>
          </p:cNvPr>
          <p:cNvSpPr txBox="1"/>
          <p:nvPr/>
        </p:nvSpPr>
        <p:spPr>
          <a:xfrm>
            <a:off x="1301127" y="4016268"/>
            <a:ext cx="29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1.200.000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4276E9E-8294-4B98-9043-3223995A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4" y="3622760"/>
            <a:ext cx="885825" cy="8096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4253CBC-6C94-49EA-8C41-CED19F6FD646}"/>
              </a:ext>
            </a:extLst>
          </p:cNvPr>
          <p:cNvSpPr txBox="1"/>
          <p:nvPr/>
        </p:nvSpPr>
        <p:spPr>
          <a:xfrm>
            <a:off x="1302187" y="4830933"/>
            <a:ext cx="29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Apartment   120m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EE6D7-9303-4368-BB90-B23B9E67D111}"/>
              </a:ext>
            </a:extLst>
          </p:cNvPr>
          <p:cNvSpPr txBox="1"/>
          <p:nvPr/>
        </p:nvSpPr>
        <p:spPr>
          <a:xfrm>
            <a:off x="1301127" y="5217368"/>
            <a:ext cx="29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800.000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E3CF8F-319D-476C-A6AC-1BA68DDE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4" y="4823860"/>
            <a:ext cx="885825" cy="8096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D417D0-6024-4B31-AC7E-B73908336351}"/>
              </a:ext>
            </a:extLst>
          </p:cNvPr>
          <p:cNvCxnSpPr>
            <a:cxnSpLocks/>
          </p:cNvCxnSpPr>
          <p:nvPr/>
        </p:nvCxnSpPr>
        <p:spPr>
          <a:xfrm>
            <a:off x="303784" y="4641574"/>
            <a:ext cx="133948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F97922-82BB-4DEE-8985-D2AEEE552F2D}"/>
              </a:ext>
            </a:extLst>
          </p:cNvPr>
          <p:cNvCxnSpPr>
            <a:cxnSpLocks/>
          </p:cNvCxnSpPr>
          <p:nvPr/>
        </p:nvCxnSpPr>
        <p:spPr>
          <a:xfrm>
            <a:off x="303784" y="3429000"/>
            <a:ext cx="133948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A3997DB-9E2D-406B-B711-A6D3B1B51628}"/>
              </a:ext>
            </a:extLst>
          </p:cNvPr>
          <p:cNvSpPr txBox="1"/>
          <p:nvPr/>
        </p:nvSpPr>
        <p:spPr>
          <a:xfrm>
            <a:off x="401669" y="1157392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B58E0C-4941-4652-B32E-A90CD05073DB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EA8856-893A-4C46-A0FC-7A71C98FC0A1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5731D8-F3DF-47CD-BDA3-6F239BF705A5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91591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190200" y="190370"/>
            <a:ext cx="5062330" cy="78777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8" descr="نتيجة بحث الصور عن ‪new property key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798614" y="303747"/>
            <a:ext cx="634439" cy="560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/>
          <p:cNvCxnSpPr>
            <a:cxnSpLocks/>
          </p:cNvCxnSpPr>
          <p:nvPr/>
        </p:nvCxnSpPr>
        <p:spPr>
          <a:xfrm flipV="1">
            <a:off x="328019" y="566301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/>
          </p:cNvCxnSpPr>
          <p:nvPr/>
        </p:nvCxnSpPr>
        <p:spPr>
          <a:xfrm flipV="1">
            <a:off x="328019" y="413667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>
            <a:off x="328019" y="566301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390203" y="678912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Last updated: 3 days ago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97570" y="290417"/>
            <a:ext cx="121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 sale</a:t>
            </a:r>
          </a:p>
        </p:txBody>
      </p:sp>
      <p:sp>
        <p:nvSpPr>
          <p:cNvPr id="27" name="Flowchart: Connector 26"/>
          <p:cNvSpPr/>
          <p:nvPr/>
        </p:nvSpPr>
        <p:spPr>
          <a:xfrm>
            <a:off x="495387" y="5913962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7654" y="6572673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4361" y="600278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Villa       620 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14361" y="62507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0064" y="658100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200" dirty="0">
                <a:solidFill>
                  <a:srgbClr val="25AA5B"/>
                </a:solidFill>
              </a:rPr>
              <a:t>عمولة 35.000</a:t>
            </a:r>
            <a:endParaRPr lang="en-US" sz="1200" dirty="0">
              <a:solidFill>
                <a:srgbClr val="25AA5B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0073" y="5325587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99543" y="601680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القرنفل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7309" y="489865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Details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0073" y="5325587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42308" y="4876051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80368" y="1912226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D49267-56F6-4DC2-A3D3-767AEA437184}"/>
              </a:ext>
            </a:extLst>
          </p:cNvPr>
          <p:cNvSpPr txBox="1"/>
          <p:nvPr/>
        </p:nvSpPr>
        <p:spPr>
          <a:xfrm>
            <a:off x="391917" y="146485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Commission </a:t>
            </a:r>
            <a:r>
              <a:rPr lang="ar-EG" b="1" dirty="0">
                <a:solidFill>
                  <a:srgbClr val="FF0000"/>
                </a:solidFill>
              </a:rPr>
              <a:t>0.5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FBCE24-3F7E-4624-B837-ED4EBD8501CB}"/>
              </a:ext>
            </a:extLst>
          </p:cNvPr>
          <p:cNvSpPr txBox="1"/>
          <p:nvPr/>
        </p:nvSpPr>
        <p:spPr>
          <a:xfrm>
            <a:off x="227434" y="5470410"/>
            <a:ext cx="31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Matched with 3 items you have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3AC5A-206A-4CBA-AF67-E956F139DE00}"/>
              </a:ext>
            </a:extLst>
          </p:cNvPr>
          <p:cNvSpPr txBox="1"/>
          <p:nvPr/>
        </p:nvSpPr>
        <p:spPr>
          <a:xfrm>
            <a:off x="391916" y="1096622"/>
            <a:ext cx="252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broker   </a:t>
            </a:r>
            <a:r>
              <a:rPr lang="en-US" b="1" dirty="0">
                <a:solidFill>
                  <a:srgbClr val="FF0000"/>
                </a:solidFill>
              </a:rPr>
              <a:t>Islam Nasr</a:t>
            </a:r>
          </a:p>
        </p:txBody>
      </p:sp>
      <p:pic>
        <p:nvPicPr>
          <p:cNvPr id="64" name="Picture 12" descr="نتيجة بحث الصور عن ‪whatsapp home‬‏">
            <a:extLst>
              <a:ext uri="{FF2B5EF4-FFF2-40B4-BE49-F238E27FC236}">
                <a16:creationId xmlns:a16="http://schemas.microsoft.com/office/drawing/2014/main" id="{83A6639E-9DB8-4DF8-957D-FBF9E4C87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t="6502" r="26054" b="89173"/>
          <a:stretch/>
        </p:blipFill>
        <p:spPr bwMode="auto">
          <a:xfrm>
            <a:off x="4354992" y="383549"/>
            <a:ext cx="379363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نتيجة بحث الصور عن ‪whatsapp home‬‏">
            <a:extLst>
              <a:ext uri="{FF2B5EF4-FFF2-40B4-BE49-F238E27FC236}">
                <a16:creationId xmlns:a16="http://schemas.microsoft.com/office/drawing/2014/main" id="{AFDDEA78-8342-410C-AA95-E9559EDE6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3" t="5248" r="12992" b="82043"/>
          <a:stretch/>
        </p:blipFill>
        <p:spPr bwMode="auto">
          <a:xfrm>
            <a:off x="3931696" y="355115"/>
            <a:ext cx="326237" cy="4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34D82362-179B-4584-8E22-88664DE0CD44}"/>
              </a:ext>
            </a:extLst>
          </p:cNvPr>
          <p:cNvSpPr/>
          <p:nvPr/>
        </p:nvSpPr>
        <p:spPr>
          <a:xfrm>
            <a:off x="4298419" y="320279"/>
            <a:ext cx="476422" cy="5296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2103587-1043-4C19-82CD-B63CB96B9E58}"/>
              </a:ext>
            </a:extLst>
          </p:cNvPr>
          <p:cNvSpPr/>
          <p:nvPr/>
        </p:nvSpPr>
        <p:spPr>
          <a:xfrm>
            <a:off x="3833614" y="301467"/>
            <a:ext cx="476422" cy="5296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DDF9EB0-33BD-4021-9AA2-E2A1DCABE5CE}"/>
              </a:ext>
            </a:extLst>
          </p:cNvPr>
          <p:cNvSpPr/>
          <p:nvPr/>
        </p:nvSpPr>
        <p:spPr>
          <a:xfrm>
            <a:off x="1580755" y="4472648"/>
            <a:ext cx="105103" cy="117787"/>
          </a:xfrm>
          <a:prstGeom prst="ellipse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0A55134-21A3-4BB1-A594-59337B45C197}"/>
              </a:ext>
            </a:extLst>
          </p:cNvPr>
          <p:cNvSpPr/>
          <p:nvPr/>
        </p:nvSpPr>
        <p:spPr>
          <a:xfrm>
            <a:off x="1852481" y="4476653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CE9A5E-4350-4F94-9C85-67D7605BDD4B}"/>
              </a:ext>
            </a:extLst>
          </p:cNvPr>
          <p:cNvSpPr/>
          <p:nvPr/>
        </p:nvSpPr>
        <p:spPr>
          <a:xfrm>
            <a:off x="2124207" y="4472647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4075158-AC3A-4924-A0BA-E24AC0A76140}"/>
              </a:ext>
            </a:extLst>
          </p:cNvPr>
          <p:cNvSpPr/>
          <p:nvPr/>
        </p:nvSpPr>
        <p:spPr>
          <a:xfrm>
            <a:off x="2395933" y="4472647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CDFDC9-E3D7-43E6-91E5-5AF4E06E33DD}"/>
              </a:ext>
            </a:extLst>
          </p:cNvPr>
          <p:cNvSpPr/>
          <p:nvPr/>
        </p:nvSpPr>
        <p:spPr>
          <a:xfrm>
            <a:off x="2656026" y="4472647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B2F3E59-5BC3-4AE3-9224-70EB9B8CD985}"/>
              </a:ext>
            </a:extLst>
          </p:cNvPr>
          <p:cNvSpPr/>
          <p:nvPr/>
        </p:nvSpPr>
        <p:spPr>
          <a:xfrm>
            <a:off x="2916119" y="4472647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6675794-597B-49CC-91A8-558D95D23F52}"/>
              </a:ext>
            </a:extLst>
          </p:cNvPr>
          <p:cNvSpPr/>
          <p:nvPr/>
        </p:nvSpPr>
        <p:spPr>
          <a:xfrm>
            <a:off x="3184556" y="4472647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6C8C8F-4234-4F8B-A463-2D26FE84D51A}"/>
              </a:ext>
            </a:extLst>
          </p:cNvPr>
          <p:cNvSpPr/>
          <p:nvPr/>
        </p:nvSpPr>
        <p:spPr>
          <a:xfrm>
            <a:off x="3456282" y="4468641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951A8BC-E548-4C26-829C-BFCB17E51903}"/>
              </a:ext>
            </a:extLst>
          </p:cNvPr>
          <p:cNvSpPr/>
          <p:nvPr/>
        </p:nvSpPr>
        <p:spPr>
          <a:xfrm>
            <a:off x="3728008" y="4468641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71B2CF4-92C4-408A-8D65-1504C3340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43" y="2244483"/>
            <a:ext cx="3953298" cy="17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8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44916" y="1523999"/>
            <a:ext cx="8447312" cy="3701143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20359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34400" y="1860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489" y="3119443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48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68690" b="4272"/>
          <a:stretch/>
        </p:blipFill>
        <p:spPr bwMode="auto">
          <a:xfrm>
            <a:off x="1469752" y="3932037"/>
            <a:ext cx="4055331" cy="9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Flowchart: Connector 49"/>
          <p:cNvSpPr/>
          <p:nvPr/>
        </p:nvSpPr>
        <p:spPr>
          <a:xfrm>
            <a:off x="622919" y="4102799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51" name="Flowchart: Connector 50"/>
          <p:cNvSpPr/>
          <p:nvPr/>
        </p:nvSpPr>
        <p:spPr>
          <a:xfrm>
            <a:off x="639983" y="5239227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41893" y="2026774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24345" y="2026774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541893" y="202204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Villa	600 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41893" y="22700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 lux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1893" y="2546408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69752" y="3119443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336669" y="3157921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48318" y="4133684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309462" y="5313930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69752" y="4153757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616710" y="5233472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41893" y="3655038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35186" y="4761510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41893" y="5745091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35186" y="3103498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Apartment        200 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35186" y="335151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41893" y="419161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Duplex	350 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41893" y="443963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35186" y="524170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Roof	200 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35186" y="54897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 lux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5937" y="4490090"/>
            <a:ext cx="1109004" cy="36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451882" y="5928654"/>
            <a:ext cx="1109004" cy="36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94185" y="20220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التجمع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059308" y="309781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البنفسج 3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48216" y="419139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ماونتن فيو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398997" y="5241703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East town </a:t>
            </a:r>
            <a:r>
              <a:rPr lang="en-US" b="1" dirty="0" err="1"/>
              <a:t>newca</a:t>
            </a:r>
            <a:r>
              <a:rPr lang="en-US" b="1" dirty="0"/>
              <a:t>..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80210" y="1423394"/>
            <a:ext cx="30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تظهر بالترتيب من الاحدث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773740" y="0"/>
            <a:ext cx="2305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endParaRPr lang="ar-EG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64546" y="269591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b="1" dirty="0"/>
              <a:t>11.600.000</a:t>
            </a:r>
            <a:endParaRPr 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573182" y="382882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b="1" dirty="0"/>
              <a:t>2.200.000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529729" y="489567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b="1" dirty="0"/>
              <a:t>3.500.000</a:t>
            </a:r>
            <a:endParaRPr 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14744" y="589897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b="1" dirty="0"/>
              <a:t>975.000</a:t>
            </a:r>
            <a:endParaRPr 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251579" y="634928"/>
            <a:ext cx="30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دى طلبات غيرى المنزلنها</a:t>
            </a:r>
          </a:p>
        </p:txBody>
      </p:sp>
      <p:pic>
        <p:nvPicPr>
          <p:cNvPr id="85" name="Picture 2" descr="نتيجة بحث الصور عن ‪whatsapp home‬‏">
            <a:extLst>
              <a:ext uri="{FF2B5EF4-FFF2-40B4-BE49-F238E27FC236}">
                <a16:creationId xmlns:a16="http://schemas.microsoft.com/office/drawing/2014/main" id="{76F07BFA-FB4D-4022-A56B-10C97B400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44922" b="54720"/>
          <a:stretch/>
        </p:blipFill>
        <p:spPr bwMode="auto">
          <a:xfrm>
            <a:off x="1840924" y="1638085"/>
            <a:ext cx="1063319" cy="3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7CE13DE3-40AC-462C-83B5-A629826CB926}"/>
              </a:ext>
            </a:extLst>
          </p:cNvPr>
          <p:cNvSpPr/>
          <p:nvPr/>
        </p:nvSpPr>
        <p:spPr>
          <a:xfrm>
            <a:off x="4434828" y="6110466"/>
            <a:ext cx="636649" cy="553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ym typeface="Wingdings" panose="05000000000000000000" pitchFamily="2" charset="2"/>
              </a:rPr>
              <a:t>+</a:t>
            </a:r>
            <a:endParaRPr lang="en-US" sz="3200" dirty="0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04B416E7-9486-4294-A251-6D9EAB9C647C}"/>
              </a:ext>
            </a:extLst>
          </p:cNvPr>
          <p:cNvSpPr/>
          <p:nvPr/>
        </p:nvSpPr>
        <p:spPr>
          <a:xfrm>
            <a:off x="620174" y="3074608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717A5066-BFA8-40DA-9F53-CA371E1151F7}"/>
              </a:ext>
            </a:extLst>
          </p:cNvPr>
          <p:cNvSpPr/>
          <p:nvPr/>
        </p:nvSpPr>
        <p:spPr>
          <a:xfrm>
            <a:off x="600056" y="2067201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1195FC-50C5-4C14-9DBD-593CD2852793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1F580D-A258-4AF0-9546-F79F1C199D23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508C7-42CD-48C3-8224-30B111293841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A53016-E3C6-4F57-B1CB-5777F4EA23F3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042768-46B7-4818-83A7-2C415B0400E7}"/>
              </a:ext>
            </a:extLst>
          </p:cNvPr>
          <p:cNvSpPr txBox="1"/>
          <p:nvPr/>
        </p:nvSpPr>
        <p:spPr>
          <a:xfrm>
            <a:off x="1792934" y="117278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pic>
        <p:nvPicPr>
          <p:cNvPr id="92" name="Picture 91" descr="نتيجة بحث الصور عن ‪whatsapp home‬‏">
            <a:extLst>
              <a:ext uri="{FF2B5EF4-FFF2-40B4-BE49-F238E27FC236}">
                <a16:creationId xmlns:a16="http://schemas.microsoft.com/office/drawing/2014/main" id="{4CD2E477-A863-49C6-A01D-79B645765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1" t="4838" r="25075" b="83251"/>
          <a:stretch/>
        </p:blipFill>
        <p:spPr bwMode="auto">
          <a:xfrm>
            <a:off x="7143903" y="3206176"/>
            <a:ext cx="457200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79970573-6988-4FBB-9C73-0E06AF46C9C6}"/>
              </a:ext>
            </a:extLst>
          </p:cNvPr>
          <p:cNvSpPr txBox="1"/>
          <p:nvPr/>
        </p:nvSpPr>
        <p:spPr>
          <a:xfrm>
            <a:off x="7755638" y="3597992"/>
            <a:ext cx="3018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المستخدم يعمل بحث ولما يلاقى نتائج يعمل حفظ للبحث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02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190200" y="190370"/>
            <a:ext cx="5062330" cy="78777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lowchart: Connector 131"/>
          <p:cNvSpPr/>
          <p:nvPr/>
        </p:nvSpPr>
        <p:spPr>
          <a:xfrm>
            <a:off x="4856732" y="450386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/>
          <p:cNvSpPr/>
          <p:nvPr/>
        </p:nvSpPr>
        <p:spPr>
          <a:xfrm>
            <a:off x="4856732" y="533155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/>
          <p:cNvSpPr/>
          <p:nvPr/>
        </p:nvSpPr>
        <p:spPr>
          <a:xfrm>
            <a:off x="4856732" y="615924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8" descr="نتيجة بحث الصور عن ‪new property key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798614" y="303747"/>
            <a:ext cx="634439" cy="560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/>
          <p:cNvCxnSpPr>
            <a:cxnSpLocks/>
          </p:cNvCxnSpPr>
          <p:nvPr/>
        </p:nvCxnSpPr>
        <p:spPr>
          <a:xfrm flipV="1">
            <a:off x="328019" y="566301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/>
          </p:cNvCxnSpPr>
          <p:nvPr/>
        </p:nvCxnSpPr>
        <p:spPr>
          <a:xfrm flipV="1">
            <a:off x="328019" y="413667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>
            <a:off x="328019" y="566301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t="6502" r="26054" b="89173"/>
          <a:stretch/>
        </p:blipFill>
        <p:spPr bwMode="auto">
          <a:xfrm>
            <a:off x="4354992" y="383549"/>
            <a:ext cx="379363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3" t="5248" r="12992" b="82043"/>
          <a:stretch/>
        </p:blipFill>
        <p:spPr bwMode="auto">
          <a:xfrm>
            <a:off x="3931696" y="355115"/>
            <a:ext cx="326237" cy="4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1390203" y="678912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Last updated: 3 days ago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97570" y="290417"/>
            <a:ext cx="1246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Request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8737" y="3837332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59900" y="176567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لما افتح طلب حد طالبه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8019" y="1074006"/>
            <a:ext cx="349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Broker        </a:t>
            </a:r>
            <a:r>
              <a:rPr lang="en-US" b="1" dirty="0">
                <a:solidFill>
                  <a:srgbClr val="002060"/>
                </a:solidFill>
              </a:rPr>
              <a:t>Mohamed Ayman</a:t>
            </a:r>
          </a:p>
        </p:txBody>
      </p:sp>
      <p:sp>
        <p:nvSpPr>
          <p:cNvPr id="51" name="Oval 50"/>
          <p:cNvSpPr/>
          <p:nvPr/>
        </p:nvSpPr>
        <p:spPr>
          <a:xfrm>
            <a:off x="1904719" y="915165"/>
            <a:ext cx="1921821" cy="6938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cxnSpLocks/>
            <a:stCxn id="51" idx="6"/>
            <a:endCxn id="55" idx="1"/>
          </p:cNvCxnSpPr>
          <p:nvPr/>
        </p:nvCxnSpPr>
        <p:spPr>
          <a:xfrm>
            <a:off x="3826540" y="1262111"/>
            <a:ext cx="2957953" cy="203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60461" y="1903861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15076" y="2649521"/>
            <a:ext cx="134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Details</a:t>
            </a:r>
            <a:endParaRPr lang="ar-EG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7F2192-EB32-454A-8F5D-6E9D1872D7B5}"/>
              </a:ext>
            </a:extLst>
          </p:cNvPr>
          <p:cNvSpPr txBox="1"/>
          <p:nvPr/>
        </p:nvSpPr>
        <p:spPr>
          <a:xfrm>
            <a:off x="6784493" y="1234614"/>
            <a:ext cx="45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EG" sz="2400" dirty="0"/>
              <a:t>لو ضغطت على اسمه هيفتح البروفايل بتاعه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3526BD-DF14-4E7E-934F-BE03995A4FC4}"/>
              </a:ext>
            </a:extLst>
          </p:cNvPr>
          <p:cNvSpPr txBox="1"/>
          <p:nvPr/>
        </p:nvSpPr>
        <p:spPr>
          <a:xfrm>
            <a:off x="328019" y="1465447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Commission: (not specified – No – 10.000 LE)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1F4D6-E835-4596-9AF8-8B35AD9A8783}"/>
              </a:ext>
            </a:extLst>
          </p:cNvPr>
          <p:cNvSpPr txBox="1"/>
          <p:nvPr/>
        </p:nvSpPr>
        <p:spPr>
          <a:xfrm>
            <a:off x="606036" y="5392553"/>
            <a:ext cx="451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For premium users:</a:t>
            </a:r>
          </a:p>
          <a:p>
            <a:pPr algn="r" rtl="1"/>
            <a:r>
              <a:rPr lang="ar-EG" sz="2400" dirty="0"/>
              <a:t>يظهر هنا المتوافق مع الطلب ده من المعروض عندى او من حاجة انا بسوقها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B4F8D-B9C8-4DF8-9315-35543AFA3F36}"/>
              </a:ext>
            </a:extLst>
          </p:cNvPr>
          <p:cNvSpPr txBox="1"/>
          <p:nvPr/>
        </p:nvSpPr>
        <p:spPr>
          <a:xfrm>
            <a:off x="215169" y="4004284"/>
            <a:ext cx="524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50 likes                                117 comments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CFEAAF-1FCF-445D-BB28-11BD287C54C1}"/>
              </a:ext>
            </a:extLst>
          </p:cNvPr>
          <p:cNvSpPr/>
          <p:nvPr/>
        </p:nvSpPr>
        <p:spPr>
          <a:xfrm>
            <a:off x="268747" y="4726623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0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157335" y="209935"/>
            <a:ext cx="593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3200" b="1" dirty="0"/>
              <a:t>عند فتح البروفايل</a:t>
            </a:r>
            <a:r>
              <a:rPr lang="en-US" sz="3200" b="1" dirty="0"/>
              <a:t> </a:t>
            </a:r>
            <a:r>
              <a:rPr lang="ar-EG" sz="3200" b="1" dirty="0"/>
              <a:t>لشخص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8103" y="121604"/>
            <a:ext cx="4847673" cy="185349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29363" y="196229"/>
            <a:ext cx="1324947" cy="1303387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Picture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349380" y="860949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349380" y="708315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349380" y="860949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0010" y="1552693"/>
            <a:ext cx="21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Ayman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568" y="2601457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place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2076" y="311653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4243" y="2163406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 April 2017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9127" y="355424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 a.safwat.a@aucegypt.edu</a:t>
            </a:r>
          </a:p>
        </p:txBody>
      </p:sp>
      <p:pic>
        <p:nvPicPr>
          <p:cNvPr id="49" name="Picture 1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t="6502" r="26054" b="89173"/>
          <a:stretch/>
        </p:blipFill>
        <p:spPr bwMode="auto">
          <a:xfrm>
            <a:off x="4191911" y="361756"/>
            <a:ext cx="379363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19115" y="399782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01067848096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33238B3B-AB65-44A2-86DA-39A7311EF20B}"/>
              </a:ext>
            </a:extLst>
          </p:cNvPr>
          <p:cNvSpPr/>
          <p:nvPr/>
        </p:nvSpPr>
        <p:spPr>
          <a:xfrm>
            <a:off x="3338174" y="863434"/>
            <a:ext cx="222427" cy="21537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6B829551-8DF0-45DF-AFD9-C5D7B1B786A5}"/>
              </a:ext>
            </a:extLst>
          </p:cNvPr>
          <p:cNvSpPr/>
          <p:nvPr/>
        </p:nvSpPr>
        <p:spPr>
          <a:xfrm>
            <a:off x="3623953" y="860309"/>
            <a:ext cx="222427" cy="21537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BC25FE78-AC63-4344-B5E6-BB24EA18674F}"/>
              </a:ext>
            </a:extLst>
          </p:cNvPr>
          <p:cNvSpPr/>
          <p:nvPr/>
        </p:nvSpPr>
        <p:spPr>
          <a:xfrm>
            <a:off x="3909732" y="860309"/>
            <a:ext cx="222427" cy="21537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6F963BF0-F4D8-4E15-893E-4F0F4948F135}"/>
              </a:ext>
            </a:extLst>
          </p:cNvPr>
          <p:cNvSpPr/>
          <p:nvPr/>
        </p:nvSpPr>
        <p:spPr>
          <a:xfrm>
            <a:off x="4195511" y="863143"/>
            <a:ext cx="222427" cy="21537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FD4D8FC0-5E91-4E6A-84CA-D08D46E6989E}"/>
              </a:ext>
            </a:extLst>
          </p:cNvPr>
          <p:cNvSpPr/>
          <p:nvPr/>
        </p:nvSpPr>
        <p:spPr>
          <a:xfrm>
            <a:off x="4481290" y="860309"/>
            <a:ext cx="222427" cy="215376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552A3-12EC-44D7-9C0F-618275EF8467}"/>
              </a:ext>
            </a:extLst>
          </p:cNvPr>
          <p:cNvSpPr txBox="1"/>
          <p:nvPr/>
        </p:nvSpPr>
        <p:spPr>
          <a:xfrm>
            <a:off x="2961536" y="110134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Ranked by 217 persons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5C1DC5-CD60-4D75-BC70-7960F8D85779}"/>
              </a:ext>
            </a:extLst>
          </p:cNvPr>
          <p:cNvCxnSpPr>
            <a:cxnSpLocks/>
          </p:cNvCxnSpPr>
          <p:nvPr/>
        </p:nvCxnSpPr>
        <p:spPr>
          <a:xfrm>
            <a:off x="4810992" y="1139069"/>
            <a:ext cx="1018317" cy="469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333A22-0957-4711-BFB0-68CCDD394797}"/>
              </a:ext>
            </a:extLst>
          </p:cNvPr>
          <p:cNvSpPr txBox="1"/>
          <p:nvPr/>
        </p:nvSpPr>
        <p:spPr>
          <a:xfrm>
            <a:off x="5801008" y="1315895"/>
            <a:ext cx="285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b="1" dirty="0"/>
              <a:t>Give him a rank</a:t>
            </a:r>
            <a:endParaRPr lang="ar-EG" sz="3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ECC16-0D5D-4EB3-A976-B8F6F333C8E3}"/>
              </a:ext>
            </a:extLst>
          </p:cNvPr>
          <p:cNvSpPr txBox="1"/>
          <p:nvPr/>
        </p:nvSpPr>
        <p:spPr>
          <a:xfrm>
            <a:off x="352076" y="444139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80335D-D87A-4E59-A378-9E99E59A1916}"/>
              </a:ext>
            </a:extLst>
          </p:cNvPr>
          <p:cNvSpPr txBox="1"/>
          <p:nvPr/>
        </p:nvSpPr>
        <p:spPr>
          <a:xfrm>
            <a:off x="1507746" y="4395231"/>
            <a:ext cx="852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highlight>
                  <a:srgbClr val="FFFF00"/>
                </a:highlight>
              </a:rPr>
              <a:t>His list of units and  requests</a:t>
            </a:r>
          </a:p>
        </p:txBody>
      </p:sp>
    </p:spTree>
    <p:extLst>
      <p:ext uri="{BB962C8B-B14F-4D97-AF65-F5344CB8AC3E}">
        <p14:creationId xmlns:p14="http://schemas.microsoft.com/office/powerpoint/2010/main" val="332959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30849" y="1777218"/>
            <a:ext cx="8447312" cy="3701143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/>
              <a:t>My list</a:t>
            </a:r>
          </a:p>
        </p:txBody>
      </p:sp>
    </p:spTree>
    <p:extLst>
      <p:ext uri="{BB962C8B-B14F-4D97-AF65-F5344CB8AC3E}">
        <p14:creationId xmlns:p14="http://schemas.microsoft.com/office/powerpoint/2010/main" val="369174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91367" y="18737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784" y="18737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8716" y="-86545"/>
            <a:ext cx="1864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List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3229" y="2612075"/>
            <a:ext cx="5241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/>
              <a:t>For sale</a:t>
            </a:r>
            <a:r>
              <a:rPr lang="ar-EG" sz="2400" dirty="0"/>
              <a:t>: الحاجات المعايا عارضها للبيع</a:t>
            </a:r>
          </a:p>
          <a:p>
            <a:pPr algn="r" rtl="1"/>
            <a:r>
              <a:rPr lang="ar-EG" sz="2400" dirty="0"/>
              <a:t>وكل حاجة فيهم لما اضيفها :</a:t>
            </a:r>
          </a:p>
          <a:p>
            <a:pPr algn="l"/>
            <a:r>
              <a:rPr lang="en-US" sz="2400" dirty="0"/>
              <a:t>Share with: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/>
              <a:t>All brokers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/>
              <a:t>Verified Brokers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/>
              <a:t>Groups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Group1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Group2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Group3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/>
              <a:t>Only me</a:t>
            </a:r>
            <a:endParaRPr lang="ar-EG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4276277" y="3513929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1965F-7D9D-4CB8-90C3-0F32DD85EF19}"/>
              </a:ext>
            </a:extLst>
          </p:cNvPr>
          <p:cNvSpPr txBox="1"/>
          <p:nvPr/>
        </p:nvSpPr>
        <p:spPr>
          <a:xfrm>
            <a:off x="6095335" y="18637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151140-A7C5-4546-A434-02B4C658D239}"/>
              </a:ext>
            </a:extLst>
          </p:cNvPr>
          <p:cNvSpPr txBox="1"/>
          <p:nvPr/>
        </p:nvSpPr>
        <p:spPr>
          <a:xfrm>
            <a:off x="4678042" y="1873761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2127C-3FAA-4F01-83F5-90BCA5480B02}"/>
              </a:ext>
            </a:extLst>
          </p:cNvPr>
          <p:cNvSpPr txBox="1"/>
          <p:nvPr/>
        </p:nvSpPr>
        <p:spPr>
          <a:xfrm>
            <a:off x="1209124" y="2466322"/>
            <a:ext cx="306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Apartment   180m</a:t>
            </a:r>
          </a:p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1.200.000</a:t>
            </a:r>
            <a:endParaRPr lang="ar-EG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Tgamo3 </a:t>
            </a:r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Banafseg</a:t>
            </a:r>
            <a:endParaRPr lang="en-US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199DEE-3BF6-4575-BE69-592F7CC3138A}"/>
              </a:ext>
            </a:extLst>
          </p:cNvPr>
          <p:cNvSpPr txBox="1"/>
          <p:nvPr/>
        </p:nvSpPr>
        <p:spPr>
          <a:xfrm>
            <a:off x="1255375" y="3356085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DDA8591-B31C-4046-8D22-D241166E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7" y="2455230"/>
            <a:ext cx="885825" cy="809625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2E8A793-8F74-424C-B836-06C1CE082438}"/>
              </a:ext>
            </a:extLst>
          </p:cNvPr>
          <p:cNvSpPr/>
          <p:nvPr/>
        </p:nvSpPr>
        <p:spPr>
          <a:xfrm>
            <a:off x="4369735" y="5868492"/>
            <a:ext cx="636649" cy="553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ym typeface="Wingdings" panose="05000000000000000000" pitchFamily="2" charset="2"/>
              </a:rPr>
              <a:t>+</a:t>
            </a:r>
            <a:endParaRPr lang="en-US" sz="3200" dirty="0"/>
          </a:p>
        </p:txBody>
      </p:sp>
      <p:pic>
        <p:nvPicPr>
          <p:cNvPr id="41" name="Picture 2" descr="نتيجة بحث الصور عن ‪whatsapp home‬‏">
            <a:extLst>
              <a:ext uri="{FF2B5EF4-FFF2-40B4-BE49-F238E27FC236}">
                <a16:creationId xmlns:a16="http://schemas.microsoft.com/office/drawing/2014/main" id="{0082A8E8-7F59-4D27-B21C-75EED030F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7237" b="55547"/>
          <a:stretch/>
        </p:blipFill>
        <p:spPr bwMode="auto">
          <a:xfrm>
            <a:off x="2980511" y="1690186"/>
            <a:ext cx="1336558" cy="2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miley Face 44">
            <a:extLst>
              <a:ext uri="{FF2B5EF4-FFF2-40B4-BE49-F238E27FC236}">
                <a16:creationId xmlns:a16="http://schemas.microsoft.com/office/drawing/2014/main" id="{3E3BB9E4-845C-430B-A5AF-F58B6B7F7A97}"/>
              </a:ext>
            </a:extLst>
          </p:cNvPr>
          <p:cNvSpPr/>
          <p:nvPr/>
        </p:nvSpPr>
        <p:spPr>
          <a:xfrm>
            <a:off x="3173562" y="484236"/>
            <a:ext cx="430383" cy="42239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57031CDC-DDF4-418C-93D9-D3F41C2A4E08}"/>
              </a:ext>
            </a:extLst>
          </p:cNvPr>
          <p:cNvSpPr/>
          <p:nvPr/>
        </p:nvSpPr>
        <p:spPr>
          <a:xfrm>
            <a:off x="3799258" y="525006"/>
            <a:ext cx="468999" cy="36107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ghtning Bolt 46">
            <a:extLst>
              <a:ext uri="{FF2B5EF4-FFF2-40B4-BE49-F238E27FC236}">
                <a16:creationId xmlns:a16="http://schemas.microsoft.com/office/drawing/2014/main" id="{6327808C-D3A2-4FCD-990A-E063903E554C}"/>
              </a:ext>
            </a:extLst>
          </p:cNvPr>
          <p:cNvSpPr/>
          <p:nvPr/>
        </p:nvSpPr>
        <p:spPr>
          <a:xfrm>
            <a:off x="4498588" y="478355"/>
            <a:ext cx="362438" cy="456559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9EA6AB-9519-4A8D-AE48-17DD85395FD3}"/>
              </a:ext>
            </a:extLst>
          </p:cNvPr>
          <p:cNvSpPr/>
          <p:nvPr/>
        </p:nvSpPr>
        <p:spPr>
          <a:xfrm>
            <a:off x="3151469" y="413820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14F989-2500-41A9-8B9F-83208CA4D803}"/>
              </a:ext>
            </a:extLst>
          </p:cNvPr>
          <p:cNvSpPr/>
          <p:nvPr/>
        </p:nvSpPr>
        <p:spPr>
          <a:xfrm>
            <a:off x="3769716" y="421119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C0D01-E0A1-4BC9-BA64-2FA38B01852E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E24580-268C-4EC4-A5F8-7CE85D5B4405}"/>
              </a:ext>
            </a:extLst>
          </p:cNvPr>
          <p:cNvSpPr/>
          <p:nvPr/>
        </p:nvSpPr>
        <p:spPr>
          <a:xfrm>
            <a:off x="3054506" y="199433"/>
            <a:ext cx="2449579" cy="84243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1F8DBB-C65D-4974-BAD6-9C26F9016785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03842D-6DEC-415B-98CC-2B745ED9FF59}"/>
              </a:ext>
            </a:extLst>
          </p:cNvPr>
          <p:cNvSpPr txBox="1"/>
          <p:nvPr/>
        </p:nvSpPr>
        <p:spPr>
          <a:xfrm>
            <a:off x="3167472" y="11846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2E44D0-EA46-4943-9CAE-EDF56BC2B85A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A577BF-9305-4991-B9A1-D0B82E347E83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5560A5-A1BC-45EC-8B5D-E91A66AEB426}"/>
              </a:ext>
            </a:extLst>
          </p:cNvPr>
          <p:cNvSpPr/>
          <p:nvPr/>
        </p:nvSpPr>
        <p:spPr>
          <a:xfrm>
            <a:off x="4646865" y="1714019"/>
            <a:ext cx="2468746" cy="57574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8DDA9-842F-4374-B98D-0B91429FF53B}"/>
              </a:ext>
            </a:extLst>
          </p:cNvPr>
          <p:cNvSpPr/>
          <p:nvPr/>
        </p:nvSpPr>
        <p:spPr>
          <a:xfrm>
            <a:off x="7169265" y="4917007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33307-6A75-41A0-A910-EF7170DD9415}"/>
              </a:ext>
            </a:extLst>
          </p:cNvPr>
          <p:cNvSpPr/>
          <p:nvPr/>
        </p:nvSpPr>
        <p:spPr>
          <a:xfrm>
            <a:off x="7167823" y="5336834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6EC89-7F4E-41BD-A351-45138D75764D}"/>
              </a:ext>
            </a:extLst>
          </p:cNvPr>
          <p:cNvSpPr/>
          <p:nvPr/>
        </p:nvSpPr>
        <p:spPr>
          <a:xfrm>
            <a:off x="7167822" y="5686967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488288-5FD6-4EEE-9B7A-959D8FF37B4D}"/>
              </a:ext>
            </a:extLst>
          </p:cNvPr>
          <p:cNvSpPr txBox="1"/>
          <p:nvPr/>
        </p:nvSpPr>
        <p:spPr>
          <a:xfrm>
            <a:off x="2877059" y="18842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Company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3C4308-6ED8-4854-BD54-5A3DB79DB7D3}"/>
              </a:ext>
            </a:extLst>
          </p:cNvPr>
          <p:cNvSpPr txBox="1"/>
          <p:nvPr/>
        </p:nvSpPr>
        <p:spPr>
          <a:xfrm>
            <a:off x="7352132" y="18637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teams</a:t>
            </a:r>
          </a:p>
        </p:txBody>
      </p:sp>
    </p:spTree>
    <p:extLst>
      <p:ext uri="{BB962C8B-B14F-4D97-AF65-F5344CB8AC3E}">
        <p14:creationId xmlns:p14="http://schemas.microsoft.com/office/powerpoint/2010/main" val="342039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6597748" y="1443338"/>
            <a:ext cx="5025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3600" dirty="0"/>
              <a:t>لو فتحت شقة من ال انا عارضهم</a:t>
            </a:r>
            <a:endParaRPr lang="en-US" sz="3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F69E7-14A0-4247-8983-EBCEBA2A6196}"/>
              </a:ext>
            </a:extLst>
          </p:cNvPr>
          <p:cNvSpPr/>
          <p:nvPr/>
        </p:nvSpPr>
        <p:spPr>
          <a:xfrm>
            <a:off x="190200" y="190370"/>
            <a:ext cx="5062330" cy="78777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B57FC87-06B5-41EE-8943-7B2148AD4B0A}"/>
              </a:ext>
            </a:extLst>
          </p:cNvPr>
          <p:cNvSpPr/>
          <p:nvPr/>
        </p:nvSpPr>
        <p:spPr>
          <a:xfrm>
            <a:off x="4856732" y="450386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09E5355-58A3-4773-958F-8F2B7BE4E5BC}"/>
              </a:ext>
            </a:extLst>
          </p:cNvPr>
          <p:cNvSpPr/>
          <p:nvPr/>
        </p:nvSpPr>
        <p:spPr>
          <a:xfrm>
            <a:off x="4856732" y="533155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C445BFD-3AC1-4F74-85ED-C59035689C26}"/>
              </a:ext>
            </a:extLst>
          </p:cNvPr>
          <p:cNvSpPr/>
          <p:nvPr/>
        </p:nvSpPr>
        <p:spPr>
          <a:xfrm>
            <a:off x="4856732" y="615924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6F8D6D1C-BCCD-4767-933A-D0EA2CD7A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798614" y="303747"/>
            <a:ext cx="634439" cy="560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291F6C-7A22-4DF4-B4BB-517C17C4778A}"/>
              </a:ext>
            </a:extLst>
          </p:cNvPr>
          <p:cNvCxnSpPr>
            <a:cxnSpLocks/>
          </p:cNvCxnSpPr>
          <p:nvPr/>
        </p:nvCxnSpPr>
        <p:spPr>
          <a:xfrm flipV="1">
            <a:off x="328019" y="566301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6C6455-7CBF-41C0-9343-A40E1464173D}"/>
              </a:ext>
            </a:extLst>
          </p:cNvPr>
          <p:cNvCxnSpPr>
            <a:cxnSpLocks/>
          </p:cNvCxnSpPr>
          <p:nvPr/>
        </p:nvCxnSpPr>
        <p:spPr>
          <a:xfrm flipV="1">
            <a:off x="328019" y="413667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CEDB2E-4E8D-4DFB-A803-BC6EF941A3EB}"/>
              </a:ext>
            </a:extLst>
          </p:cNvPr>
          <p:cNvCxnSpPr>
            <a:cxnSpLocks/>
          </p:cNvCxnSpPr>
          <p:nvPr/>
        </p:nvCxnSpPr>
        <p:spPr>
          <a:xfrm>
            <a:off x="328019" y="566301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90D3CC-661A-4014-B318-7DF001F1B49F}"/>
              </a:ext>
            </a:extLst>
          </p:cNvPr>
          <p:cNvSpPr txBox="1"/>
          <p:nvPr/>
        </p:nvSpPr>
        <p:spPr>
          <a:xfrm>
            <a:off x="1390203" y="678912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Last updated: 3 days ago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63F835-E99C-4864-B361-80F33886A692}"/>
              </a:ext>
            </a:extLst>
          </p:cNvPr>
          <p:cNvSpPr txBox="1"/>
          <p:nvPr/>
        </p:nvSpPr>
        <p:spPr>
          <a:xfrm>
            <a:off x="1497570" y="290417"/>
            <a:ext cx="121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 sale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30980E-4259-4863-9C5E-A91FBD9D287C}"/>
              </a:ext>
            </a:extLst>
          </p:cNvPr>
          <p:cNvSpPr/>
          <p:nvPr/>
        </p:nvSpPr>
        <p:spPr>
          <a:xfrm>
            <a:off x="191369" y="4897506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7ACBCA-F4A6-446F-8345-D3D3D49D37E0}"/>
              </a:ext>
            </a:extLst>
          </p:cNvPr>
          <p:cNvSpPr txBox="1"/>
          <p:nvPr/>
        </p:nvSpPr>
        <p:spPr>
          <a:xfrm>
            <a:off x="328019" y="1074006"/>
            <a:ext cx="23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 with       Only 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B25407-708E-45FB-99E9-E9DFBFCB59E1}"/>
              </a:ext>
            </a:extLst>
          </p:cNvPr>
          <p:cNvSpPr/>
          <p:nvPr/>
        </p:nvSpPr>
        <p:spPr>
          <a:xfrm>
            <a:off x="213093" y="4103548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C11AD-4512-42B1-A39F-5BBCEAAED98A}"/>
              </a:ext>
            </a:extLst>
          </p:cNvPr>
          <p:cNvSpPr/>
          <p:nvPr/>
        </p:nvSpPr>
        <p:spPr>
          <a:xfrm>
            <a:off x="190200" y="2577272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852701-3599-4DA1-BD22-3FDCF3F41C3A}"/>
              </a:ext>
            </a:extLst>
          </p:cNvPr>
          <p:cNvSpPr txBox="1"/>
          <p:nvPr/>
        </p:nvSpPr>
        <p:spPr>
          <a:xfrm>
            <a:off x="2104050" y="3193432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Pictures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E7E597-9770-4FF1-A4C2-AB62E0C004C8}"/>
              </a:ext>
            </a:extLst>
          </p:cNvPr>
          <p:cNvSpPr txBox="1"/>
          <p:nvPr/>
        </p:nvSpPr>
        <p:spPr>
          <a:xfrm>
            <a:off x="1630017" y="4295627"/>
            <a:ext cx="16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Unit details</a:t>
            </a:r>
            <a:endParaRPr lang="ar-EG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F8EED8-AD85-489D-8437-90DE2FEDD9F1}"/>
              </a:ext>
            </a:extLst>
          </p:cNvPr>
          <p:cNvSpPr txBox="1"/>
          <p:nvPr/>
        </p:nvSpPr>
        <p:spPr>
          <a:xfrm>
            <a:off x="274386" y="1466353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Commission     Not specified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69EFFD-6FDD-4A53-ABAF-6E7BDBE0D880}"/>
              </a:ext>
            </a:extLst>
          </p:cNvPr>
          <p:cNvSpPr/>
          <p:nvPr/>
        </p:nvSpPr>
        <p:spPr>
          <a:xfrm>
            <a:off x="5248463" y="382750"/>
            <a:ext cx="385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Edit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Refresh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Show to clients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31C40EF-8FF8-4314-9FF6-804E1F9937C5}"/>
              </a:ext>
            </a:extLst>
          </p:cNvPr>
          <p:cNvSpPr/>
          <p:nvPr/>
        </p:nvSpPr>
        <p:spPr>
          <a:xfrm>
            <a:off x="4537137" y="335517"/>
            <a:ext cx="4381576" cy="444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397A7F-D260-4A85-B85D-0424575F4204}"/>
              </a:ext>
            </a:extLst>
          </p:cNvPr>
          <p:cNvSpPr/>
          <p:nvPr/>
        </p:nvSpPr>
        <p:spPr>
          <a:xfrm>
            <a:off x="272551" y="1818730"/>
            <a:ext cx="648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Show to clients (</a:t>
            </a:r>
            <a:r>
              <a:rPr lang="en-US" b="1" dirty="0">
                <a:solidFill>
                  <a:srgbClr val="FF0000"/>
                </a:solidFill>
              </a:rPr>
              <a:t>off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38777-DD82-42EE-AD0C-FB8B9213650A}"/>
              </a:ext>
            </a:extLst>
          </p:cNvPr>
          <p:cNvSpPr/>
          <p:nvPr/>
        </p:nvSpPr>
        <p:spPr>
          <a:xfrm>
            <a:off x="272550" y="2196434"/>
            <a:ext cx="648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Owner’s details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43ABE-2E70-433F-B773-2EBDF758659F}"/>
              </a:ext>
            </a:extLst>
          </p:cNvPr>
          <p:cNvSpPr/>
          <p:nvPr/>
        </p:nvSpPr>
        <p:spPr>
          <a:xfrm>
            <a:off x="675354" y="5229799"/>
            <a:ext cx="4064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EG" sz="2400" dirty="0"/>
              <a:t>لو عندى طلبات متوافقة معاها تظهر هنا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31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646" y="3452363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5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45223" b="4272"/>
          <a:stretch/>
        </p:blipFill>
        <p:spPr bwMode="auto">
          <a:xfrm>
            <a:off x="1462910" y="2359694"/>
            <a:ext cx="4055331" cy="18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68690" b="4272"/>
          <a:stretch/>
        </p:blipFill>
        <p:spPr bwMode="auto">
          <a:xfrm>
            <a:off x="1462909" y="4264957"/>
            <a:ext cx="4055331" cy="9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68690" b="4272"/>
          <a:stretch/>
        </p:blipFill>
        <p:spPr bwMode="auto">
          <a:xfrm>
            <a:off x="1462909" y="5366349"/>
            <a:ext cx="4055331" cy="9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616076" y="4435719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633140" y="5572147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35050" y="2359694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17502" y="2359694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5050" y="235496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Villa	600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5050" y="260298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 lux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5050" y="2879328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62909" y="3452363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29826" y="3490841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41475" y="4466604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2619" y="5646850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62909" y="4486677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9867" y="5566392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5050" y="3987958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8343" y="5094430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8343" y="3436418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Apartment        200 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8343" y="368443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35050" y="452453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Duplex	350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5050" y="477255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8343" y="557462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Roof	200 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8343" y="58226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 lux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99094" y="4823010"/>
            <a:ext cx="1109004" cy="36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51882" y="5928654"/>
            <a:ext cx="1109004" cy="36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/>
          <p:cNvSpPr/>
          <p:nvPr/>
        </p:nvSpPr>
        <p:spPr>
          <a:xfrm>
            <a:off x="557180" y="3388882"/>
            <a:ext cx="810936" cy="708505"/>
          </a:xfrm>
          <a:prstGeom prst="star5">
            <a:avLst/>
          </a:prstGeom>
          <a:solidFill>
            <a:srgbClr val="085E54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487342" y="235496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التجمع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52465" y="343073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البنفسج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41373" y="452431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ماونتن فيو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92154" y="5574623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East town </a:t>
            </a:r>
            <a:r>
              <a:rPr lang="en-US" b="1" dirty="0" err="1"/>
              <a:t>newca</a:t>
            </a:r>
            <a:r>
              <a:rPr lang="en-US" b="1" dirty="0"/>
              <a:t>..</a:t>
            </a:r>
          </a:p>
        </p:txBody>
      </p:sp>
      <p:pic>
        <p:nvPicPr>
          <p:cNvPr id="46" name="Picture 8" descr="نتيجة بحث الصور عن ‪new property key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393680" y="2254421"/>
            <a:ext cx="1069229" cy="9442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535050" y="6078011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61253" y="208903"/>
            <a:ext cx="307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requests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C4BE7-BDDC-4C76-957E-D3483B99E14F}"/>
              </a:ext>
            </a:extLst>
          </p:cNvPr>
          <p:cNvSpPr txBox="1"/>
          <p:nvPr/>
        </p:nvSpPr>
        <p:spPr>
          <a:xfrm>
            <a:off x="6011361" y="1133245"/>
            <a:ext cx="5623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الترتيب هنا مش بالاحدث</a:t>
            </a:r>
          </a:p>
          <a:p>
            <a:pPr algn="r" rtl="1"/>
            <a:r>
              <a:rPr lang="ar-EG" sz="2400" b="1" dirty="0"/>
              <a:t>الترتيب هنا زى الواتساب</a:t>
            </a:r>
          </a:p>
          <a:p>
            <a:pPr algn="r" rtl="1"/>
            <a:r>
              <a:rPr lang="ar-EG" sz="2400" b="1" dirty="0"/>
              <a:t>اليجيله </a:t>
            </a:r>
            <a:r>
              <a:rPr lang="en-US" sz="2400" b="1" dirty="0"/>
              <a:t>Notification</a:t>
            </a:r>
            <a:r>
              <a:rPr lang="ar-EG" sz="2400" b="1" dirty="0"/>
              <a:t> يطلع فوق</a:t>
            </a:r>
            <a:r>
              <a:rPr lang="en-US" sz="2400" b="1" dirty="0"/>
              <a:t> </a:t>
            </a:r>
          </a:p>
          <a:p>
            <a:pPr algn="r" rtl="1"/>
            <a:r>
              <a:rPr lang="en-US" sz="2400" b="1" dirty="0">
                <a:solidFill>
                  <a:srgbClr val="FF0000"/>
                </a:solidFill>
              </a:rPr>
              <a:t>Notification features for premium users </a:t>
            </a:r>
          </a:p>
          <a:p>
            <a:pPr algn="r" rtl="1"/>
            <a:r>
              <a:rPr lang="ar-EG" sz="2400" b="1" dirty="0"/>
              <a:t>المستخدم العادى لازم يفتح الطلب ويعمل تحديث</a:t>
            </a:r>
            <a:endParaRPr lang="en-US" sz="2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625FB-FE49-4460-9F96-FC1616F9F6B9}"/>
              </a:ext>
            </a:extLst>
          </p:cNvPr>
          <p:cNvSpPr txBox="1"/>
          <p:nvPr/>
        </p:nvSpPr>
        <p:spPr>
          <a:xfrm>
            <a:off x="1491367" y="18737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8C65FE-96CD-4DF6-8B2C-B69DC8495D52}"/>
              </a:ext>
            </a:extLst>
          </p:cNvPr>
          <p:cNvSpPr txBox="1"/>
          <p:nvPr/>
        </p:nvSpPr>
        <p:spPr>
          <a:xfrm>
            <a:off x="303784" y="18737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pic>
        <p:nvPicPr>
          <p:cNvPr id="69" name="Picture 2" descr="نتيجة بحث الصور عن ‪whatsapp home‬‏">
            <a:extLst>
              <a:ext uri="{FF2B5EF4-FFF2-40B4-BE49-F238E27FC236}">
                <a16:creationId xmlns:a16="http://schemas.microsoft.com/office/drawing/2014/main" id="{BA6680C8-59D8-4258-8DDF-4EEF732A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7237" b="55547"/>
          <a:stretch/>
        </p:blipFill>
        <p:spPr bwMode="auto">
          <a:xfrm>
            <a:off x="2839832" y="1619847"/>
            <a:ext cx="1452643" cy="3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0CA5EB4-3CAF-4B90-8EB2-37C7EBDD512A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9BC824-F248-4ADF-8261-3716F59D8E81}"/>
              </a:ext>
            </a:extLst>
          </p:cNvPr>
          <p:cNvSpPr txBox="1"/>
          <p:nvPr/>
        </p:nvSpPr>
        <p:spPr>
          <a:xfrm>
            <a:off x="3167472" y="11846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EE0166-C253-4AD6-BBA4-11DAEB16AD95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15B77F-20F6-473B-B047-C8953327A230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9D6030-03E1-44FC-BBA5-04FACC5116BA}"/>
              </a:ext>
            </a:extLst>
          </p:cNvPr>
          <p:cNvSpPr txBox="1"/>
          <p:nvPr/>
        </p:nvSpPr>
        <p:spPr>
          <a:xfrm>
            <a:off x="3014647" y="188489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Company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A17CDD-FB45-4430-AB82-61A6A52E4CB3}"/>
              </a:ext>
            </a:extLst>
          </p:cNvPr>
          <p:cNvSpPr txBox="1"/>
          <p:nvPr/>
        </p:nvSpPr>
        <p:spPr>
          <a:xfrm>
            <a:off x="4873468" y="19046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teams</a:t>
            </a:r>
          </a:p>
        </p:txBody>
      </p:sp>
    </p:spTree>
    <p:extLst>
      <p:ext uri="{BB962C8B-B14F-4D97-AF65-F5344CB8AC3E}">
        <p14:creationId xmlns:p14="http://schemas.microsoft.com/office/powerpoint/2010/main" val="90347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784" y="298176"/>
            <a:ext cx="5062330" cy="715600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1689" y="425143"/>
            <a:ext cx="414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LinkedBrokers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C485-105B-4961-9D99-9FA7741C4459}"/>
              </a:ext>
            </a:extLst>
          </p:cNvPr>
          <p:cNvSpPr txBox="1"/>
          <p:nvPr/>
        </p:nvSpPr>
        <p:spPr>
          <a:xfrm>
            <a:off x="492710" y="1215888"/>
            <a:ext cx="4724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LinkedBrokers is………………………… ..…………………………………………. …………………………………………………………………………………………………. 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5D6EE-0956-47F7-BD9F-20A2BDA8759D}"/>
              </a:ext>
            </a:extLst>
          </p:cNvPr>
          <p:cNvSpPr/>
          <p:nvPr/>
        </p:nvSpPr>
        <p:spPr>
          <a:xfrm>
            <a:off x="1652005" y="4801465"/>
            <a:ext cx="2406216" cy="586734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Continue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BBE13-FD68-4F60-8905-85C1EBEC1D16}"/>
              </a:ext>
            </a:extLst>
          </p:cNvPr>
          <p:cNvSpPr/>
          <p:nvPr/>
        </p:nvSpPr>
        <p:spPr>
          <a:xfrm>
            <a:off x="867733" y="4382979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D5D52-641C-4279-BD84-EA841741A92C}"/>
              </a:ext>
            </a:extLst>
          </p:cNvPr>
          <p:cNvSpPr txBox="1"/>
          <p:nvPr/>
        </p:nvSpPr>
        <p:spPr>
          <a:xfrm>
            <a:off x="1138729" y="4299202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 Terms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56653-E5AC-43DE-ADFC-551C5E893AC5}"/>
              </a:ext>
            </a:extLst>
          </p:cNvPr>
          <p:cNvSpPr txBox="1"/>
          <p:nvPr/>
        </p:nvSpPr>
        <p:spPr>
          <a:xfrm>
            <a:off x="2748881" y="4309342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205292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646" y="3452363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15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45223" b="4272"/>
          <a:stretch/>
        </p:blipFill>
        <p:spPr bwMode="auto">
          <a:xfrm>
            <a:off x="1462910" y="2359694"/>
            <a:ext cx="4055331" cy="18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68690" b="4272"/>
          <a:stretch/>
        </p:blipFill>
        <p:spPr bwMode="auto">
          <a:xfrm>
            <a:off x="1462909" y="4264957"/>
            <a:ext cx="4055331" cy="9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68690" b="4272"/>
          <a:stretch/>
        </p:blipFill>
        <p:spPr bwMode="auto">
          <a:xfrm>
            <a:off x="1462909" y="5366349"/>
            <a:ext cx="4055331" cy="9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616076" y="4435719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633140" y="5572147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35050" y="2359694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17502" y="2359694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5050" y="235496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Villa	600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5050" y="260298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 lux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5050" y="2879328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62909" y="3452363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29826" y="3490841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41475" y="4466604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2619" y="5646850"/>
            <a:ext cx="1109004" cy="29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62909" y="4486677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9867" y="5566392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5050" y="3987958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8343" y="5094430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8343" y="3436418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Apartment        200 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8343" y="368443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35050" y="452453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Duplex	350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5050" y="477255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8343" y="557462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Roof	200 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8343" y="582263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 lux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99094" y="4823010"/>
            <a:ext cx="1109004" cy="36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51882" y="5928654"/>
            <a:ext cx="1109004" cy="367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/>
          <p:cNvSpPr/>
          <p:nvPr/>
        </p:nvSpPr>
        <p:spPr>
          <a:xfrm>
            <a:off x="557180" y="3388882"/>
            <a:ext cx="810936" cy="708505"/>
          </a:xfrm>
          <a:prstGeom prst="star5">
            <a:avLst/>
          </a:prstGeom>
          <a:solidFill>
            <a:srgbClr val="085E54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487342" y="235496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التجمع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52465" y="343073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البنفسج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41373" y="452431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ماونتن فيو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92154" y="5574623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East town </a:t>
            </a:r>
            <a:r>
              <a:rPr lang="en-US" b="1" dirty="0" err="1"/>
              <a:t>newca</a:t>
            </a:r>
            <a:r>
              <a:rPr lang="en-US" b="1" dirty="0"/>
              <a:t>..</a:t>
            </a:r>
          </a:p>
        </p:txBody>
      </p:sp>
      <p:pic>
        <p:nvPicPr>
          <p:cNvPr id="46" name="Picture 8" descr="نتيجة بحث الصور عن ‪new property key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393680" y="2254421"/>
            <a:ext cx="1069229" cy="9442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535050" y="6078011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625FB-FE49-4460-9F96-FC1616F9F6B9}"/>
              </a:ext>
            </a:extLst>
          </p:cNvPr>
          <p:cNvSpPr txBox="1"/>
          <p:nvPr/>
        </p:nvSpPr>
        <p:spPr>
          <a:xfrm>
            <a:off x="1491367" y="18737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8C65FE-96CD-4DF6-8B2C-B69DC8495D52}"/>
              </a:ext>
            </a:extLst>
          </p:cNvPr>
          <p:cNvSpPr txBox="1"/>
          <p:nvPr/>
        </p:nvSpPr>
        <p:spPr>
          <a:xfrm>
            <a:off x="303784" y="18737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487A4-1B56-4288-9704-63BC608E30DD}"/>
              </a:ext>
            </a:extLst>
          </p:cNvPr>
          <p:cNvSpPr txBox="1"/>
          <p:nvPr/>
        </p:nvSpPr>
        <p:spPr>
          <a:xfrm>
            <a:off x="3009408" y="187376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Company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6C4547-6326-47E2-87EE-D043A3058CFB}"/>
              </a:ext>
            </a:extLst>
          </p:cNvPr>
          <p:cNvSpPr/>
          <p:nvPr/>
        </p:nvSpPr>
        <p:spPr>
          <a:xfrm>
            <a:off x="624438" y="4401709"/>
            <a:ext cx="139867" cy="1405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نتيجة بحث الصور عن ‪whatsapp home‬‏">
            <a:extLst>
              <a:ext uri="{FF2B5EF4-FFF2-40B4-BE49-F238E27FC236}">
                <a16:creationId xmlns:a16="http://schemas.microsoft.com/office/drawing/2014/main" id="{BA6680C8-59D8-4258-8DDF-4EEF732A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7237" b="55547"/>
          <a:stretch/>
        </p:blipFill>
        <p:spPr bwMode="auto">
          <a:xfrm>
            <a:off x="2853901" y="1619847"/>
            <a:ext cx="1452643" cy="3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0FC44047-A566-4F6D-973F-05C6F4AF0710}"/>
              </a:ext>
            </a:extLst>
          </p:cNvPr>
          <p:cNvSpPr/>
          <p:nvPr/>
        </p:nvSpPr>
        <p:spPr>
          <a:xfrm>
            <a:off x="670646" y="2282699"/>
            <a:ext cx="139867" cy="1405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5519DE-27B3-4604-9E33-0501E8741CE0}"/>
              </a:ext>
            </a:extLst>
          </p:cNvPr>
          <p:cNvSpPr/>
          <p:nvPr/>
        </p:nvSpPr>
        <p:spPr>
          <a:xfrm>
            <a:off x="629058" y="3396488"/>
            <a:ext cx="139867" cy="1405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C0450D-ECC9-45CB-B5C9-E771978046B1}"/>
              </a:ext>
            </a:extLst>
          </p:cNvPr>
          <p:cNvSpPr/>
          <p:nvPr/>
        </p:nvSpPr>
        <p:spPr>
          <a:xfrm>
            <a:off x="667490" y="5519734"/>
            <a:ext cx="139867" cy="1405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EB03A0-9A3F-481C-9812-68807649C70E}"/>
              </a:ext>
            </a:extLst>
          </p:cNvPr>
          <p:cNvSpPr txBox="1"/>
          <p:nvPr/>
        </p:nvSpPr>
        <p:spPr>
          <a:xfrm>
            <a:off x="6728040" y="1014165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 with       Friends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1F0CC4-6589-4151-8D0F-4389DA992C62}"/>
              </a:ext>
            </a:extLst>
          </p:cNvPr>
          <p:cNvCxnSpPr>
            <a:cxnSpLocks/>
          </p:cNvCxnSpPr>
          <p:nvPr/>
        </p:nvCxnSpPr>
        <p:spPr>
          <a:xfrm>
            <a:off x="7074599" y="2125042"/>
            <a:ext cx="4343229" cy="0"/>
          </a:xfrm>
          <a:prstGeom prst="line">
            <a:avLst/>
          </a:prstGeom>
          <a:ln>
            <a:solidFill>
              <a:srgbClr val="085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4FE356-EB78-4997-B2BB-6ED4CBA0FC6B}"/>
              </a:ext>
            </a:extLst>
          </p:cNvPr>
          <p:cNvSpPr txBox="1"/>
          <p:nvPr/>
        </p:nvSpPr>
        <p:spPr>
          <a:xfrm>
            <a:off x="6728039" y="1705398"/>
            <a:ext cx="13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Show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EB68FA-3CD3-4CAD-81FF-E87ADAC71D45}"/>
              </a:ext>
            </a:extLst>
          </p:cNvPr>
          <p:cNvSpPr txBox="1"/>
          <p:nvPr/>
        </p:nvSpPr>
        <p:spPr>
          <a:xfrm>
            <a:off x="6811436" y="21753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BC30DA-614C-4020-9434-6CCE3D3936C3}"/>
              </a:ext>
            </a:extLst>
          </p:cNvPr>
          <p:cNvSpPr txBox="1"/>
          <p:nvPr/>
        </p:nvSpPr>
        <p:spPr>
          <a:xfrm>
            <a:off x="8568703" y="218550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87A31C-8D39-411E-81BB-18EA3483A2E6}"/>
              </a:ext>
            </a:extLst>
          </p:cNvPr>
          <p:cNvSpPr txBox="1"/>
          <p:nvPr/>
        </p:nvSpPr>
        <p:spPr>
          <a:xfrm>
            <a:off x="10285260" y="217535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A1F526-56BF-40B6-8A25-B31819328801}"/>
              </a:ext>
            </a:extLst>
          </p:cNvPr>
          <p:cNvSpPr txBox="1"/>
          <p:nvPr/>
        </p:nvSpPr>
        <p:spPr>
          <a:xfrm>
            <a:off x="6851307" y="2556162"/>
            <a:ext cx="4148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the request details and client details</a:t>
            </a:r>
          </a:p>
          <a:p>
            <a:r>
              <a:rPr lang="en-US" dirty="0"/>
              <a:t>(name, number and notes)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E17E902-A0CE-40D2-9EC5-231536F210BD}"/>
              </a:ext>
            </a:extLst>
          </p:cNvPr>
          <p:cNvSpPr/>
          <p:nvPr/>
        </p:nvSpPr>
        <p:spPr>
          <a:xfrm>
            <a:off x="6682780" y="148909"/>
            <a:ext cx="5062330" cy="78777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20205BEB-6569-4373-B97C-606383A5A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7291194" y="262286"/>
            <a:ext cx="634439" cy="560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00CB16F-A0CA-4FAC-9D2C-DACE5A56C5FB}"/>
              </a:ext>
            </a:extLst>
          </p:cNvPr>
          <p:cNvCxnSpPr>
            <a:cxnSpLocks/>
          </p:cNvCxnSpPr>
          <p:nvPr/>
        </p:nvCxnSpPr>
        <p:spPr>
          <a:xfrm flipV="1">
            <a:off x="6820599" y="524840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76826D3-26BA-4909-AF0A-4B862DB58B31}"/>
              </a:ext>
            </a:extLst>
          </p:cNvPr>
          <p:cNvCxnSpPr>
            <a:cxnSpLocks/>
          </p:cNvCxnSpPr>
          <p:nvPr/>
        </p:nvCxnSpPr>
        <p:spPr>
          <a:xfrm flipV="1">
            <a:off x="6820599" y="372206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0D45CC1-2182-4AC5-8591-A817582D9278}"/>
              </a:ext>
            </a:extLst>
          </p:cNvPr>
          <p:cNvCxnSpPr>
            <a:cxnSpLocks/>
          </p:cNvCxnSpPr>
          <p:nvPr/>
        </p:nvCxnSpPr>
        <p:spPr>
          <a:xfrm>
            <a:off x="6820599" y="524840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266A846-AFB1-44E1-8576-2F4A583E2112}"/>
              </a:ext>
            </a:extLst>
          </p:cNvPr>
          <p:cNvSpPr txBox="1"/>
          <p:nvPr/>
        </p:nvSpPr>
        <p:spPr>
          <a:xfrm>
            <a:off x="7882783" y="637451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Last updated: 3 days ago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0D73FD3-86D8-497E-A532-5696B24CF616}"/>
              </a:ext>
            </a:extLst>
          </p:cNvPr>
          <p:cNvSpPr txBox="1"/>
          <p:nvPr/>
        </p:nvSpPr>
        <p:spPr>
          <a:xfrm>
            <a:off x="7990150" y="248956"/>
            <a:ext cx="1246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Request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D47971-FDD4-4B46-8A59-4AB2C5E4CBF9}"/>
              </a:ext>
            </a:extLst>
          </p:cNvPr>
          <p:cNvSpPr/>
          <p:nvPr/>
        </p:nvSpPr>
        <p:spPr>
          <a:xfrm>
            <a:off x="6599486" y="1662009"/>
            <a:ext cx="1714374" cy="362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432918-8BBD-448E-B8CE-D033A1B6060C}"/>
              </a:ext>
            </a:extLst>
          </p:cNvPr>
          <p:cNvCxnSpPr>
            <a:cxnSpLocks/>
          </p:cNvCxnSpPr>
          <p:nvPr/>
        </p:nvCxnSpPr>
        <p:spPr>
          <a:xfrm>
            <a:off x="6599486" y="1915918"/>
            <a:ext cx="209965" cy="808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DD06B47-EFE0-4292-9E80-3F38EE5DD4D2}"/>
              </a:ext>
            </a:extLst>
          </p:cNvPr>
          <p:cNvSpPr txBox="1"/>
          <p:nvPr/>
        </p:nvSpPr>
        <p:spPr>
          <a:xfrm>
            <a:off x="6728039" y="1325244"/>
            <a:ext cx="390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commission tab here in requests (x)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5E9F70-1243-42A7-A43B-484F9528D86B}"/>
              </a:ext>
            </a:extLst>
          </p:cNvPr>
          <p:cNvSpPr txBox="1"/>
          <p:nvPr/>
        </p:nvSpPr>
        <p:spPr>
          <a:xfrm>
            <a:off x="9733028" y="1724817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Refresh (Update)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55A035-111B-43EE-B864-DA76BD55D22C}"/>
              </a:ext>
            </a:extLst>
          </p:cNvPr>
          <p:cNvCxnSpPr>
            <a:cxnSpLocks/>
          </p:cNvCxnSpPr>
          <p:nvPr/>
        </p:nvCxnSpPr>
        <p:spPr>
          <a:xfrm flipV="1">
            <a:off x="4463919" y="2201529"/>
            <a:ext cx="1870419" cy="463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149BC2-AC7B-4A54-9EF0-4CA47C73FCCD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F6D254-75C9-4F30-8BB5-5C6C2AC01CCD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976765-4BF4-405E-9C58-26A084FD9880}"/>
              </a:ext>
            </a:extLst>
          </p:cNvPr>
          <p:cNvSpPr txBox="1"/>
          <p:nvPr/>
        </p:nvSpPr>
        <p:spPr>
          <a:xfrm>
            <a:off x="3167472" y="11846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F31D2B-10DD-4396-86E0-A4B03592CF3F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7DAB01-F838-449D-ACF9-D06DFD098426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67F7F8-37E7-4675-B025-272B6C06A423}"/>
              </a:ext>
            </a:extLst>
          </p:cNvPr>
          <p:cNvSpPr txBox="1"/>
          <p:nvPr/>
        </p:nvSpPr>
        <p:spPr>
          <a:xfrm>
            <a:off x="4873468" y="19046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teams</a:t>
            </a:r>
          </a:p>
        </p:txBody>
      </p:sp>
    </p:spTree>
    <p:extLst>
      <p:ext uri="{BB962C8B-B14F-4D97-AF65-F5344CB8AC3E}">
        <p14:creationId xmlns:p14="http://schemas.microsoft.com/office/powerpoint/2010/main" val="67621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1253" y="208903"/>
            <a:ext cx="327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Company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625FB-FE49-4460-9F96-FC1616F9F6B9}"/>
              </a:ext>
            </a:extLst>
          </p:cNvPr>
          <p:cNvSpPr txBox="1"/>
          <p:nvPr/>
        </p:nvSpPr>
        <p:spPr>
          <a:xfrm>
            <a:off x="3332673" y="187194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Company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8C65FE-96CD-4DF6-8B2C-B69DC8495D52}"/>
              </a:ext>
            </a:extLst>
          </p:cNvPr>
          <p:cNvSpPr txBox="1"/>
          <p:nvPr/>
        </p:nvSpPr>
        <p:spPr>
          <a:xfrm>
            <a:off x="303784" y="18737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pic>
        <p:nvPicPr>
          <p:cNvPr id="69" name="Picture 2" descr="نتيجة بحث الصور عن ‪whatsapp home‬‏">
            <a:extLst>
              <a:ext uri="{FF2B5EF4-FFF2-40B4-BE49-F238E27FC236}">
                <a16:creationId xmlns:a16="http://schemas.microsoft.com/office/drawing/2014/main" id="{BA6680C8-59D8-4258-8DDF-4EEF732A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7237" b="55547"/>
          <a:stretch/>
        </p:blipFill>
        <p:spPr bwMode="auto">
          <a:xfrm>
            <a:off x="2839832" y="1619847"/>
            <a:ext cx="1452643" cy="3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0CA5EB4-3CAF-4B90-8EB2-37C7EBDD512A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9BC824-F248-4ADF-8261-3716F59D8E81}"/>
              </a:ext>
            </a:extLst>
          </p:cNvPr>
          <p:cNvSpPr txBox="1"/>
          <p:nvPr/>
        </p:nvSpPr>
        <p:spPr>
          <a:xfrm>
            <a:off x="3167472" y="11846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EE0166-C253-4AD6-BBA4-11DAEB16AD95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15B77F-20F6-473B-B047-C8953327A230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9D6030-03E1-44FC-BBA5-04FACC5116BA}"/>
              </a:ext>
            </a:extLst>
          </p:cNvPr>
          <p:cNvSpPr txBox="1"/>
          <p:nvPr/>
        </p:nvSpPr>
        <p:spPr>
          <a:xfrm>
            <a:off x="1699261" y="18881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pic>
        <p:nvPicPr>
          <p:cNvPr id="51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D34DAB2C-88DF-4EC7-B56D-38BB968ED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493921" y="2649306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6CAC43-6492-4E71-B5E1-7F2F9A61CEA0}"/>
              </a:ext>
            </a:extLst>
          </p:cNvPr>
          <p:cNvSpPr txBox="1"/>
          <p:nvPr/>
        </p:nvSpPr>
        <p:spPr>
          <a:xfrm>
            <a:off x="1464563" y="284504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معمار مكة</a:t>
            </a:r>
            <a:endParaRPr lang="en-US" sz="24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8DD4F5-5913-4433-95D5-479E9C44F38D}"/>
              </a:ext>
            </a:extLst>
          </p:cNvPr>
          <p:cNvSpPr/>
          <p:nvPr/>
        </p:nvSpPr>
        <p:spPr>
          <a:xfrm>
            <a:off x="4369735" y="5868492"/>
            <a:ext cx="636649" cy="553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ym typeface="Wingdings" panose="05000000000000000000" pitchFamily="2" charset="2"/>
              </a:rPr>
              <a:t>+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D7C6A7-E1EA-41BF-925B-CAFDB6DDAF44}"/>
              </a:ext>
            </a:extLst>
          </p:cNvPr>
          <p:cNvSpPr txBox="1"/>
          <p:nvPr/>
        </p:nvSpPr>
        <p:spPr>
          <a:xfrm>
            <a:off x="488317" y="3306706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22FCBA-95DA-4D60-AFB5-64643B26E3DB}"/>
              </a:ext>
            </a:extLst>
          </p:cNvPr>
          <p:cNvSpPr txBox="1"/>
          <p:nvPr/>
        </p:nvSpPr>
        <p:spPr>
          <a:xfrm>
            <a:off x="5255579" y="19032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teams</a:t>
            </a:r>
          </a:p>
        </p:txBody>
      </p:sp>
    </p:spTree>
    <p:extLst>
      <p:ext uri="{BB962C8B-B14F-4D97-AF65-F5344CB8AC3E}">
        <p14:creationId xmlns:p14="http://schemas.microsoft.com/office/powerpoint/2010/main" val="6049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EC4ECB09-D324-4C01-A5B4-FC0D6B032484}"/>
              </a:ext>
            </a:extLst>
          </p:cNvPr>
          <p:cNvSpPr/>
          <p:nvPr/>
        </p:nvSpPr>
        <p:spPr>
          <a:xfrm>
            <a:off x="4370876" y="5515930"/>
            <a:ext cx="636649" cy="553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ym typeface="Wingdings" panose="05000000000000000000" pitchFamily="2" charset="2"/>
              </a:rPr>
              <a:t>+</a:t>
            </a:r>
            <a:endParaRPr 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42BE95-49CE-497E-AEA0-D578762790C6}"/>
              </a:ext>
            </a:extLst>
          </p:cNvPr>
          <p:cNvSpPr txBox="1"/>
          <p:nvPr/>
        </p:nvSpPr>
        <p:spPr>
          <a:xfrm>
            <a:off x="441755" y="448126"/>
            <a:ext cx="162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BrokerApp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09FE4A22-8EDD-4A88-B65D-3BF659586146}"/>
              </a:ext>
            </a:extLst>
          </p:cNvPr>
          <p:cNvSpPr/>
          <p:nvPr/>
        </p:nvSpPr>
        <p:spPr>
          <a:xfrm>
            <a:off x="4272751" y="476446"/>
            <a:ext cx="416450" cy="40250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F42EB99-12CF-4C1B-B15C-D1A9DCA7827B}"/>
              </a:ext>
            </a:extLst>
          </p:cNvPr>
          <p:cNvSpPr/>
          <p:nvPr/>
        </p:nvSpPr>
        <p:spPr>
          <a:xfrm>
            <a:off x="3620245" y="623752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C255D86-E597-45FC-A003-AD62641EBC8C}"/>
              </a:ext>
            </a:extLst>
          </p:cNvPr>
          <p:cNvSpPr/>
          <p:nvPr/>
        </p:nvSpPr>
        <p:spPr>
          <a:xfrm rot="5400000">
            <a:off x="3623062" y="631335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13A1A-0FCA-44BA-94F8-42A0E009A5CB}"/>
              </a:ext>
            </a:extLst>
          </p:cNvPr>
          <p:cNvSpPr/>
          <p:nvPr/>
        </p:nvSpPr>
        <p:spPr>
          <a:xfrm>
            <a:off x="190200" y="190370"/>
            <a:ext cx="5062330" cy="78777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12FE2DA0-A513-4A0B-940D-A4BC58080CB2}"/>
              </a:ext>
            </a:extLst>
          </p:cNvPr>
          <p:cNvSpPr/>
          <p:nvPr/>
        </p:nvSpPr>
        <p:spPr>
          <a:xfrm>
            <a:off x="4856732" y="450386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9AC17EE3-7B94-4A2E-8377-8DB1BF3741AF}"/>
              </a:ext>
            </a:extLst>
          </p:cNvPr>
          <p:cNvSpPr/>
          <p:nvPr/>
        </p:nvSpPr>
        <p:spPr>
          <a:xfrm>
            <a:off x="4856732" y="533155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9A5CDC6B-3BDE-4BE1-A67F-BB86348BF2B8}"/>
              </a:ext>
            </a:extLst>
          </p:cNvPr>
          <p:cNvSpPr/>
          <p:nvPr/>
        </p:nvSpPr>
        <p:spPr>
          <a:xfrm>
            <a:off x="4856732" y="615924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08E91C4F-C42F-4AAE-A0E0-2A02F7028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798614" y="303747"/>
            <a:ext cx="634439" cy="560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A1E587-4552-4FB3-9370-6EFC43651329}"/>
              </a:ext>
            </a:extLst>
          </p:cNvPr>
          <p:cNvCxnSpPr>
            <a:cxnSpLocks/>
          </p:cNvCxnSpPr>
          <p:nvPr/>
        </p:nvCxnSpPr>
        <p:spPr>
          <a:xfrm flipV="1">
            <a:off x="328019" y="566301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A27311-424E-444C-B8A2-8B296FC42669}"/>
              </a:ext>
            </a:extLst>
          </p:cNvPr>
          <p:cNvCxnSpPr>
            <a:cxnSpLocks/>
          </p:cNvCxnSpPr>
          <p:nvPr/>
        </p:nvCxnSpPr>
        <p:spPr>
          <a:xfrm flipV="1">
            <a:off x="328019" y="413667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E079290-3923-4CE8-AF40-120B435B39D1}"/>
              </a:ext>
            </a:extLst>
          </p:cNvPr>
          <p:cNvCxnSpPr>
            <a:cxnSpLocks/>
          </p:cNvCxnSpPr>
          <p:nvPr/>
        </p:nvCxnSpPr>
        <p:spPr>
          <a:xfrm>
            <a:off x="328019" y="566301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7453922-3CB0-489D-8289-228AB5909A38}"/>
              </a:ext>
            </a:extLst>
          </p:cNvPr>
          <p:cNvSpPr txBox="1"/>
          <p:nvPr/>
        </p:nvSpPr>
        <p:spPr>
          <a:xfrm>
            <a:off x="1579040" y="373186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معمار مكة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77115A-8283-44F8-81EA-9330BF8A6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7" t="12426" r="31369" b="11938"/>
          <a:stretch/>
        </p:blipFill>
        <p:spPr>
          <a:xfrm>
            <a:off x="297462" y="2687519"/>
            <a:ext cx="2119778" cy="119575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8378EB2-B26E-4085-AA5E-3E9DD8AF96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47" t="11819" r="27180" b="8063"/>
          <a:stretch/>
        </p:blipFill>
        <p:spPr>
          <a:xfrm>
            <a:off x="297462" y="4156471"/>
            <a:ext cx="2119778" cy="119575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40D00C9-B514-4D66-8B0B-166920011008}"/>
              </a:ext>
            </a:extLst>
          </p:cNvPr>
          <p:cNvSpPr txBox="1"/>
          <p:nvPr/>
        </p:nvSpPr>
        <p:spPr>
          <a:xfrm>
            <a:off x="2968010" y="3023786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الاندلس 534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9DE079-F4EF-44AD-AA05-C7BFDE120AAA}"/>
              </a:ext>
            </a:extLst>
          </p:cNvPr>
          <p:cNvSpPr txBox="1"/>
          <p:nvPr/>
        </p:nvSpPr>
        <p:spPr>
          <a:xfrm>
            <a:off x="3116259" y="449273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بيت الوطن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151073-9C6D-410B-8323-66BF7D005634}"/>
              </a:ext>
            </a:extLst>
          </p:cNvPr>
          <p:cNvSpPr txBox="1"/>
          <p:nvPr/>
        </p:nvSpPr>
        <p:spPr>
          <a:xfrm>
            <a:off x="1195220" y="14106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7A5435-5FAF-474A-9D16-CF6C7D003ABA}"/>
              </a:ext>
            </a:extLst>
          </p:cNvPr>
          <p:cNvSpPr txBox="1"/>
          <p:nvPr/>
        </p:nvSpPr>
        <p:spPr>
          <a:xfrm>
            <a:off x="244865" y="2077630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pic>
        <p:nvPicPr>
          <p:cNvPr id="110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EC27A0C1-0248-4E28-8435-A458D6FB0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273827" y="1284776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9F9722-B519-4ACA-9275-C35D30EBB3D6}"/>
              </a:ext>
            </a:extLst>
          </p:cNvPr>
          <p:cNvSpPr txBox="1"/>
          <p:nvPr/>
        </p:nvSpPr>
        <p:spPr>
          <a:xfrm>
            <a:off x="3311825" y="98112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8E7ED1-6DBE-4146-A7FC-50E305A325E2}"/>
              </a:ext>
            </a:extLst>
          </p:cNvPr>
          <p:cNvSpPr txBox="1"/>
          <p:nvPr/>
        </p:nvSpPr>
        <p:spPr>
          <a:xfrm>
            <a:off x="4983134" y="98112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A0749-5F92-40E8-883A-ABB31FCD6398}"/>
              </a:ext>
            </a:extLst>
          </p:cNvPr>
          <p:cNvSpPr txBox="1"/>
          <p:nvPr/>
        </p:nvSpPr>
        <p:spPr>
          <a:xfrm>
            <a:off x="6526203" y="100341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48A9D-23A1-4E22-A049-5ACBFAE44D17}"/>
              </a:ext>
            </a:extLst>
          </p:cNvPr>
          <p:cNvSpPr txBox="1"/>
          <p:nvPr/>
        </p:nvSpPr>
        <p:spPr>
          <a:xfrm>
            <a:off x="297462" y="9881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A569E5-D833-4433-AA38-00E05BE0C5B2}"/>
              </a:ext>
            </a:extLst>
          </p:cNvPr>
          <p:cNvSpPr txBox="1"/>
          <p:nvPr/>
        </p:nvSpPr>
        <p:spPr>
          <a:xfrm>
            <a:off x="1767571" y="9881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F13503-3A62-405D-8D07-F0AD004800C0}"/>
              </a:ext>
            </a:extLst>
          </p:cNvPr>
          <p:cNvSpPr/>
          <p:nvPr/>
        </p:nvSpPr>
        <p:spPr>
          <a:xfrm>
            <a:off x="1639138" y="962002"/>
            <a:ext cx="3217594" cy="427574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9DB73-F51C-4622-96FD-219B976ADCB8}"/>
              </a:ext>
            </a:extLst>
          </p:cNvPr>
          <p:cNvSpPr/>
          <p:nvPr/>
        </p:nvSpPr>
        <p:spPr>
          <a:xfrm>
            <a:off x="6329629" y="932954"/>
            <a:ext cx="1740586" cy="427574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78E67C-3D4F-475E-B2E6-F45A3A07A5DD}"/>
              </a:ext>
            </a:extLst>
          </p:cNvPr>
          <p:cNvSpPr txBox="1"/>
          <p:nvPr/>
        </p:nvSpPr>
        <p:spPr>
          <a:xfrm>
            <a:off x="6851307" y="2556162"/>
            <a:ext cx="4618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نحدد منها الرقم اليظهر للزوار والرقم اليظهر للبروكرز</a:t>
            </a:r>
            <a:endParaRPr lang="en-US" sz="2000" dirty="0"/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If I want to request for verification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477D5D-1675-436E-B9E2-15406E0B6C2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5530720" y="1350461"/>
            <a:ext cx="1320587" cy="1188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25E395-CF03-4F0B-9E32-EEE0D0E070E1}"/>
              </a:ext>
            </a:extLst>
          </p:cNvPr>
          <p:cNvSpPr txBox="1"/>
          <p:nvPr/>
        </p:nvSpPr>
        <p:spPr>
          <a:xfrm>
            <a:off x="6220934" y="4508126"/>
            <a:ext cx="567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000" dirty="0"/>
              <a:t>كل مشروع:</a:t>
            </a:r>
          </a:p>
          <a:p>
            <a:r>
              <a:rPr lang="en-US" sz="2000" b="1" dirty="0"/>
              <a:t>Share with </a:t>
            </a:r>
            <a:r>
              <a:rPr lang="en-US" sz="2000" dirty="0"/>
              <a:t>(only me- all – verified – groups)</a:t>
            </a:r>
          </a:p>
          <a:p>
            <a:r>
              <a:rPr lang="en-US" sz="2000" b="1" dirty="0"/>
              <a:t>Commission</a:t>
            </a:r>
            <a:r>
              <a:rPr lang="en-US" sz="2000" dirty="0"/>
              <a:t> (1% for non verified and 2% for verified)</a:t>
            </a:r>
          </a:p>
        </p:txBody>
      </p:sp>
    </p:spTree>
    <p:extLst>
      <p:ext uri="{BB962C8B-B14F-4D97-AF65-F5344CB8AC3E}">
        <p14:creationId xmlns:p14="http://schemas.microsoft.com/office/powerpoint/2010/main" val="343266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1253" y="208903"/>
            <a:ext cx="254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Teams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625FB-FE49-4460-9F96-FC1616F9F6B9}"/>
              </a:ext>
            </a:extLst>
          </p:cNvPr>
          <p:cNvSpPr txBox="1"/>
          <p:nvPr/>
        </p:nvSpPr>
        <p:spPr>
          <a:xfrm>
            <a:off x="5273332" y="19226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teams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8C65FE-96CD-4DF6-8B2C-B69DC8495D52}"/>
              </a:ext>
            </a:extLst>
          </p:cNvPr>
          <p:cNvSpPr txBox="1"/>
          <p:nvPr/>
        </p:nvSpPr>
        <p:spPr>
          <a:xfrm>
            <a:off x="303784" y="18737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pic>
        <p:nvPicPr>
          <p:cNvPr id="69" name="Picture 2" descr="نتيجة بحث الصور عن ‪whatsapp home‬‏">
            <a:extLst>
              <a:ext uri="{FF2B5EF4-FFF2-40B4-BE49-F238E27FC236}">
                <a16:creationId xmlns:a16="http://schemas.microsoft.com/office/drawing/2014/main" id="{BA6680C8-59D8-4258-8DDF-4EEF732A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7237" b="55547"/>
          <a:stretch/>
        </p:blipFill>
        <p:spPr bwMode="auto">
          <a:xfrm>
            <a:off x="2839832" y="1619847"/>
            <a:ext cx="1452643" cy="3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0CA5EB4-3CAF-4B90-8EB2-37C7EBDD512A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9BC824-F248-4ADF-8261-3716F59D8E81}"/>
              </a:ext>
            </a:extLst>
          </p:cNvPr>
          <p:cNvSpPr txBox="1"/>
          <p:nvPr/>
        </p:nvSpPr>
        <p:spPr>
          <a:xfrm>
            <a:off x="3167472" y="11846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EE0166-C253-4AD6-BBA4-11DAEB16AD95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15B77F-20F6-473B-B047-C8953327A230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9D6030-03E1-44FC-BBA5-04FACC5116BA}"/>
              </a:ext>
            </a:extLst>
          </p:cNvPr>
          <p:cNvSpPr txBox="1"/>
          <p:nvPr/>
        </p:nvSpPr>
        <p:spPr>
          <a:xfrm>
            <a:off x="1699261" y="18881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pic>
        <p:nvPicPr>
          <p:cNvPr id="51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D34DAB2C-88DF-4EC7-B56D-38BB968ED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493921" y="2649306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6CAC43-6492-4E71-B5E1-7F2F9A61CEA0}"/>
              </a:ext>
            </a:extLst>
          </p:cNvPr>
          <p:cNvSpPr txBox="1"/>
          <p:nvPr/>
        </p:nvSpPr>
        <p:spPr>
          <a:xfrm>
            <a:off x="1464563" y="2845041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معمار مكة للتسويق العقارى</a:t>
            </a:r>
            <a:endParaRPr lang="en-US" sz="24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8DD4F5-5913-4433-95D5-479E9C44F38D}"/>
              </a:ext>
            </a:extLst>
          </p:cNvPr>
          <p:cNvSpPr/>
          <p:nvPr/>
        </p:nvSpPr>
        <p:spPr>
          <a:xfrm>
            <a:off x="4369735" y="5868492"/>
            <a:ext cx="636649" cy="553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ym typeface="Wingdings" panose="05000000000000000000" pitchFamily="2" charset="2"/>
              </a:rPr>
              <a:t>+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D7C6A7-E1EA-41BF-925B-CAFDB6DDAF44}"/>
              </a:ext>
            </a:extLst>
          </p:cNvPr>
          <p:cNvSpPr txBox="1"/>
          <p:nvPr/>
        </p:nvSpPr>
        <p:spPr>
          <a:xfrm>
            <a:off x="488317" y="3306706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22FCBA-95DA-4D60-AFB5-64643B26E3DB}"/>
              </a:ext>
            </a:extLst>
          </p:cNvPr>
          <p:cNvSpPr txBox="1"/>
          <p:nvPr/>
        </p:nvSpPr>
        <p:spPr>
          <a:xfrm>
            <a:off x="3259804" y="18881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Company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B6FBD-BC23-4C1B-A6E9-BEB6D4E1B11E}"/>
              </a:ext>
            </a:extLst>
          </p:cNvPr>
          <p:cNvSpPr txBox="1"/>
          <p:nvPr/>
        </p:nvSpPr>
        <p:spPr>
          <a:xfrm>
            <a:off x="6921647" y="5012102"/>
            <a:ext cx="253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new team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515237-A5F1-47A9-98E0-CCFBBF68D449}"/>
              </a:ext>
            </a:extLst>
          </p:cNvPr>
          <p:cNvCxnSpPr>
            <a:cxnSpLocks/>
          </p:cNvCxnSpPr>
          <p:nvPr/>
        </p:nvCxnSpPr>
        <p:spPr>
          <a:xfrm flipH="1">
            <a:off x="5042452" y="5212157"/>
            <a:ext cx="1879195" cy="656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3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30849" y="1777218"/>
            <a:ext cx="8447312" cy="3701143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/>
              <a:t>Brokers</a:t>
            </a:r>
          </a:p>
        </p:txBody>
      </p:sp>
    </p:spTree>
    <p:extLst>
      <p:ext uri="{BB962C8B-B14F-4D97-AF65-F5344CB8AC3E}">
        <p14:creationId xmlns:p14="http://schemas.microsoft.com/office/powerpoint/2010/main" val="3719941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1253" y="208903"/>
            <a:ext cx="327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Company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Picture 2" descr="نتيجة بحث الصور عن ‪whatsapp home‬‏">
            <a:extLst>
              <a:ext uri="{FF2B5EF4-FFF2-40B4-BE49-F238E27FC236}">
                <a16:creationId xmlns:a16="http://schemas.microsoft.com/office/drawing/2014/main" id="{BA6680C8-59D8-4258-8DDF-4EEF732A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0" t="34098" r="37236" b="55547"/>
          <a:stretch/>
        </p:blipFill>
        <p:spPr bwMode="auto">
          <a:xfrm>
            <a:off x="4135900" y="1553331"/>
            <a:ext cx="123978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0CA5EB4-3CAF-4B90-8EB2-37C7EBDD512A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9BC824-F248-4ADF-8261-3716F59D8E81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EE0166-C253-4AD6-BBA4-11DAEB16AD95}"/>
              </a:ext>
            </a:extLst>
          </p:cNvPr>
          <p:cNvSpPr txBox="1"/>
          <p:nvPr/>
        </p:nvSpPr>
        <p:spPr>
          <a:xfrm>
            <a:off x="4275824" y="11846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15B77F-20F6-473B-B047-C8953327A230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pic>
        <p:nvPicPr>
          <p:cNvPr id="51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D34DAB2C-88DF-4EC7-B56D-38BB968ED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447359" y="2054558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6CAC43-6492-4E71-B5E1-7F2F9A61CEA0}"/>
              </a:ext>
            </a:extLst>
          </p:cNvPr>
          <p:cNvSpPr txBox="1"/>
          <p:nvPr/>
        </p:nvSpPr>
        <p:spPr>
          <a:xfrm>
            <a:off x="1363708" y="2334017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معمار مكةً للتسويق العقارى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8DD4F5-5913-4433-95D5-479E9C44F38D}"/>
              </a:ext>
            </a:extLst>
          </p:cNvPr>
          <p:cNvSpPr/>
          <p:nvPr/>
        </p:nvSpPr>
        <p:spPr>
          <a:xfrm>
            <a:off x="4369735" y="5868492"/>
            <a:ext cx="636649" cy="5533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3200" dirty="0">
                <a:sym typeface="Wingdings" panose="05000000000000000000" pitchFamily="2" charset="2"/>
              </a:rPr>
              <a:t>+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D7C6A7-E1EA-41BF-925B-CAFDB6DDAF44}"/>
              </a:ext>
            </a:extLst>
          </p:cNvPr>
          <p:cNvSpPr txBox="1"/>
          <p:nvPr/>
        </p:nvSpPr>
        <p:spPr>
          <a:xfrm>
            <a:off x="441755" y="2711958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93954-E804-4F1D-9222-58AB691A7FD3}"/>
              </a:ext>
            </a:extLst>
          </p:cNvPr>
          <p:cNvSpPr txBox="1"/>
          <p:nvPr/>
        </p:nvSpPr>
        <p:spPr>
          <a:xfrm>
            <a:off x="5824366" y="2228553"/>
            <a:ext cx="4440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000" dirty="0"/>
              <a:t>المفروض دى بيظهر فيها البروكرز ومكاتب التسويق</a:t>
            </a:r>
          </a:p>
          <a:p>
            <a:pPr algn="r"/>
            <a:r>
              <a:rPr lang="ar-EG" sz="2000" dirty="0"/>
              <a:t>حسب التصنيف وحاجات تانية</a:t>
            </a:r>
          </a:p>
          <a:p>
            <a:pPr algn="r"/>
            <a:r>
              <a:rPr lang="ar-EG" sz="2000" dirty="0"/>
              <a:t>بس فى الاول هنسيبها لشركة واحدة بس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39A2E9-66BC-47FD-A0E3-0AEFEEBF1843}"/>
              </a:ext>
            </a:extLst>
          </p:cNvPr>
          <p:cNvSpPr txBox="1"/>
          <p:nvPr/>
        </p:nvSpPr>
        <p:spPr>
          <a:xfrm>
            <a:off x="702467" y="373191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Join our 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5E6CC6-9F63-419A-83B0-973544C0FC99}"/>
              </a:ext>
            </a:extLst>
          </p:cNvPr>
          <p:cNvSpPr txBox="1"/>
          <p:nvPr/>
        </p:nvSpPr>
        <p:spPr>
          <a:xfrm>
            <a:off x="441755" y="3207036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 brokers:</a:t>
            </a:r>
          </a:p>
        </p:txBody>
      </p:sp>
    </p:spTree>
    <p:extLst>
      <p:ext uri="{BB962C8B-B14F-4D97-AF65-F5344CB8AC3E}">
        <p14:creationId xmlns:p14="http://schemas.microsoft.com/office/powerpoint/2010/main" val="410356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30849" y="1777218"/>
            <a:ext cx="8447312" cy="3701143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Next versions</a:t>
            </a:r>
          </a:p>
        </p:txBody>
      </p:sp>
    </p:spTree>
    <p:extLst>
      <p:ext uri="{BB962C8B-B14F-4D97-AF65-F5344CB8AC3E}">
        <p14:creationId xmlns:p14="http://schemas.microsoft.com/office/powerpoint/2010/main" val="114437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B7AC100-5A40-425B-AD36-2DAF8F5D246B}"/>
              </a:ext>
            </a:extLst>
          </p:cNvPr>
          <p:cNvSpPr txBox="1"/>
          <p:nvPr/>
        </p:nvSpPr>
        <p:spPr>
          <a:xfrm>
            <a:off x="458575" y="2165922"/>
            <a:ext cx="473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Recommended brokers from </a:t>
            </a:r>
            <a:r>
              <a:rPr lang="en-US" sz="2000" b="1" dirty="0" err="1">
                <a:highlight>
                  <a:srgbClr val="FFFF00"/>
                </a:highlight>
              </a:rPr>
              <a:t>Madinet</a:t>
            </a:r>
            <a:r>
              <a:rPr lang="en-US" sz="2000" b="1" dirty="0">
                <a:highlight>
                  <a:srgbClr val="FFFF00"/>
                </a:highlight>
              </a:rPr>
              <a:t> Nasr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4B0616-E5AE-4311-AC89-4929A25DA5A8}"/>
              </a:ext>
            </a:extLst>
          </p:cNvPr>
          <p:cNvCxnSpPr>
            <a:cxnSpLocks/>
          </p:cNvCxnSpPr>
          <p:nvPr/>
        </p:nvCxnSpPr>
        <p:spPr>
          <a:xfrm flipV="1">
            <a:off x="1510701" y="4422416"/>
            <a:ext cx="3928582" cy="528"/>
          </a:xfrm>
          <a:prstGeom prst="line">
            <a:avLst/>
          </a:prstGeom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71B94C-9A1F-4C5D-8088-A0076C63A5D2}"/>
              </a:ext>
            </a:extLst>
          </p:cNvPr>
          <p:cNvCxnSpPr>
            <a:cxnSpLocks/>
          </p:cNvCxnSpPr>
          <p:nvPr/>
        </p:nvCxnSpPr>
        <p:spPr>
          <a:xfrm flipV="1">
            <a:off x="1510701" y="3523318"/>
            <a:ext cx="3928582" cy="528"/>
          </a:xfrm>
          <a:prstGeom prst="line">
            <a:avLst/>
          </a:prstGeom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9C387FE-F6FF-474D-BF5B-5FE9B85695F7}"/>
              </a:ext>
            </a:extLst>
          </p:cNvPr>
          <p:cNvSpPr/>
          <p:nvPr/>
        </p:nvSpPr>
        <p:spPr>
          <a:xfrm>
            <a:off x="663922" y="2651495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AF31FECF-7222-4772-B617-F3B9B4024FB9}"/>
              </a:ext>
            </a:extLst>
          </p:cNvPr>
          <p:cNvSpPr/>
          <p:nvPr/>
        </p:nvSpPr>
        <p:spPr>
          <a:xfrm>
            <a:off x="663921" y="3596022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A04371-B306-4114-B5A1-E6654969F79F}"/>
              </a:ext>
            </a:extLst>
          </p:cNvPr>
          <p:cNvSpPr txBox="1"/>
          <p:nvPr/>
        </p:nvSpPr>
        <p:spPr>
          <a:xfrm>
            <a:off x="1629952" y="273914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Ahmed Ibrahim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78E9F-9DE3-40EA-89C2-3200DE8572C4}"/>
              </a:ext>
            </a:extLst>
          </p:cNvPr>
          <p:cNvSpPr txBox="1"/>
          <p:nvPr/>
        </p:nvSpPr>
        <p:spPr>
          <a:xfrm>
            <a:off x="1629951" y="36631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Ahmed Salama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E8E706-69A9-4BBC-8C60-84757DC06F80}"/>
              </a:ext>
            </a:extLst>
          </p:cNvPr>
          <p:cNvSpPr txBox="1"/>
          <p:nvPr/>
        </p:nvSpPr>
        <p:spPr>
          <a:xfrm>
            <a:off x="1315356" y="4731015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yourself now!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66F3BE-8083-460E-A2EA-AF0076C596D6}"/>
              </a:ext>
            </a:extLst>
          </p:cNvPr>
          <p:cNvSpPr txBox="1"/>
          <p:nvPr/>
        </p:nvSpPr>
        <p:spPr>
          <a:xfrm>
            <a:off x="1307190" y="517349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LE per month</a:t>
            </a:r>
          </a:p>
        </p:txBody>
      </p:sp>
      <p:pic>
        <p:nvPicPr>
          <p:cNvPr id="62" name="Picture 61" descr="نتيجة بحث الصور عن ‪whatsapp home‬‏">
            <a:extLst>
              <a:ext uri="{FF2B5EF4-FFF2-40B4-BE49-F238E27FC236}">
                <a16:creationId xmlns:a16="http://schemas.microsoft.com/office/drawing/2014/main" id="{CEB79D1B-E362-4F90-B306-5D20EFF67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1" t="4838" r="25075" b="83251"/>
          <a:stretch/>
        </p:blipFill>
        <p:spPr bwMode="auto">
          <a:xfrm>
            <a:off x="4720792" y="5462814"/>
            <a:ext cx="457200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B6AB28F-0E59-4A6F-9F12-60F6DBBF6655}"/>
              </a:ext>
            </a:extLst>
          </p:cNvPr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DACF5E-1933-41C5-AA0E-0599C9062C1F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237AE7D-5246-41DA-A7E9-1A05ED523CB9}"/>
              </a:ext>
            </a:extLst>
          </p:cNvPr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A106CD5-8B3D-41CE-8B65-DB6080F3165D}"/>
              </a:ext>
            </a:extLst>
          </p:cNvPr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23F6D39-2F52-49F8-B426-58A6F86B6523}"/>
              </a:ext>
            </a:extLst>
          </p:cNvPr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 descr="نتيجة بحث الصور عن ‪whatsapp home‬‏">
            <a:extLst>
              <a:ext uri="{FF2B5EF4-FFF2-40B4-BE49-F238E27FC236}">
                <a16:creationId xmlns:a16="http://schemas.microsoft.com/office/drawing/2014/main" id="{AFC3907D-CDA0-47E8-AF5C-2F458AC95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0" t="34098" r="37236" b="55547"/>
          <a:stretch/>
        </p:blipFill>
        <p:spPr bwMode="auto">
          <a:xfrm>
            <a:off x="4135900" y="1553331"/>
            <a:ext cx="123978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BBCEE1A-55D0-4BDC-B71A-6BEB446E465C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4F045B-1E20-4A43-A608-B59A3D31C5E9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F35DC7-07F9-4851-9B44-7C31D198F28F}"/>
              </a:ext>
            </a:extLst>
          </p:cNvPr>
          <p:cNvSpPr txBox="1"/>
          <p:nvPr/>
        </p:nvSpPr>
        <p:spPr>
          <a:xfrm>
            <a:off x="4275824" y="11846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370B64-DA4D-432A-BC49-47ED11707FAC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2851144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BED006B-1AEC-4A14-8B81-76D771D88EC4}"/>
              </a:ext>
            </a:extLst>
          </p:cNvPr>
          <p:cNvSpPr/>
          <p:nvPr/>
        </p:nvSpPr>
        <p:spPr>
          <a:xfrm>
            <a:off x="492243" y="340379"/>
            <a:ext cx="5062330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723962-B114-4DF4-897D-9BA93432A776}"/>
              </a:ext>
            </a:extLst>
          </p:cNvPr>
          <p:cNvSpPr txBox="1"/>
          <p:nvPr/>
        </p:nvSpPr>
        <p:spPr>
          <a:xfrm>
            <a:off x="676831" y="9519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C8CA40-38F0-4DDC-898F-B6E376FD04A1}"/>
              </a:ext>
            </a:extLst>
          </p:cNvPr>
          <p:cNvSpPr txBox="1"/>
          <p:nvPr/>
        </p:nvSpPr>
        <p:spPr>
          <a:xfrm>
            <a:off x="2146940" y="9519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C98EF3-3631-47B7-935F-58C58B2BA819}"/>
              </a:ext>
            </a:extLst>
          </p:cNvPr>
          <p:cNvSpPr txBox="1"/>
          <p:nvPr/>
        </p:nvSpPr>
        <p:spPr>
          <a:xfrm>
            <a:off x="998297" y="44699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معمار مكة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D48371-6C82-477E-B279-73095787422F}"/>
              </a:ext>
            </a:extLst>
          </p:cNvPr>
          <p:cNvCxnSpPr>
            <a:cxnSpLocks/>
          </p:cNvCxnSpPr>
          <p:nvPr/>
        </p:nvCxnSpPr>
        <p:spPr>
          <a:xfrm flipV="1">
            <a:off x="627495" y="655426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74A652-D3AD-4A52-95CD-9410B8A16735}"/>
              </a:ext>
            </a:extLst>
          </p:cNvPr>
          <p:cNvCxnSpPr>
            <a:cxnSpLocks/>
          </p:cNvCxnSpPr>
          <p:nvPr/>
        </p:nvCxnSpPr>
        <p:spPr>
          <a:xfrm flipV="1">
            <a:off x="627495" y="502792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CF09C4-56D4-4CE0-8363-249657790CED}"/>
              </a:ext>
            </a:extLst>
          </p:cNvPr>
          <p:cNvCxnSpPr>
            <a:cxnSpLocks/>
          </p:cNvCxnSpPr>
          <p:nvPr/>
        </p:nvCxnSpPr>
        <p:spPr>
          <a:xfrm>
            <a:off x="627495" y="655426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01C21F-AF67-45CF-8E80-A5FB1D8C87BD}"/>
              </a:ext>
            </a:extLst>
          </p:cNvPr>
          <p:cNvSpPr txBox="1"/>
          <p:nvPr/>
        </p:nvSpPr>
        <p:spPr>
          <a:xfrm>
            <a:off x="538972" y="14551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D9719E-AEE7-4BB4-A3F1-0E7562045049}"/>
              </a:ext>
            </a:extLst>
          </p:cNvPr>
          <p:cNvSpPr txBox="1"/>
          <p:nvPr/>
        </p:nvSpPr>
        <p:spPr>
          <a:xfrm>
            <a:off x="538972" y="233063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Sub-admins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92F854-85A5-4728-9FAE-3205CA0C0E18}"/>
              </a:ext>
            </a:extLst>
          </p:cNvPr>
          <p:cNvSpPr txBox="1"/>
          <p:nvPr/>
        </p:nvSpPr>
        <p:spPr>
          <a:xfrm>
            <a:off x="538972" y="397555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83CB49-56C1-4768-84A3-90CC517ACC32}"/>
              </a:ext>
            </a:extLst>
          </p:cNvPr>
          <p:cNvSpPr txBox="1"/>
          <p:nvPr/>
        </p:nvSpPr>
        <p:spPr>
          <a:xfrm>
            <a:off x="3792601" y="9519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364C86-7E39-44EA-80AA-4D348D2E28B0}"/>
              </a:ext>
            </a:extLst>
          </p:cNvPr>
          <p:cNvSpPr txBox="1"/>
          <p:nvPr/>
        </p:nvSpPr>
        <p:spPr>
          <a:xfrm>
            <a:off x="676831" y="4484009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admin open this, he can see each member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can see his related brokers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22F9E4-C1CB-4C0E-80EE-D6ACE9E45FE2}"/>
              </a:ext>
            </a:extLst>
          </p:cNvPr>
          <p:cNvSpPr/>
          <p:nvPr/>
        </p:nvSpPr>
        <p:spPr>
          <a:xfrm>
            <a:off x="477778" y="3855277"/>
            <a:ext cx="1566734" cy="584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E591358-236E-4246-9ECA-9621B4AF5D29}"/>
              </a:ext>
            </a:extLst>
          </p:cNvPr>
          <p:cNvSpPr/>
          <p:nvPr/>
        </p:nvSpPr>
        <p:spPr>
          <a:xfrm>
            <a:off x="2292678" y="3975553"/>
            <a:ext cx="1745869" cy="452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C289F-59C1-4EBA-B770-0A4D4CB5052C}"/>
              </a:ext>
            </a:extLst>
          </p:cNvPr>
          <p:cNvSpPr/>
          <p:nvPr/>
        </p:nvSpPr>
        <p:spPr>
          <a:xfrm>
            <a:off x="6609345" y="340379"/>
            <a:ext cx="5062330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0C5F62-56EA-43F5-8EEF-027E1A059BBD}"/>
              </a:ext>
            </a:extLst>
          </p:cNvPr>
          <p:cNvCxnSpPr>
            <a:cxnSpLocks/>
          </p:cNvCxnSpPr>
          <p:nvPr/>
        </p:nvCxnSpPr>
        <p:spPr>
          <a:xfrm flipV="1">
            <a:off x="6744597" y="655426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5C5EE9-7F08-498B-AF3D-F8599A5C55AA}"/>
              </a:ext>
            </a:extLst>
          </p:cNvPr>
          <p:cNvCxnSpPr>
            <a:cxnSpLocks/>
          </p:cNvCxnSpPr>
          <p:nvPr/>
        </p:nvCxnSpPr>
        <p:spPr>
          <a:xfrm flipV="1">
            <a:off x="6744597" y="502792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73D0B0-397A-415C-9031-49ABDAFC05A5}"/>
              </a:ext>
            </a:extLst>
          </p:cNvPr>
          <p:cNvCxnSpPr>
            <a:cxnSpLocks/>
          </p:cNvCxnSpPr>
          <p:nvPr/>
        </p:nvCxnSpPr>
        <p:spPr>
          <a:xfrm>
            <a:off x="6744597" y="655426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CC316-2073-4689-B9D6-A6C1BC490710}"/>
              </a:ext>
            </a:extLst>
          </p:cNvPr>
          <p:cNvSpPr txBox="1"/>
          <p:nvPr/>
        </p:nvSpPr>
        <p:spPr>
          <a:xfrm>
            <a:off x="6744597" y="110462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Ahmed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Samy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4CF090-12D7-45ED-9C05-6BF235252169}"/>
              </a:ext>
            </a:extLst>
          </p:cNvPr>
          <p:cNvSpPr txBox="1"/>
          <p:nvPr/>
        </p:nvSpPr>
        <p:spPr>
          <a:xfrm>
            <a:off x="6764700" y="1626594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Yassir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Zidan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652A94-3D02-4AA2-B054-FD1BF3816798}"/>
              </a:ext>
            </a:extLst>
          </p:cNvPr>
          <p:cNvSpPr txBox="1"/>
          <p:nvPr/>
        </p:nvSpPr>
        <p:spPr>
          <a:xfrm>
            <a:off x="6753656" y="2145973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Salma Ameer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993171-603E-41DB-AB2D-AAA6C121CDD6}"/>
              </a:ext>
            </a:extLst>
          </p:cNvPr>
          <p:cNvSpPr/>
          <p:nvPr/>
        </p:nvSpPr>
        <p:spPr>
          <a:xfrm>
            <a:off x="6657626" y="3244147"/>
            <a:ext cx="5062330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87CDC5-7761-4EDA-8F62-0E95C2CB7116}"/>
              </a:ext>
            </a:extLst>
          </p:cNvPr>
          <p:cNvCxnSpPr>
            <a:cxnSpLocks/>
          </p:cNvCxnSpPr>
          <p:nvPr/>
        </p:nvCxnSpPr>
        <p:spPr>
          <a:xfrm flipV="1">
            <a:off x="6792878" y="3559194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BD0EF5-3CEF-46AF-9BAB-E8E4863E3B7A}"/>
              </a:ext>
            </a:extLst>
          </p:cNvPr>
          <p:cNvCxnSpPr>
            <a:cxnSpLocks/>
          </p:cNvCxnSpPr>
          <p:nvPr/>
        </p:nvCxnSpPr>
        <p:spPr>
          <a:xfrm flipV="1">
            <a:off x="6792878" y="3406560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0D251-DED0-4557-B539-5E600C02C642}"/>
              </a:ext>
            </a:extLst>
          </p:cNvPr>
          <p:cNvCxnSpPr>
            <a:cxnSpLocks/>
          </p:cNvCxnSpPr>
          <p:nvPr/>
        </p:nvCxnSpPr>
        <p:spPr>
          <a:xfrm>
            <a:off x="6792878" y="3559194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49574F-BA2E-4CA3-8E7C-6D23DE028C32}"/>
              </a:ext>
            </a:extLst>
          </p:cNvPr>
          <p:cNvSpPr txBox="1"/>
          <p:nvPr/>
        </p:nvSpPr>
        <p:spPr>
          <a:xfrm>
            <a:off x="6773645" y="3929869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Salma Ameer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64D1E40-7950-4C23-82CE-6F26C80A5D38}"/>
              </a:ext>
            </a:extLst>
          </p:cNvPr>
          <p:cNvSpPr/>
          <p:nvPr/>
        </p:nvSpPr>
        <p:spPr>
          <a:xfrm rot="5400000">
            <a:off x="7358988" y="2681160"/>
            <a:ext cx="437372" cy="452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C08446-8289-4596-A535-83C3038FE18E}"/>
              </a:ext>
            </a:extLst>
          </p:cNvPr>
          <p:cNvSpPr/>
          <p:nvPr/>
        </p:nvSpPr>
        <p:spPr>
          <a:xfrm>
            <a:off x="6468271" y="2067007"/>
            <a:ext cx="1990806" cy="584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0391D0-C6EF-409A-8925-31C7F12559AC}"/>
              </a:ext>
            </a:extLst>
          </p:cNvPr>
          <p:cNvSpPr txBox="1"/>
          <p:nvPr/>
        </p:nvSpPr>
        <p:spPr>
          <a:xfrm>
            <a:off x="6614758" y="520501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Linked brokers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DE308-9CAF-4B56-B886-876BA806EF28}"/>
              </a:ext>
            </a:extLst>
          </p:cNvPr>
          <p:cNvSpPr txBox="1"/>
          <p:nvPr/>
        </p:nvSpPr>
        <p:spPr>
          <a:xfrm>
            <a:off x="6773648" y="5607783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Mohammed El Amin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DFFF72-F486-4384-9BFE-209CC9890C09}"/>
              </a:ext>
            </a:extLst>
          </p:cNvPr>
          <p:cNvSpPr txBox="1"/>
          <p:nvPr/>
        </p:nvSpPr>
        <p:spPr>
          <a:xfrm>
            <a:off x="6773647" y="589461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Magdy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Eissa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4D54B8-082B-4355-AF8D-E112FF3E4C5A}"/>
              </a:ext>
            </a:extLst>
          </p:cNvPr>
          <p:cNvSpPr txBox="1"/>
          <p:nvPr/>
        </p:nvSpPr>
        <p:spPr>
          <a:xfrm>
            <a:off x="6773646" y="61980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Moustafa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Saadany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0A73B8-88C9-4488-A704-5D8A4D26070F}"/>
              </a:ext>
            </a:extLst>
          </p:cNvPr>
          <p:cNvCxnSpPr>
            <a:cxnSpLocks/>
          </p:cNvCxnSpPr>
          <p:nvPr/>
        </p:nvCxnSpPr>
        <p:spPr>
          <a:xfrm>
            <a:off x="6663039" y="5607816"/>
            <a:ext cx="708209" cy="0"/>
          </a:xfrm>
          <a:prstGeom prst="line">
            <a:avLst/>
          </a:prstGeom>
          <a:ln w="28575">
            <a:solidFill>
              <a:srgbClr val="085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81D018-61F8-4BF0-9D29-FDD21E9D4814}"/>
              </a:ext>
            </a:extLst>
          </p:cNvPr>
          <p:cNvCxnSpPr>
            <a:cxnSpLocks/>
          </p:cNvCxnSpPr>
          <p:nvPr/>
        </p:nvCxnSpPr>
        <p:spPr>
          <a:xfrm>
            <a:off x="7135389" y="5130340"/>
            <a:ext cx="409023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1201D3-5067-4A76-B85B-6479703CAE59}"/>
              </a:ext>
            </a:extLst>
          </p:cNvPr>
          <p:cNvSpPr txBox="1"/>
          <p:nvPr/>
        </p:nvSpPr>
        <p:spPr>
          <a:xfrm>
            <a:off x="6773645" y="45919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EED34-1486-40D0-A072-0AC6FAF4219C}"/>
              </a:ext>
            </a:extLst>
          </p:cNvPr>
          <p:cNvSpPr txBox="1"/>
          <p:nvPr/>
        </p:nvSpPr>
        <p:spPr>
          <a:xfrm>
            <a:off x="7702104" y="4611792"/>
            <a:ext cx="3446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modify name or mobile number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3CDCA-01BF-4129-8D63-46B95B00FF40}"/>
              </a:ext>
            </a:extLst>
          </p:cNvPr>
          <p:cNvSpPr txBox="1"/>
          <p:nvPr/>
        </p:nvSpPr>
        <p:spPr>
          <a:xfrm>
            <a:off x="538972" y="538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57DA32-0BD6-41A1-B0DD-9BAC55A1757A}"/>
              </a:ext>
            </a:extLst>
          </p:cNvPr>
          <p:cNvSpPr txBox="1"/>
          <p:nvPr/>
        </p:nvSpPr>
        <p:spPr>
          <a:xfrm>
            <a:off x="6773646" y="4216666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01165265454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3600D4-3AC8-4929-81C6-4CF842004040}"/>
              </a:ext>
            </a:extLst>
          </p:cNvPr>
          <p:cNvSpPr txBox="1"/>
          <p:nvPr/>
        </p:nvSpPr>
        <p:spPr>
          <a:xfrm>
            <a:off x="7241124" y="415792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معمار مكة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947136-31BA-4E79-84C5-592A80C5DC77}"/>
              </a:ext>
            </a:extLst>
          </p:cNvPr>
          <p:cNvSpPr txBox="1"/>
          <p:nvPr/>
        </p:nvSpPr>
        <p:spPr>
          <a:xfrm>
            <a:off x="7237874" y="3326083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معمار مكة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6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BED006B-1AEC-4A14-8B81-76D771D88EC4}"/>
              </a:ext>
            </a:extLst>
          </p:cNvPr>
          <p:cNvSpPr/>
          <p:nvPr/>
        </p:nvSpPr>
        <p:spPr>
          <a:xfrm>
            <a:off x="675123" y="1462159"/>
            <a:ext cx="5062330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C98EF3-3631-47B7-935F-58C58B2BA819}"/>
              </a:ext>
            </a:extLst>
          </p:cNvPr>
          <p:cNvSpPr txBox="1"/>
          <p:nvPr/>
        </p:nvSpPr>
        <p:spPr>
          <a:xfrm>
            <a:off x="1181177" y="1568771"/>
            <a:ext cx="1476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NewVision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D48371-6C82-477E-B279-73095787422F}"/>
              </a:ext>
            </a:extLst>
          </p:cNvPr>
          <p:cNvCxnSpPr>
            <a:cxnSpLocks/>
          </p:cNvCxnSpPr>
          <p:nvPr/>
        </p:nvCxnSpPr>
        <p:spPr>
          <a:xfrm flipV="1">
            <a:off x="810375" y="1777206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74A652-D3AD-4A52-95CD-9410B8A16735}"/>
              </a:ext>
            </a:extLst>
          </p:cNvPr>
          <p:cNvCxnSpPr>
            <a:cxnSpLocks/>
          </p:cNvCxnSpPr>
          <p:nvPr/>
        </p:nvCxnSpPr>
        <p:spPr>
          <a:xfrm flipV="1">
            <a:off x="810375" y="1624572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CF09C4-56D4-4CE0-8363-249657790CED}"/>
              </a:ext>
            </a:extLst>
          </p:cNvPr>
          <p:cNvCxnSpPr>
            <a:cxnSpLocks/>
          </p:cNvCxnSpPr>
          <p:nvPr/>
        </p:nvCxnSpPr>
        <p:spPr>
          <a:xfrm>
            <a:off x="810375" y="1777206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83CB49-56C1-4768-84A3-90CC517ACC32}"/>
              </a:ext>
            </a:extLst>
          </p:cNvPr>
          <p:cNvSpPr txBox="1"/>
          <p:nvPr/>
        </p:nvSpPr>
        <p:spPr>
          <a:xfrm>
            <a:off x="732456" y="207377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8CCBBE-C345-42D1-91B8-3791FF75C2E0}"/>
              </a:ext>
            </a:extLst>
          </p:cNvPr>
          <p:cNvSpPr txBox="1"/>
          <p:nvPr/>
        </p:nvSpPr>
        <p:spPr>
          <a:xfrm>
            <a:off x="2354583" y="20780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E29ADE-D545-400D-8C0E-5BA82DF36BCE}"/>
              </a:ext>
            </a:extLst>
          </p:cNvPr>
          <p:cNvSpPr txBox="1"/>
          <p:nvPr/>
        </p:nvSpPr>
        <p:spPr>
          <a:xfrm>
            <a:off x="3848470" y="208041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668724-EACA-4225-898C-D4CD540AE0BA}"/>
              </a:ext>
            </a:extLst>
          </p:cNvPr>
          <p:cNvSpPr/>
          <p:nvPr/>
        </p:nvSpPr>
        <p:spPr>
          <a:xfrm>
            <a:off x="2677325" y="2657408"/>
            <a:ext cx="1544859" cy="1508994"/>
          </a:xfrm>
          <a:prstGeom prst="ellipse">
            <a:avLst/>
          </a:prstGeom>
          <a:solidFill>
            <a:srgbClr val="085E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Free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4D5D27-E9A9-4506-BE08-7764F2311BEE}"/>
              </a:ext>
            </a:extLst>
          </p:cNvPr>
          <p:cNvSpPr/>
          <p:nvPr/>
        </p:nvSpPr>
        <p:spPr>
          <a:xfrm>
            <a:off x="5874107" y="2684392"/>
            <a:ext cx="1544859" cy="150899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5E54"/>
                </a:solidFill>
              </a:rPr>
              <a:t>Premium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F7E5E-27FC-4D54-8BE3-A4BAA1992A47}"/>
              </a:ext>
            </a:extLst>
          </p:cNvPr>
          <p:cNvSpPr txBox="1"/>
          <p:nvPr/>
        </p:nvSpPr>
        <p:spPr>
          <a:xfrm>
            <a:off x="424380" y="437406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clients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387163-5BDA-45B6-B960-705C022900D4}"/>
              </a:ext>
            </a:extLst>
          </p:cNvPr>
          <p:cNvSpPr txBox="1"/>
          <p:nvPr/>
        </p:nvSpPr>
        <p:spPr>
          <a:xfrm>
            <a:off x="424380" y="51442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brokers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FCFDB0-0E6B-4B23-9607-A0FC1D5D4723}"/>
              </a:ext>
            </a:extLst>
          </p:cNvPr>
          <p:cNvSpPr txBox="1"/>
          <p:nvPr/>
        </p:nvSpPr>
        <p:spPr>
          <a:xfrm>
            <a:off x="2839901" y="437406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project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9BA8C5-CC38-4290-8486-C5105BFD338D}"/>
              </a:ext>
            </a:extLst>
          </p:cNvPr>
          <p:cNvSpPr txBox="1"/>
          <p:nvPr/>
        </p:nvSpPr>
        <p:spPr>
          <a:xfrm>
            <a:off x="2839901" y="51443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 projects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AED208-E4A6-4D76-A717-A47DCE1299CA}"/>
              </a:ext>
            </a:extLst>
          </p:cNvPr>
          <p:cNvSpPr txBox="1"/>
          <p:nvPr/>
        </p:nvSpPr>
        <p:spPr>
          <a:xfrm>
            <a:off x="6063365" y="437406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 project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F699E3-340B-4076-A3CE-AD27F9AF456D}"/>
              </a:ext>
            </a:extLst>
          </p:cNvPr>
          <p:cNvSpPr txBox="1"/>
          <p:nvPr/>
        </p:nvSpPr>
        <p:spPr>
          <a:xfrm>
            <a:off x="5985569" y="51443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 projects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AE9BBB-DCD1-4C6E-8D32-F677CC04A7BE}"/>
              </a:ext>
            </a:extLst>
          </p:cNvPr>
          <p:cNvSpPr txBox="1"/>
          <p:nvPr/>
        </p:nvSpPr>
        <p:spPr>
          <a:xfrm>
            <a:off x="424380" y="59145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298FE-54A3-49C6-ADD7-3DB6D1285A5D}"/>
              </a:ext>
            </a:extLst>
          </p:cNvPr>
          <p:cNvSpPr txBox="1"/>
          <p:nvPr/>
        </p:nvSpPr>
        <p:spPr>
          <a:xfrm>
            <a:off x="5602638" y="5758705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...........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monthly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FCE900-F7BF-4976-A2E7-1C7EDDE2B2DF}"/>
              </a:ext>
            </a:extLst>
          </p:cNvPr>
          <p:cNvSpPr txBox="1"/>
          <p:nvPr/>
        </p:nvSpPr>
        <p:spPr>
          <a:xfrm>
            <a:off x="3062051" y="5946169"/>
            <a:ext cx="77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0C900B-1B9A-4914-ABC0-0B1A3DFB829F}"/>
              </a:ext>
            </a:extLst>
          </p:cNvPr>
          <p:cNvSpPr txBox="1"/>
          <p:nvPr/>
        </p:nvSpPr>
        <p:spPr>
          <a:xfrm>
            <a:off x="660458" y="288509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membership</a:t>
            </a:r>
          </a:p>
        </p:txBody>
      </p:sp>
    </p:spTree>
    <p:extLst>
      <p:ext uri="{BB962C8B-B14F-4D97-AF65-F5344CB8AC3E}">
        <p14:creationId xmlns:p14="http://schemas.microsoft.com/office/powerpoint/2010/main" val="162700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784" y="298176"/>
            <a:ext cx="5062330" cy="715600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1689" y="425143"/>
            <a:ext cx="414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LinkedBrokers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5D6EE-0956-47F7-BD9F-20A2BDA8759D}"/>
              </a:ext>
            </a:extLst>
          </p:cNvPr>
          <p:cNvSpPr/>
          <p:nvPr/>
        </p:nvSpPr>
        <p:spPr>
          <a:xfrm>
            <a:off x="1637719" y="5111201"/>
            <a:ext cx="2406216" cy="586734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Continue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D5D52-641C-4279-BD84-EA841741A92C}"/>
              </a:ext>
            </a:extLst>
          </p:cNvPr>
          <p:cNvSpPr txBox="1"/>
          <p:nvPr/>
        </p:nvSpPr>
        <p:spPr>
          <a:xfrm>
            <a:off x="316020" y="12851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56653-E5AC-43DE-ADFC-551C5E893AC5}"/>
              </a:ext>
            </a:extLst>
          </p:cNvPr>
          <p:cNvSpPr txBox="1"/>
          <p:nvPr/>
        </p:nvSpPr>
        <p:spPr>
          <a:xfrm>
            <a:off x="1004423" y="186014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Cairo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939C0-AA7D-4E37-8AEA-555281BD8B12}"/>
              </a:ext>
            </a:extLst>
          </p:cNvPr>
          <p:cNvSpPr txBox="1"/>
          <p:nvPr/>
        </p:nvSpPr>
        <p:spPr>
          <a:xfrm>
            <a:off x="1004423" y="239073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D0E04-018E-4ADF-82B3-1DABF06EB38F}"/>
              </a:ext>
            </a:extLst>
          </p:cNvPr>
          <p:cNvSpPr txBox="1"/>
          <p:nvPr/>
        </p:nvSpPr>
        <p:spPr>
          <a:xfrm>
            <a:off x="1004423" y="289587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09C34-8053-4FEE-AACC-2CFEDD820F17}"/>
              </a:ext>
            </a:extLst>
          </p:cNvPr>
          <p:cNvSpPr txBox="1"/>
          <p:nvPr/>
        </p:nvSpPr>
        <p:spPr>
          <a:xfrm>
            <a:off x="1004422" y="340101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Giza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8CEA3-C76B-4384-8003-503E04CAC70F}"/>
              </a:ext>
            </a:extLst>
          </p:cNvPr>
          <p:cNvSpPr txBox="1"/>
          <p:nvPr/>
        </p:nvSpPr>
        <p:spPr>
          <a:xfrm>
            <a:off x="1006777" y="38919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October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AC9C0-A976-42BB-883E-BD2E069517BC}"/>
              </a:ext>
            </a:extLst>
          </p:cNvPr>
          <p:cNvSpPr txBox="1"/>
          <p:nvPr/>
        </p:nvSpPr>
        <p:spPr>
          <a:xfrm>
            <a:off x="1006777" y="439439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Zayed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9C68A-EAC7-4690-949D-AB92A59B704C}"/>
              </a:ext>
            </a:extLst>
          </p:cNvPr>
          <p:cNvSpPr/>
          <p:nvPr/>
        </p:nvSpPr>
        <p:spPr>
          <a:xfrm>
            <a:off x="611243" y="1943127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78B36-ADBB-451C-9AB6-394198054C83}"/>
              </a:ext>
            </a:extLst>
          </p:cNvPr>
          <p:cNvSpPr/>
          <p:nvPr/>
        </p:nvSpPr>
        <p:spPr>
          <a:xfrm>
            <a:off x="611242" y="2472225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0EBC2E-FE6F-455F-99F6-3B27B8035693}"/>
              </a:ext>
            </a:extLst>
          </p:cNvPr>
          <p:cNvSpPr/>
          <p:nvPr/>
        </p:nvSpPr>
        <p:spPr>
          <a:xfrm>
            <a:off x="611242" y="2995584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54777-2AB3-48C6-9CF0-08D6613CD063}"/>
              </a:ext>
            </a:extLst>
          </p:cNvPr>
          <p:cNvSpPr/>
          <p:nvPr/>
        </p:nvSpPr>
        <p:spPr>
          <a:xfrm>
            <a:off x="611243" y="3503504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387F1-874B-4609-8962-B847B99D0A01}"/>
              </a:ext>
            </a:extLst>
          </p:cNvPr>
          <p:cNvSpPr/>
          <p:nvPr/>
        </p:nvSpPr>
        <p:spPr>
          <a:xfrm>
            <a:off x="611242" y="3979594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89DA28-E193-4027-95A4-E801E575034E}"/>
              </a:ext>
            </a:extLst>
          </p:cNvPr>
          <p:cNvSpPr/>
          <p:nvPr/>
        </p:nvSpPr>
        <p:spPr>
          <a:xfrm>
            <a:off x="611242" y="4489701"/>
            <a:ext cx="195651" cy="203362"/>
          </a:xfrm>
          <a:prstGeom prst="rect">
            <a:avLst/>
          </a:prstGeom>
          <a:noFill/>
          <a:ln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60751-7CD2-4B96-99EA-D464928BB9A2}"/>
              </a:ext>
            </a:extLst>
          </p:cNvPr>
          <p:cNvSpPr txBox="1"/>
          <p:nvPr/>
        </p:nvSpPr>
        <p:spPr>
          <a:xfrm>
            <a:off x="1004422" y="5844225"/>
            <a:ext cx="396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المكان ال هيختاره هيحدد ايه اليظهرله فى الابلكيشن (</a:t>
            </a:r>
            <a:r>
              <a:rPr lang="ar-E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ممكن يغيره بعد كدة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2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C9668724-EACA-4225-898C-D4CD540AE0BA}"/>
              </a:ext>
            </a:extLst>
          </p:cNvPr>
          <p:cNvSpPr/>
          <p:nvPr/>
        </p:nvSpPr>
        <p:spPr>
          <a:xfrm>
            <a:off x="2494445" y="1535628"/>
            <a:ext cx="1544859" cy="1508994"/>
          </a:xfrm>
          <a:prstGeom prst="ellipse">
            <a:avLst/>
          </a:prstGeom>
          <a:solidFill>
            <a:srgbClr val="085E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Free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4D5D27-E9A9-4506-BE08-7764F2311BEE}"/>
              </a:ext>
            </a:extLst>
          </p:cNvPr>
          <p:cNvSpPr/>
          <p:nvPr/>
        </p:nvSpPr>
        <p:spPr>
          <a:xfrm>
            <a:off x="5691227" y="1562612"/>
            <a:ext cx="1544859" cy="150899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85E54"/>
                </a:solidFill>
              </a:rPr>
              <a:t>Premium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F7E5E-27FC-4D54-8BE3-A4BAA1992A47}"/>
              </a:ext>
            </a:extLst>
          </p:cNvPr>
          <p:cNvSpPr txBox="1"/>
          <p:nvPr/>
        </p:nvSpPr>
        <p:spPr>
          <a:xfrm>
            <a:off x="0" y="325228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Added items for sale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FCFDB0-0E6B-4B23-9607-A0FC1D5D4723}"/>
              </a:ext>
            </a:extLst>
          </p:cNvPr>
          <p:cNvSpPr txBox="1"/>
          <p:nvPr/>
        </p:nvSpPr>
        <p:spPr>
          <a:xfrm>
            <a:off x="3021587" y="3252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9BA8C5-CC38-4290-8486-C5105BFD338D}"/>
              </a:ext>
            </a:extLst>
          </p:cNvPr>
          <p:cNvSpPr txBox="1"/>
          <p:nvPr/>
        </p:nvSpPr>
        <p:spPr>
          <a:xfrm>
            <a:off x="3021587" y="4471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AE9BBB-DCD1-4C6E-8D32-F677CC04A7BE}"/>
              </a:ext>
            </a:extLst>
          </p:cNvPr>
          <p:cNvSpPr txBox="1"/>
          <p:nvPr/>
        </p:nvSpPr>
        <p:spPr>
          <a:xfrm>
            <a:off x="0" y="59128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298FE-54A3-49C6-ADD7-3DB6D1285A5D}"/>
              </a:ext>
            </a:extLst>
          </p:cNvPr>
          <p:cNvSpPr txBox="1"/>
          <p:nvPr/>
        </p:nvSpPr>
        <p:spPr>
          <a:xfrm>
            <a:off x="5400225" y="5802237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monthly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FCE900-F7BF-4976-A2E7-1C7EDDE2B2DF}"/>
              </a:ext>
            </a:extLst>
          </p:cNvPr>
          <p:cNvSpPr txBox="1"/>
          <p:nvPr/>
        </p:nvSpPr>
        <p:spPr>
          <a:xfrm>
            <a:off x="2859638" y="5926201"/>
            <a:ext cx="77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25475-D6F3-426B-AD88-444BA03A8315}"/>
              </a:ext>
            </a:extLst>
          </p:cNvPr>
          <p:cNvSpPr txBox="1"/>
          <p:nvPr/>
        </p:nvSpPr>
        <p:spPr>
          <a:xfrm>
            <a:off x="2698667" y="523308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 membership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C6B0A-8400-42AA-BBBD-2634C1619AC4}"/>
              </a:ext>
            </a:extLst>
          </p:cNvPr>
          <p:cNvSpPr txBox="1"/>
          <p:nvPr/>
        </p:nvSpPr>
        <p:spPr>
          <a:xfrm>
            <a:off x="8517" y="44710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Added requests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15D8B-8CA4-4064-A16C-6B5C0EBB6DDB}"/>
              </a:ext>
            </a:extLst>
          </p:cNvPr>
          <p:cNvSpPr txBox="1"/>
          <p:nvPr/>
        </p:nvSpPr>
        <p:spPr>
          <a:xfrm>
            <a:off x="0" y="51828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021D3A-4F4C-4F90-A210-6D8EA54C6CD3}"/>
              </a:ext>
            </a:extLst>
          </p:cNvPr>
          <p:cNvSpPr txBox="1"/>
          <p:nvPr/>
        </p:nvSpPr>
        <p:spPr>
          <a:xfrm>
            <a:off x="0" y="386167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Shown to clients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00BC5-4C7C-45A3-A5A6-36A7A8947E1C}"/>
              </a:ext>
            </a:extLst>
          </p:cNvPr>
          <p:cNvSpPr txBox="1"/>
          <p:nvPr/>
        </p:nvSpPr>
        <p:spPr>
          <a:xfrm>
            <a:off x="3064746" y="38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CF644-6917-4CE5-9409-43E80A902548}"/>
              </a:ext>
            </a:extLst>
          </p:cNvPr>
          <p:cNvSpPr txBox="1"/>
          <p:nvPr/>
        </p:nvSpPr>
        <p:spPr>
          <a:xfrm>
            <a:off x="2454518" y="51986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Start with 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285F8-A0DC-4D5E-92B5-7FA0C319DFF6}"/>
              </a:ext>
            </a:extLst>
          </p:cNvPr>
          <p:cNvSpPr txBox="1"/>
          <p:nvPr/>
        </p:nvSpPr>
        <p:spPr>
          <a:xfrm>
            <a:off x="6258296" y="3252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88753-CF02-456D-910A-28CB10410287}"/>
              </a:ext>
            </a:extLst>
          </p:cNvPr>
          <p:cNvSpPr txBox="1"/>
          <p:nvPr/>
        </p:nvSpPr>
        <p:spPr>
          <a:xfrm>
            <a:off x="6258296" y="4471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87EE68-F73C-4572-B672-91C4DE6B9344}"/>
              </a:ext>
            </a:extLst>
          </p:cNvPr>
          <p:cNvSpPr txBox="1"/>
          <p:nvPr/>
        </p:nvSpPr>
        <p:spPr>
          <a:xfrm>
            <a:off x="6301455" y="38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636C9-6116-4D63-8F47-A1DF4B510A4D}"/>
              </a:ext>
            </a:extLst>
          </p:cNvPr>
          <p:cNvSpPr txBox="1"/>
          <p:nvPr/>
        </p:nvSpPr>
        <p:spPr>
          <a:xfrm>
            <a:off x="5956815" y="51986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</a:p>
        </p:txBody>
      </p:sp>
    </p:spTree>
    <p:extLst>
      <p:ext uri="{BB962C8B-B14F-4D97-AF65-F5344CB8AC3E}">
        <p14:creationId xmlns:p14="http://schemas.microsoft.com/office/powerpoint/2010/main" val="2243874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D43C11-D83B-4B68-9673-D04048DBDF38}"/>
              </a:ext>
            </a:extLst>
          </p:cNvPr>
          <p:cNvSpPr txBox="1"/>
          <p:nvPr/>
        </p:nvSpPr>
        <p:spPr>
          <a:xfrm>
            <a:off x="324511" y="2353916"/>
            <a:ext cx="115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Location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5FEBD3-1A7A-401E-AE0C-BB206F27C729}"/>
              </a:ext>
            </a:extLst>
          </p:cNvPr>
          <p:cNvSpPr txBox="1"/>
          <p:nvPr/>
        </p:nvSpPr>
        <p:spPr>
          <a:xfrm>
            <a:off x="613806" y="2707407"/>
            <a:ext cx="235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New Cairo</a:t>
            </a:r>
          </a:p>
          <a:p>
            <a:pPr algn="l"/>
            <a:r>
              <a:rPr lang="en-US" sz="2000" b="1" dirty="0"/>
              <a:t>Nasr City </a:t>
            </a:r>
            <a:r>
              <a:rPr lang="en-US" sz="2000" dirty="0"/>
              <a:t>(city)</a:t>
            </a:r>
            <a:endParaRPr lang="en-US" sz="2000" b="1" dirty="0"/>
          </a:p>
          <a:p>
            <a:pPr algn="l"/>
            <a:r>
              <a:rPr lang="en-US" sz="2000" b="1" dirty="0"/>
              <a:t>Alex </a:t>
            </a:r>
            <a:r>
              <a:rPr lang="en-US" sz="2000" dirty="0"/>
              <a:t>(governorate)</a:t>
            </a:r>
            <a:endParaRPr 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1DCDE5-F564-4092-AA7D-E5BC521334C3}"/>
              </a:ext>
            </a:extLst>
          </p:cNvPr>
          <p:cNvSpPr txBox="1"/>
          <p:nvPr/>
        </p:nvSpPr>
        <p:spPr>
          <a:xfrm>
            <a:off x="342539" y="1935339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appear in home screen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200CB-9D37-4F71-8FE8-B728ED8DB324}"/>
              </a:ext>
            </a:extLst>
          </p:cNvPr>
          <p:cNvSpPr txBox="1"/>
          <p:nvPr/>
        </p:nvSpPr>
        <p:spPr>
          <a:xfrm>
            <a:off x="734134" y="3997477"/>
            <a:ext cx="75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395DAD-4471-4193-AA5B-811303DFB570}"/>
              </a:ext>
            </a:extLst>
          </p:cNvPr>
          <p:cNvSpPr txBox="1"/>
          <p:nvPr/>
        </p:nvSpPr>
        <p:spPr>
          <a:xfrm>
            <a:off x="680887" y="4322096"/>
            <a:ext cx="75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Sale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E13068-7DE2-4150-9C24-A7F347D5A63E}"/>
              </a:ext>
            </a:extLst>
          </p:cNvPr>
          <p:cNvSpPr txBox="1"/>
          <p:nvPr/>
        </p:nvSpPr>
        <p:spPr>
          <a:xfrm>
            <a:off x="645739" y="4624259"/>
            <a:ext cx="75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Rent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AE194-ED89-4BCE-B686-9CC43D84FBCE}"/>
              </a:ext>
            </a:extLst>
          </p:cNvPr>
          <p:cNvSpPr txBox="1"/>
          <p:nvPr/>
        </p:nvSpPr>
        <p:spPr>
          <a:xfrm>
            <a:off x="642261" y="4962046"/>
            <a:ext cx="121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Sharing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F45FEA-D9EE-4848-92A6-58067DA9CE7E}"/>
              </a:ext>
            </a:extLst>
          </p:cNvPr>
          <p:cNvSpPr/>
          <p:nvPr/>
        </p:nvSpPr>
        <p:spPr>
          <a:xfrm>
            <a:off x="438592" y="4095424"/>
            <a:ext cx="17907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E8DE3B-3000-433D-925F-D769D7549060}"/>
              </a:ext>
            </a:extLst>
          </p:cNvPr>
          <p:cNvSpPr/>
          <p:nvPr/>
        </p:nvSpPr>
        <p:spPr>
          <a:xfrm>
            <a:off x="455270" y="4412577"/>
            <a:ext cx="179070" cy="19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A78C73-3BED-40E6-8148-749C8C85A14C}"/>
              </a:ext>
            </a:extLst>
          </p:cNvPr>
          <p:cNvSpPr/>
          <p:nvPr/>
        </p:nvSpPr>
        <p:spPr>
          <a:xfrm>
            <a:off x="460084" y="4722206"/>
            <a:ext cx="179070" cy="19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BDE640-862D-4791-B04B-5B7C5C9CB5A1}"/>
              </a:ext>
            </a:extLst>
          </p:cNvPr>
          <p:cNvSpPr/>
          <p:nvPr/>
        </p:nvSpPr>
        <p:spPr>
          <a:xfrm>
            <a:off x="460084" y="5066851"/>
            <a:ext cx="179070" cy="19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5D087-8908-40B1-B5CA-A6FDCB41516C}"/>
              </a:ext>
            </a:extLst>
          </p:cNvPr>
          <p:cNvSpPr txBox="1"/>
          <p:nvPr/>
        </p:nvSpPr>
        <p:spPr>
          <a:xfrm>
            <a:off x="413456" y="5376480"/>
            <a:ext cx="121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Type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91C4E3-4886-4749-8E70-6860A5B73F17}"/>
              </a:ext>
            </a:extLst>
          </p:cNvPr>
          <p:cNvSpPr txBox="1"/>
          <p:nvPr/>
        </p:nvSpPr>
        <p:spPr>
          <a:xfrm>
            <a:off x="706057" y="5736414"/>
            <a:ext cx="75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4303E9-1463-4164-88B2-D7763CCEED6B}"/>
              </a:ext>
            </a:extLst>
          </p:cNvPr>
          <p:cNvSpPr txBox="1"/>
          <p:nvPr/>
        </p:nvSpPr>
        <p:spPr>
          <a:xfrm>
            <a:off x="652810" y="6061033"/>
            <a:ext cx="182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Residential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2B9CB0-9C9B-4098-8F0C-F267DDC5F781}"/>
              </a:ext>
            </a:extLst>
          </p:cNvPr>
          <p:cNvSpPr txBox="1"/>
          <p:nvPr/>
        </p:nvSpPr>
        <p:spPr>
          <a:xfrm>
            <a:off x="617662" y="6363196"/>
            <a:ext cx="1575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Commercial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178FAE2-F9B2-433D-966F-AAE35C36C1CB}"/>
              </a:ext>
            </a:extLst>
          </p:cNvPr>
          <p:cNvSpPr/>
          <p:nvPr/>
        </p:nvSpPr>
        <p:spPr>
          <a:xfrm>
            <a:off x="410515" y="5834361"/>
            <a:ext cx="17907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01DA83C-AC79-481A-8577-38B4A236D60A}"/>
              </a:ext>
            </a:extLst>
          </p:cNvPr>
          <p:cNvSpPr/>
          <p:nvPr/>
        </p:nvSpPr>
        <p:spPr>
          <a:xfrm>
            <a:off x="427193" y="6151514"/>
            <a:ext cx="179070" cy="19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62C1F9-C207-466D-90B6-5F6F1F5F2F93}"/>
              </a:ext>
            </a:extLst>
          </p:cNvPr>
          <p:cNvSpPr/>
          <p:nvPr/>
        </p:nvSpPr>
        <p:spPr>
          <a:xfrm>
            <a:off x="432007" y="6461143"/>
            <a:ext cx="179070" cy="19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DBA07E-643E-4E89-B201-D1993D689C80}"/>
              </a:ext>
            </a:extLst>
          </p:cNvPr>
          <p:cNvSpPr txBox="1"/>
          <p:nvPr/>
        </p:nvSpPr>
        <p:spPr>
          <a:xfrm>
            <a:off x="473774" y="3670191"/>
            <a:ext cx="121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DC1C0C-6B44-48A4-9A99-AFE20321A5F7}"/>
              </a:ext>
            </a:extLst>
          </p:cNvPr>
          <p:cNvSpPr txBox="1"/>
          <p:nvPr/>
        </p:nvSpPr>
        <p:spPr>
          <a:xfrm>
            <a:off x="1308109" y="3682146"/>
            <a:ext cx="153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Default all</a:t>
            </a:r>
            <a:endParaRPr lang="ar-EG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BAED62-D58E-47F4-A1EC-B3B1B5EA4CE9}"/>
              </a:ext>
            </a:extLst>
          </p:cNvPr>
          <p:cNvSpPr txBox="1"/>
          <p:nvPr/>
        </p:nvSpPr>
        <p:spPr>
          <a:xfrm>
            <a:off x="1221907" y="5372196"/>
            <a:ext cx="153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Default all</a:t>
            </a:r>
            <a:endParaRPr lang="ar-EG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0A1E34-CFEE-4FB1-A9DD-4BB94611EF5F}"/>
              </a:ext>
            </a:extLst>
          </p:cNvPr>
          <p:cNvSpPr txBox="1"/>
          <p:nvPr/>
        </p:nvSpPr>
        <p:spPr>
          <a:xfrm>
            <a:off x="41788" y="56265"/>
            <a:ext cx="334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highlight>
                  <a:srgbClr val="FFFF00"/>
                </a:highlight>
              </a:rPr>
              <a:t>Home screen</a:t>
            </a:r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BF997592-AD47-436C-BED2-40F29F1C5755}"/>
              </a:ext>
            </a:extLst>
          </p:cNvPr>
          <p:cNvSpPr/>
          <p:nvPr/>
        </p:nvSpPr>
        <p:spPr>
          <a:xfrm>
            <a:off x="3173562" y="484236"/>
            <a:ext cx="430383" cy="42239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FA66E334-D75F-4042-9D16-4BF14DFC9ADA}"/>
              </a:ext>
            </a:extLst>
          </p:cNvPr>
          <p:cNvSpPr/>
          <p:nvPr/>
        </p:nvSpPr>
        <p:spPr>
          <a:xfrm>
            <a:off x="3799258" y="525006"/>
            <a:ext cx="468999" cy="36107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032137BA-6559-4518-84AE-1CB2E1C15324}"/>
              </a:ext>
            </a:extLst>
          </p:cNvPr>
          <p:cNvSpPr/>
          <p:nvPr/>
        </p:nvSpPr>
        <p:spPr>
          <a:xfrm>
            <a:off x="4498588" y="478355"/>
            <a:ext cx="362438" cy="456559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C2ED60-9305-41AB-9A52-BAC92617FFC4}"/>
              </a:ext>
            </a:extLst>
          </p:cNvPr>
          <p:cNvSpPr/>
          <p:nvPr/>
        </p:nvSpPr>
        <p:spPr>
          <a:xfrm>
            <a:off x="3151469" y="413820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BDE8BA-A439-49A0-BEB4-E9C6A190BE92}"/>
              </a:ext>
            </a:extLst>
          </p:cNvPr>
          <p:cNvSpPr/>
          <p:nvPr/>
        </p:nvSpPr>
        <p:spPr>
          <a:xfrm>
            <a:off x="3769716" y="421119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E9F0A4-CA2A-45CD-9A34-187DA79DCEA6}"/>
              </a:ext>
            </a:extLst>
          </p:cNvPr>
          <p:cNvSpPr txBox="1"/>
          <p:nvPr/>
        </p:nvSpPr>
        <p:spPr>
          <a:xfrm>
            <a:off x="5456357" y="6117162"/>
            <a:ext cx="242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Reset factory settings</a:t>
            </a:r>
            <a:endParaRPr lang="ar-EG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7A2890-E6ED-4A04-8960-54E2184F98CE}"/>
              </a:ext>
            </a:extLst>
          </p:cNvPr>
          <p:cNvSpPr txBox="1"/>
          <p:nvPr/>
        </p:nvSpPr>
        <p:spPr>
          <a:xfrm>
            <a:off x="1476023" y="2349632"/>
            <a:ext cx="685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Default El Tgamo3 (in case of reset factory settings)</a:t>
            </a:r>
            <a:endParaRPr lang="ar-EG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4F3039-9553-4A66-84B6-3FB1998891D2}"/>
              </a:ext>
            </a:extLst>
          </p:cNvPr>
          <p:cNvSpPr txBox="1"/>
          <p:nvPr/>
        </p:nvSpPr>
        <p:spPr>
          <a:xfrm>
            <a:off x="2396522" y="6363196"/>
            <a:ext cx="1575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……………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D1D5AD8-900D-4EA9-92F1-4A5867AE51C0}"/>
              </a:ext>
            </a:extLst>
          </p:cNvPr>
          <p:cNvSpPr/>
          <p:nvPr/>
        </p:nvSpPr>
        <p:spPr>
          <a:xfrm>
            <a:off x="2210867" y="6461143"/>
            <a:ext cx="179070" cy="19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70E784-F726-4A02-847E-F845E604AE03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98B390-DDB1-4724-956E-19E07D1EF616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F1AADE-577D-43B2-9739-BB018C4A9CA5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0D827-BF66-4229-8E4D-F4AF5EC673B7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BE54C0-B5B4-435B-BBC6-5871E3B15111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581910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1DCDE5-F564-4092-AA7D-E5BC521334C3}"/>
              </a:ext>
            </a:extLst>
          </p:cNvPr>
          <p:cNvSpPr txBox="1"/>
          <p:nvPr/>
        </p:nvSpPr>
        <p:spPr>
          <a:xfrm>
            <a:off x="342539" y="1935339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Starred items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0A1E34-CFEE-4FB1-A9DD-4BB94611EF5F}"/>
              </a:ext>
            </a:extLst>
          </p:cNvPr>
          <p:cNvSpPr txBox="1"/>
          <p:nvPr/>
        </p:nvSpPr>
        <p:spPr>
          <a:xfrm>
            <a:off x="124408" y="55427"/>
            <a:ext cx="249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highlight>
                  <a:srgbClr val="FFFF00"/>
                </a:highlight>
              </a:rPr>
              <a:t>Starred items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C90065-BAC0-44AD-A6F8-AD7F7C243186}"/>
              </a:ext>
            </a:extLst>
          </p:cNvPr>
          <p:cNvSpPr txBox="1"/>
          <p:nvPr/>
        </p:nvSpPr>
        <p:spPr>
          <a:xfrm>
            <a:off x="446259" y="2932010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</p:txBody>
      </p:sp>
      <p:pic>
        <p:nvPicPr>
          <p:cNvPr id="53" name="Picture 2" descr="نتيجة بحث الصور عن ‪whatsapp home‬‏">
            <a:extLst>
              <a:ext uri="{FF2B5EF4-FFF2-40B4-BE49-F238E27FC236}">
                <a16:creationId xmlns:a16="http://schemas.microsoft.com/office/drawing/2014/main" id="{94F8F567-8B74-4B69-AF9B-6FC7821C4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68690" r="17407" b="4272"/>
          <a:stretch/>
        </p:blipFill>
        <p:spPr bwMode="auto">
          <a:xfrm>
            <a:off x="1238523" y="3744604"/>
            <a:ext cx="3174144" cy="9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25CF903C-C96E-4B43-8C11-FCD5F1C0A493}"/>
              </a:ext>
            </a:extLst>
          </p:cNvPr>
          <p:cNvSpPr/>
          <p:nvPr/>
        </p:nvSpPr>
        <p:spPr>
          <a:xfrm>
            <a:off x="391689" y="3915366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865454-3F7C-4483-B86A-D190654802CD}"/>
              </a:ext>
            </a:extLst>
          </p:cNvPr>
          <p:cNvSpPr/>
          <p:nvPr/>
        </p:nvSpPr>
        <p:spPr>
          <a:xfrm>
            <a:off x="1238522" y="2932010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65380A-8590-4B2F-94E2-BDD195623F6E}"/>
              </a:ext>
            </a:extLst>
          </p:cNvPr>
          <p:cNvSpPr/>
          <p:nvPr/>
        </p:nvSpPr>
        <p:spPr>
          <a:xfrm>
            <a:off x="1238522" y="3966324"/>
            <a:ext cx="2966612" cy="753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8C769-45B1-4A81-A947-A1699237896A}"/>
              </a:ext>
            </a:extLst>
          </p:cNvPr>
          <p:cNvSpPr txBox="1"/>
          <p:nvPr/>
        </p:nvSpPr>
        <p:spPr>
          <a:xfrm>
            <a:off x="1310663" y="3467605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A93505-D320-4F01-95E2-8A212ABF19CC}"/>
              </a:ext>
            </a:extLst>
          </p:cNvPr>
          <p:cNvSpPr txBox="1"/>
          <p:nvPr/>
        </p:nvSpPr>
        <p:spPr>
          <a:xfrm>
            <a:off x="1303956" y="4574077"/>
            <a:ext cx="17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5AA5B"/>
                </a:solidFill>
              </a:rPr>
              <a:t>Last updated: 3 days ago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BACD4C-BDD7-4AF8-9B22-3FCEF7F0A889}"/>
              </a:ext>
            </a:extLst>
          </p:cNvPr>
          <p:cNvSpPr txBox="1"/>
          <p:nvPr/>
        </p:nvSpPr>
        <p:spPr>
          <a:xfrm>
            <a:off x="1303956" y="2916065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Apartment        200 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AF5001-0899-45D5-A9CB-B29BA7CCF600}"/>
              </a:ext>
            </a:extLst>
          </p:cNvPr>
          <p:cNvSpPr txBox="1"/>
          <p:nvPr/>
        </p:nvSpPr>
        <p:spPr>
          <a:xfrm>
            <a:off x="1303956" y="316408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922115-D304-4107-9A0B-3416612AA000}"/>
              </a:ext>
            </a:extLst>
          </p:cNvPr>
          <p:cNvSpPr txBox="1"/>
          <p:nvPr/>
        </p:nvSpPr>
        <p:spPr>
          <a:xfrm>
            <a:off x="1310663" y="4004186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Duplex	350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C9E41A-FF92-4813-BAA8-E83C3E320BBF}"/>
              </a:ext>
            </a:extLst>
          </p:cNvPr>
          <p:cNvSpPr txBox="1"/>
          <p:nvPr/>
        </p:nvSpPr>
        <p:spPr>
          <a:xfrm>
            <a:off x="1310663" y="425220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Semi-finished</a:t>
            </a:r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1C5E46FA-C74E-4CD2-818A-723302D54014}"/>
              </a:ext>
            </a:extLst>
          </p:cNvPr>
          <p:cNvSpPr/>
          <p:nvPr/>
        </p:nvSpPr>
        <p:spPr>
          <a:xfrm>
            <a:off x="332793" y="2868529"/>
            <a:ext cx="810936" cy="708505"/>
          </a:xfrm>
          <a:prstGeom prst="star5">
            <a:avLst/>
          </a:prstGeom>
          <a:solidFill>
            <a:srgbClr val="085E54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EE9464-B5DB-4486-B083-BCA9DBFD73DC}"/>
              </a:ext>
            </a:extLst>
          </p:cNvPr>
          <p:cNvSpPr txBox="1"/>
          <p:nvPr/>
        </p:nvSpPr>
        <p:spPr>
          <a:xfrm>
            <a:off x="3828078" y="291038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البنفسج 3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BFAF18-C2A5-4435-8496-B1E6568A6AB1}"/>
              </a:ext>
            </a:extLst>
          </p:cNvPr>
          <p:cNvSpPr txBox="1"/>
          <p:nvPr/>
        </p:nvSpPr>
        <p:spPr>
          <a:xfrm>
            <a:off x="3116986" y="400396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b="1" dirty="0"/>
              <a:t>ماونتن فيو</a:t>
            </a:r>
            <a:endParaRPr lang="en-US" b="1" dirty="0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23EA6F53-AE1C-46C2-A4DD-DC3DD45DA1CE}"/>
              </a:ext>
            </a:extLst>
          </p:cNvPr>
          <p:cNvSpPr/>
          <p:nvPr/>
        </p:nvSpPr>
        <p:spPr>
          <a:xfrm>
            <a:off x="317564" y="3887560"/>
            <a:ext cx="211477" cy="156726"/>
          </a:xfrm>
          <a:prstGeom prst="star5">
            <a:avLst/>
          </a:prstGeom>
          <a:solidFill>
            <a:srgbClr val="FFC000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DC5F41F7-B4BD-41F9-BC29-C05D2BFA0037}"/>
              </a:ext>
            </a:extLst>
          </p:cNvPr>
          <p:cNvSpPr/>
          <p:nvPr/>
        </p:nvSpPr>
        <p:spPr>
          <a:xfrm>
            <a:off x="338908" y="2863951"/>
            <a:ext cx="211477" cy="156726"/>
          </a:xfrm>
          <a:prstGeom prst="star5">
            <a:avLst/>
          </a:prstGeom>
          <a:solidFill>
            <a:srgbClr val="FFC000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099289-EDD7-400B-92BB-57361C906DB2}"/>
              </a:ext>
            </a:extLst>
          </p:cNvPr>
          <p:cNvSpPr txBox="1"/>
          <p:nvPr/>
        </p:nvSpPr>
        <p:spPr>
          <a:xfrm>
            <a:off x="2814822" y="1941940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Starred Persons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EAB7FB-D59C-40E9-B22C-99C4DAA9289A}"/>
              </a:ext>
            </a:extLst>
          </p:cNvPr>
          <p:cNvSpPr txBox="1"/>
          <p:nvPr/>
        </p:nvSpPr>
        <p:spPr>
          <a:xfrm>
            <a:off x="342539" y="2415676"/>
            <a:ext cx="172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For sales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6F6BFC-BC63-425C-A668-5D7427F98050}"/>
              </a:ext>
            </a:extLst>
          </p:cNvPr>
          <p:cNvSpPr txBox="1"/>
          <p:nvPr/>
        </p:nvSpPr>
        <p:spPr>
          <a:xfrm>
            <a:off x="280501" y="4870548"/>
            <a:ext cx="172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Requests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C5748F-DE0E-4427-BE5C-AE75C8685113}"/>
              </a:ext>
            </a:extLst>
          </p:cNvPr>
          <p:cNvSpPr/>
          <p:nvPr/>
        </p:nvSpPr>
        <p:spPr>
          <a:xfrm>
            <a:off x="5987500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D3BAB28-E60E-4638-8C9A-86E25E815862}"/>
              </a:ext>
            </a:extLst>
          </p:cNvPr>
          <p:cNvSpPr/>
          <p:nvPr/>
        </p:nvSpPr>
        <p:spPr>
          <a:xfrm>
            <a:off x="10654032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AB4EB91F-1157-46D6-91F2-10AD349E231A}"/>
              </a:ext>
            </a:extLst>
          </p:cNvPr>
          <p:cNvSpPr/>
          <p:nvPr/>
        </p:nvSpPr>
        <p:spPr>
          <a:xfrm>
            <a:off x="10654032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95DE76BA-2FA0-4ADD-9D28-2582E470708F}"/>
              </a:ext>
            </a:extLst>
          </p:cNvPr>
          <p:cNvSpPr/>
          <p:nvPr/>
        </p:nvSpPr>
        <p:spPr>
          <a:xfrm>
            <a:off x="10654032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87FD260-44A3-4949-ABED-75F8EC689575}"/>
              </a:ext>
            </a:extLst>
          </p:cNvPr>
          <p:cNvSpPr txBox="1"/>
          <p:nvPr/>
        </p:nvSpPr>
        <p:spPr>
          <a:xfrm>
            <a:off x="6026255" y="1935339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Starred items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E5F548F-C4E6-49D6-96DD-5C0D976F0D58}"/>
              </a:ext>
            </a:extLst>
          </p:cNvPr>
          <p:cNvSpPr txBox="1"/>
          <p:nvPr/>
        </p:nvSpPr>
        <p:spPr>
          <a:xfrm>
            <a:off x="8498538" y="1941940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Starred Persons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08A849-C475-4F35-B105-0994E0C7F769}"/>
              </a:ext>
            </a:extLst>
          </p:cNvPr>
          <p:cNvCxnSpPr>
            <a:cxnSpLocks/>
          </p:cNvCxnSpPr>
          <p:nvPr/>
        </p:nvCxnSpPr>
        <p:spPr>
          <a:xfrm flipV="1">
            <a:off x="6930377" y="4341656"/>
            <a:ext cx="3928582" cy="528"/>
          </a:xfrm>
          <a:prstGeom prst="line">
            <a:avLst/>
          </a:prstGeom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28E34E4-1677-4138-B5F4-5A6769763DC9}"/>
              </a:ext>
            </a:extLst>
          </p:cNvPr>
          <p:cNvCxnSpPr>
            <a:cxnSpLocks/>
          </p:cNvCxnSpPr>
          <p:nvPr/>
        </p:nvCxnSpPr>
        <p:spPr>
          <a:xfrm flipV="1">
            <a:off x="6930377" y="3442558"/>
            <a:ext cx="3928582" cy="528"/>
          </a:xfrm>
          <a:prstGeom prst="line">
            <a:avLst/>
          </a:prstGeom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868B739A-E334-4681-9D85-C45E549CB1EF}"/>
              </a:ext>
            </a:extLst>
          </p:cNvPr>
          <p:cNvSpPr/>
          <p:nvPr/>
        </p:nvSpPr>
        <p:spPr>
          <a:xfrm>
            <a:off x="6083598" y="2570735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B62330C2-140D-4575-8B54-D517AEEE338A}"/>
              </a:ext>
            </a:extLst>
          </p:cNvPr>
          <p:cNvSpPr/>
          <p:nvPr/>
        </p:nvSpPr>
        <p:spPr>
          <a:xfrm>
            <a:off x="6083597" y="3515262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3CA73C6-5EB9-40CE-AB01-4BCAF1D82ED9}"/>
              </a:ext>
            </a:extLst>
          </p:cNvPr>
          <p:cNvCxnSpPr>
            <a:cxnSpLocks/>
          </p:cNvCxnSpPr>
          <p:nvPr/>
        </p:nvCxnSpPr>
        <p:spPr>
          <a:xfrm flipV="1">
            <a:off x="6930377" y="5328380"/>
            <a:ext cx="3928582" cy="528"/>
          </a:xfrm>
          <a:prstGeom prst="line">
            <a:avLst/>
          </a:prstGeom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C9F7681-5DDF-4D9B-B44C-1898E7279C16}"/>
              </a:ext>
            </a:extLst>
          </p:cNvPr>
          <p:cNvSpPr/>
          <p:nvPr/>
        </p:nvSpPr>
        <p:spPr>
          <a:xfrm>
            <a:off x="6083598" y="4456557"/>
            <a:ext cx="731595" cy="747539"/>
          </a:xfrm>
          <a:prstGeom prst="flowChart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  <a:alpha val="2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4472C4"/>
                </a:solidFill>
                <a:latin typeface="Engravers MT" panose="02090707080505020304" pitchFamily="18" charset="0"/>
              </a:rPr>
              <a:t>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AABA9DC-0A7C-4B03-B658-DA6148DB010B}"/>
              </a:ext>
            </a:extLst>
          </p:cNvPr>
          <p:cNvSpPr txBox="1"/>
          <p:nvPr/>
        </p:nvSpPr>
        <p:spPr>
          <a:xfrm>
            <a:off x="7049628" y="265838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Ahmed Ibrahim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B0F1D1-A48D-4CE4-AC82-FA4124B2AE8A}"/>
              </a:ext>
            </a:extLst>
          </p:cNvPr>
          <p:cNvSpPr txBox="1"/>
          <p:nvPr/>
        </p:nvSpPr>
        <p:spPr>
          <a:xfrm>
            <a:off x="7049627" y="358240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Ahmed Salama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8543BE-F4C6-4BBA-BE85-34DFE88D38DD}"/>
              </a:ext>
            </a:extLst>
          </p:cNvPr>
          <p:cNvSpPr txBox="1"/>
          <p:nvPr/>
        </p:nvSpPr>
        <p:spPr>
          <a:xfrm>
            <a:off x="7049626" y="450866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Ahmed Zakaria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FA49D5-3713-4D11-8AB7-2292F95DCE8D}"/>
              </a:ext>
            </a:extLst>
          </p:cNvPr>
          <p:cNvSpPr/>
          <p:nvPr/>
        </p:nvSpPr>
        <p:spPr>
          <a:xfrm>
            <a:off x="6083597" y="4373296"/>
            <a:ext cx="5062331" cy="936598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DA5C61-340C-43E6-92C4-38D6A2FB5CF6}"/>
              </a:ext>
            </a:extLst>
          </p:cNvPr>
          <p:cNvSpPr/>
          <p:nvPr/>
        </p:nvSpPr>
        <p:spPr>
          <a:xfrm>
            <a:off x="6548947" y="3109173"/>
            <a:ext cx="204936" cy="200467"/>
          </a:xfrm>
          <a:prstGeom prst="ellipse">
            <a:avLst/>
          </a:prstGeom>
          <a:solidFill>
            <a:srgbClr val="0FD72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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36AAA41-0B86-4D58-AD98-DBFE61ABCA04}"/>
              </a:ext>
            </a:extLst>
          </p:cNvPr>
          <p:cNvSpPr/>
          <p:nvPr/>
        </p:nvSpPr>
        <p:spPr>
          <a:xfrm>
            <a:off x="6573367" y="4979025"/>
            <a:ext cx="204936" cy="200467"/>
          </a:xfrm>
          <a:prstGeom prst="ellipse">
            <a:avLst/>
          </a:prstGeom>
          <a:solidFill>
            <a:srgbClr val="0FD72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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C1F3765-FFE5-427C-9181-224614DD9736}"/>
              </a:ext>
            </a:extLst>
          </p:cNvPr>
          <p:cNvSpPr/>
          <p:nvPr/>
        </p:nvSpPr>
        <p:spPr>
          <a:xfrm>
            <a:off x="6026255" y="2466955"/>
            <a:ext cx="5062331" cy="936598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>
            <a:extLst>
              <a:ext uri="{FF2B5EF4-FFF2-40B4-BE49-F238E27FC236}">
                <a16:creationId xmlns:a16="http://schemas.microsoft.com/office/drawing/2014/main" id="{145662C1-AC4F-4C67-B1FC-FDA7628DF535}"/>
              </a:ext>
            </a:extLst>
          </p:cNvPr>
          <p:cNvSpPr/>
          <p:nvPr/>
        </p:nvSpPr>
        <p:spPr>
          <a:xfrm>
            <a:off x="3173562" y="484236"/>
            <a:ext cx="430383" cy="42239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Multidocument 77">
            <a:extLst>
              <a:ext uri="{FF2B5EF4-FFF2-40B4-BE49-F238E27FC236}">
                <a16:creationId xmlns:a16="http://schemas.microsoft.com/office/drawing/2014/main" id="{A882E0E6-F98B-42AB-92CA-260A1A00FAA7}"/>
              </a:ext>
            </a:extLst>
          </p:cNvPr>
          <p:cNvSpPr/>
          <p:nvPr/>
        </p:nvSpPr>
        <p:spPr>
          <a:xfrm>
            <a:off x="3799258" y="525006"/>
            <a:ext cx="468999" cy="36107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>
            <a:extLst>
              <a:ext uri="{FF2B5EF4-FFF2-40B4-BE49-F238E27FC236}">
                <a16:creationId xmlns:a16="http://schemas.microsoft.com/office/drawing/2014/main" id="{0D5FAAD4-567F-417A-9E40-29999562DBA3}"/>
              </a:ext>
            </a:extLst>
          </p:cNvPr>
          <p:cNvSpPr/>
          <p:nvPr/>
        </p:nvSpPr>
        <p:spPr>
          <a:xfrm>
            <a:off x="4498588" y="478355"/>
            <a:ext cx="362438" cy="456559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755ADC1-628E-4AA5-BF7A-38D371175F33}"/>
              </a:ext>
            </a:extLst>
          </p:cNvPr>
          <p:cNvSpPr/>
          <p:nvPr/>
        </p:nvSpPr>
        <p:spPr>
          <a:xfrm>
            <a:off x="3151469" y="413820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50C53C9-AC89-4927-863A-149D3F4A388F}"/>
              </a:ext>
            </a:extLst>
          </p:cNvPr>
          <p:cNvSpPr/>
          <p:nvPr/>
        </p:nvSpPr>
        <p:spPr>
          <a:xfrm>
            <a:off x="3769716" y="421119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1" name="Smiley Face 90">
            <a:extLst>
              <a:ext uri="{FF2B5EF4-FFF2-40B4-BE49-F238E27FC236}">
                <a16:creationId xmlns:a16="http://schemas.microsoft.com/office/drawing/2014/main" id="{002A9A62-9B96-4EF3-9593-CB0714A8C62D}"/>
              </a:ext>
            </a:extLst>
          </p:cNvPr>
          <p:cNvSpPr/>
          <p:nvPr/>
        </p:nvSpPr>
        <p:spPr>
          <a:xfrm>
            <a:off x="8862977" y="582861"/>
            <a:ext cx="430383" cy="42239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B3CEC275-583B-4A4F-9BBA-CDD494C59A4E}"/>
              </a:ext>
            </a:extLst>
          </p:cNvPr>
          <p:cNvSpPr/>
          <p:nvPr/>
        </p:nvSpPr>
        <p:spPr>
          <a:xfrm>
            <a:off x="9488673" y="623631"/>
            <a:ext cx="468999" cy="36107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ightning Bolt 96">
            <a:extLst>
              <a:ext uri="{FF2B5EF4-FFF2-40B4-BE49-F238E27FC236}">
                <a16:creationId xmlns:a16="http://schemas.microsoft.com/office/drawing/2014/main" id="{4A404E3B-C45D-4185-A811-371F408B9A93}"/>
              </a:ext>
            </a:extLst>
          </p:cNvPr>
          <p:cNvSpPr/>
          <p:nvPr/>
        </p:nvSpPr>
        <p:spPr>
          <a:xfrm>
            <a:off x="10188003" y="576980"/>
            <a:ext cx="362438" cy="456559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731169E-C1A9-40D2-8D93-2755FA76E3BC}"/>
              </a:ext>
            </a:extLst>
          </p:cNvPr>
          <p:cNvSpPr/>
          <p:nvPr/>
        </p:nvSpPr>
        <p:spPr>
          <a:xfrm>
            <a:off x="8840884" y="512445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931A49D-7FB1-4A50-AFE6-8CE792492B2C}"/>
              </a:ext>
            </a:extLst>
          </p:cNvPr>
          <p:cNvSpPr/>
          <p:nvPr/>
        </p:nvSpPr>
        <p:spPr>
          <a:xfrm>
            <a:off x="9459131" y="519744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215146-D7D4-48B5-98ED-2F5F9CDA076B}"/>
              </a:ext>
            </a:extLst>
          </p:cNvPr>
          <p:cNvSpPr txBox="1"/>
          <p:nvPr/>
        </p:nvSpPr>
        <p:spPr>
          <a:xfrm>
            <a:off x="5867104" y="51694"/>
            <a:ext cx="2830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highlight>
                  <a:srgbClr val="FFFF00"/>
                </a:highlight>
              </a:rPr>
              <a:t>Starred Brokers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C973B8-ABBE-4277-A128-56F0236D944A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FE14D8-DD36-49B6-8616-AFE0B8E9FD09}"/>
              </a:ext>
            </a:extLst>
          </p:cNvPr>
          <p:cNvSpPr txBox="1"/>
          <p:nvPr/>
        </p:nvSpPr>
        <p:spPr>
          <a:xfrm>
            <a:off x="401669" y="115739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306D9A-7395-4DA3-9670-783D391EEDE8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B2BC49-A40E-4C81-8C16-8C9B3C360C62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4DD9C8-248A-452B-85CB-C8F850A6DCB0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DA7F7F-26C0-48BE-AF0F-C0A8C2CB0F1C}"/>
              </a:ext>
            </a:extLst>
          </p:cNvPr>
          <p:cNvSpPr txBox="1"/>
          <p:nvPr/>
        </p:nvSpPr>
        <p:spPr>
          <a:xfrm>
            <a:off x="6066341" y="529514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D84267-F33E-478C-BFDF-C90967B8590B}"/>
              </a:ext>
            </a:extLst>
          </p:cNvPr>
          <p:cNvSpPr txBox="1"/>
          <p:nvPr/>
        </p:nvSpPr>
        <p:spPr>
          <a:xfrm>
            <a:off x="6026255" y="123878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DB7E05-138E-4D65-A651-CD984B79C65E}"/>
              </a:ext>
            </a:extLst>
          </p:cNvPr>
          <p:cNvSpPr txBox="1"/>
          <p:nvPr/>
        </p:nvSpPr>
        <p:spPr>
          <a:xfrm>
            <a:off x="8792058" y="12660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7274A2-AED6-4DAE-B212-714F1F185F94}"/>
              </a:ext>
            </a:extLst>
          </p:cNvPr>
          <p:cNvSpPr txBox="1"/>
          <p:nvPr/>
        </p:nvSpPr>
        <p:spPr>
          <a:xfrm>
            <a:off x="9900410" y="12660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A2532F-6835-4AA0-80F4-97687B95D721}"/>
              </a:ext>
            </a:extLst>
          </p:cNvPr>
          <p:cNvSpPr txBox="1"/>
          <p:nvPr/>
        </p:nvSpPr>
        <p:spPr>
          <a:xfrm>
            <a:off x="7417520" y="12541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6039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B502505-991D-4EA0-A69B-2F9D80F270C3}"/>
              </a:ext>
            </a:extLst>
          </p:cNvPr>
          <p:cNvSpPr txBox="1"/>
          <p:nvPr/>
        </p:nvSpPr>
        <p:spPr>
          <a:xfrm>
            <a:off x="47172" y="-4172"/>
            <a:ext cx="268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highlight>
                  <a:srgbClr val="FFFF00"/>
                </a:highlight>
              </a:rPr>
              <a:t>My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E5AC0F-6058-4E82-8E25-71F55B70F75E}"/>
              </a:ext>
            </a:extLst>
          </p:cNvPr>
          <p:cNvSpPr txBox="1"/>
          <p:nvPr/>
        </p:nvSpPr>
        <p:spPr>
          <a:xfrm>
            <a:off x="47172" y="1024050"/>
            <a:ext cx="30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highlight>
                  <a:srgbClr val="FFFF00"/>
                </a:highlight>
              </a:rPr>
              <a:t>Notifications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BC27E-FB6A-44C2-8A89-1E1A671B919B}"/>
              </a:ext>
            </a:extLst>
          </p:cNvPr>
          <p:cNvSpPr txBox="1"/>
          <p:nvPr/>
        </p:nvSpPr>
        <p:spPr>
          <a:xfrm>
            <a:off x="47171" y="2052272"/>
            <a:ext cx="355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highlight>
                  <a:srgbClr val="FFFF00"/>
                </a:highlight>
              </a:rPr>
              <a:t>Friend requests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539FB-2A5D-4F03-95F2-F9BC39FCE5A5}"/>
              </a:ext>
            </a:extLst>
          </p:cNvPr>
          <p:cNvSpPr txBox="1"/>
          <p:nvPr/>
        </p:nvSpPr>
        <p:spPr>
          <a:xfrm>
            <a:off x="47171" y="3105834"/>
            <a:ext cx="355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highlight>
                  <a:srgbClr val="FFFF00"/>
                </a:highlight>
              </a:rPr>
              <a:t>Clients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6D079-5090-4A34-89C8-7EAE54348EBF}"/>
              </a:ext>
            </a:extLst>
          </p:cNvPr>
          <p:cNvSpPr txBox="1"/>
          <p:nvPr/>
        </p:nvSpPr>
        <p:spPr>
          <a:xfrm>
            <a:off x="47171" y="4291903"/>
            <a:ext cx="355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EG" sz="3600" b="1" dirty="0">
                <a:highlight>
                  <a:srgbClr val="FFFF00"/>
                </a:highlight>
              </a:rPr>
              <a:t>شقق بسعر التكلفة</a:t>
            </a:r>
          </a:p>
          <a:p>
            <a:pPr algn="l"/>
            <a:r>
              <a:rPr lang="en-US" sz="3600" b="1" dirty="0">
                <a:highlight>
                  <a:srgbClr val="FFFF00"/>
                </a:highlight>
              </a:rPr>
              <a:t>(CIB Bank)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218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399C04-CFF0-411D-B5ED-8F1F61182FD0}"/>
              </a:ext>
            </a:extLst>
          </p:cNvPr>
          <p:cNvSpPr/>
          <p:nvPr/>
        </p:nvSpPr>
        <p:spPr>
          <a:xfrm>
            <a:off x="9236763" y="177507"/>
            <a:ext cx="2749827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7F66F-8B48-4B0F-84EE-E9A58DF38F15}"/>
              </a:ext>
            </a:extLst>
          </p:cNvPr>
          <p:cNvSpPr/>
          <p:nvPr/>
        </p:nvSpPr>
        <p:spPr>
          <a:xfrm>
            <a:off x="320604" y="161853"/>
            <a:ext cx="2628756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1AC6F-D767-47C1-A84A-913FD41502A6}"/>
              </a:ext>
            </a:extLst>
          </p:cNvPr>
          <p:cNvSpPr txBox="1"/>
          <p:nvPr/>
        </p:nvSpPr>
        <p:spPr>
          <a:xfrm>
            <a:off x="9927989" y="266393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معمار مكة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3C01590-70B2-4891-AAD4-D992A2BED2E5}"/>
              </a:ext>
            </a:extLst>
          </p:cNvPr>
          <p:cNvSpPr/>
          <p:nvPr/>
        </p:nvSpPr>
        <p:spPr>
          <a:xfrm>
            <a:off x="4987136" y="448373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B20D1FE-1AF0-4BBE-B127-5EC42BD637A0}"/>
              </a:ext>
            </a:extLst>
          </p:cNvPr>
          <p:cNvSpPr/>
          <p:nvPr/>
        </p:nvSpPr>
        <p:spPr>
          <a:xfrm>
            <a:off x="4987136" y="53114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904CE8D-89FB-4E67-B07A-12908EA8C236}"/>
              </a:ext>
            </a:extLst>
          </p:cNvPr>
          <p:cNvSpPr/>
          <p:nvPr/>
        </p:nvSpPr>
        <p:spPr>
          <a:xfrm>
            <a:off x="4987136" y="61391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A2EC9-97D9-4EC2-8CCA-E39B4F30ED05}"/>
              </a:ext>
            </a:extLst>
          </p:cNvPr>
          <p:cNvSpPr/>
          <p:nvPr/>
        </p:nvSpPr>
        <p:spPr>
          <a:xfrm>
            <a:off x="2989115" y="177997"/>
            <a:ext cx="6207893" cy="61161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18B7F0-79DE-467B-BF7B-9DB3BD576EA2}"/>
              </a:ext>
            </a:extLst>
          </p:cNvPr>
          <p:cNvCxnSpPr>
            <a:cxnSpLocks/>
          </p:cNvCxnSpPr>
          <p:nvPr/>
        </p:nvCxnSpPr>
        <p:spPr>
          <a:xfrm>
            <a:off x="2949360" y="813224"/>
            <a:ext cx="0" cy="5030985"/>
          </a:xfrm>
          <a:prstGeom prst="line">
            <a:avLst/>
          </a:prstGeom>
          <a:ln w="12700">
            <a:solidFill>
              <a:srgbClr val="085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BFE290-60AD-4FA1-B62E-387352F29FC2}"/>
              </a:ext>
            </a:extLst>
          </p:cNvPr>
          <p:cNvCxnSpPr>
            <a:cxnSpLocks/>
          </p:cNvCxnSpPr>
          <p:nvPr/>
        </p:nvCxnSpPr>
        <p:spPr>
          <a:xfrm>
            <a:off x="9224262" y="799972"/>
            <a:ext cx="0" cy="5030985"/>
          </a:xfrm>
          <a:prstGeom prst="line">
            <a:avLst/>
          </a:prstGeom>
          <a:ln w="12700">
            <a:solidFill>
              <a:srgbClr val="085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AD3B16-62AC-4FD6-87AE-32AA13847A84}"/>
              </a:ext>
            </a:extLst>
          </p:cNvPr>
          <p:cNvSpPr txBox="1"/>
          <p:nvPr/>
        </p:nvSpPr>
        <p:spPr>
          <a:xfrm>
            <a:off x="9987889" y="815579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ابحث عن عميل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9EA39B-6391-4A42-8A59-7164122C4206}"/>
              </a:ext>
            </a:extLst>
          </p:cNvPr>
          <p:cNvSpPr/>
          <p:nvPr/>
        </p:nvSpPr>
        <p:spPr>
          <a:xfrm>
            <a:off x="9341339" y="1300093"/>
            <a:ext cx="2272352" cy="412579"/>
          </a:xfrm>
          <a:prstGeom prst="rect">
            <a:avLst/>
          </a:prstGeom>
          <a:noFill/>
          <a:ln w="12700">
            <a:solidFill>
              <a:srgbClr val="085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نتيجة بحث الصور عن ‪whatsapp home‬‏">
            <a:extLst>
              <a:ext uri="{FF2B5EF4-FFF2-40B4-BE49-F238E27FC236}">
                <a16:creationId xmlns:a16="http://schemas.microsoft.com/office/drawing/2014/main" id="{65D24D9D-8582-4EAF-95BA-12D806A21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1" t="4838" r="25075" b="83251"/>
          <a:stretch/>
        </p:blipFill>
        <p:spPr bwMode="auto">
          <a:xfrm>
            <a:off x="11677759" y="1300093"/>
            <a:ext cx="457200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AF9E93-9CF1-4DF1-8314-D89D12B9AA3F}"/>
              </a:ext>
            </a:extLst>
          </p:cNvPr>
          <p:cNvSpPr txBox="1"/>
          <p:nvPr/>
        </p:nvSpPr>
        <p:spPr>
          <a:xfrm>
            <a:off x="10120409" y="181476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اضف عميل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D14-D7CD-48FC-A642-AF177490587D}"/>
              </a:ext>
            </a:extLst>
          </p:cNvPr>
          <p:cNvSpPr txBox="1"/>
          <p:nvPr/>
        </p:nvSpPr>
        <p:spPr>
          <a:xfrm>
            <a:off x="9987889" y="2296592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بحث عن عقار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561DBB-7C39-4668-B898-D50915B86CB8}"/>
              </a:ext>
            </a:extLst>
          </p:cNvPr>
          <p:cNvCxnSpPr>
            <a:cxnSpLocks/>
          </p:cNvCxnSpPr>
          <p:nvPr/>
        </p:nvCxnSpPr>
        <p:spPr>
          <a:xfrm flipH="1">
            <a:off x="9341339" y="2782337"/>
            <a:ext cx="2793620" cy="0"/>
          </a:xfrm>
          <a:prstGeom prst="line">
            <a:avLst/>
          </a:prstGeom>
          <a:ln w="28575">
            <a:solidFill>
              <a:srgbClr val="085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616EC38F-BB5D-4C62-8C72-3F72BA5690B2}"/>
              </a:ext>
            </a:extLst>
          </p:cNvPr>
          <p:cNvSpPr/>
          <p:nvPr/>
        </p:nvSpPr>
        <p:spPr>
          <a:xfrm>
            <a:off x="8610530" y="281224"/>
            <a:ext cx="362438" cy="456559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5CC33E-7F21-4726-95EF-7C3F15B0CBAC}"/>
              </a:ext>
            </a:extLst>
          </p:cNvPr>
          <p:cNvSpPr/>
          <p:nvPr/>
        </p:nvSpPr>
        <p:spPr>
          <a:xfrm>
            <a:off x="8494413" y="251011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9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FDC2C-5660-4908-BAD8-4FB30328C778}"/>
              </a:ext>
            </a:extLst>
          </p:cNvPr>
          <p:cNvSpPr txBox="1"/>
          <p:nvPr/>
        </p:nvSpPr>
        <p:spPr>
          <a:xfrm>
            <a:off x="7846259" y="109443"/>
            <a:ext cx="385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44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؟</a:t>
            </a:r>
            <a:endParaRPr lang="en-US" sz="44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356002-D897-4922-9BAF-C3A32C40C926}"/>
              </a:ext>
            </a:extLst>
          </p:cNvPr>
          <p:cNvSpPr/>
          <p:nvPr/>
        </p:nvSpPr>
        <p:spPr>
          <a:xfrm>
            <a:off x="7807099" y="248285"/>
            <a:ext cx="200467" cy="2243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4BF6F-01D3-4728-BF02-C8878AD145A5}"/>
              </a:ext>
            </a:extLst>
          </p:cNvPr>
          <p:cNvSpPr txBox="1"/>
          <p:nvPr/>
        </p:nvSpPr>
        <p:spPr>
          <a:xfrm>
            <a:off x="6870567" y="1437568"/>
            <a:ext cx="2119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مشاريع الشركة: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6B43FFD-3AB6-43A0-AFD8-FA83484E4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7" t="12426" r="31369" b="11938"/>
          <a:stretch/>
        </p:blipFill>
        <p:spPr>
          <a:xfrm>
            <a:off x="6770766" y="2099354"/>
            <a:ext cx="2119778" cy="11957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F141796-3E19-4D3B-8594-E1F991DBE0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47" t="11819" r="27180" b="8063"/>
          <a:stretch/>
        </p:blipFill>
        <p:spPr>
          <a:xfrm>
            <a:off x="6770766" y="3568306"/>
            <a:ext cx="2119778" cy="11957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E497E6-BF04-4B6C-8B86-68380FB70439}"/>
              </a:ext>
            </a:extLst>
          </p:cNvPr>
          <p:cNvSpPr txBox="1"/>
          <p:nvPr/>
        </p:nvSpPr>
        <p:spPr>
          <a:xfrm>
            <a:off x="4761340" y="2389962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الاندلس 534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6AF13D-6969-4EDF-B9A0-358CADED3C3F}"/>
              </a:ext>
            </a:extLst>
          </p:cNvPr>
          <p:cNvSpPr txBox="1"/>
          <p:nvPr/>
        </p:nvSpPr>
        <p:spPr>
          <a:xfrm>
            <a:off x="5079565" y="38840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بيت الوطن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DCF8C-F1FD-4302-8604-CB773FE106AC}"/>
              </a:ext>
            </a:extLst>
          </p:cNvPr>
          <p:cNvSpPr/>
          <p:nvPr/>
        </p:nvSpPr>
        <p:spPr>
          <a:xfrm>
            <a:off x="9853346" y="2793787"/>
            <a:ext cx="1618338" cy="537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B1730-90AA-4C57-899C-8EFBE3A921B3}"/>
              </a:ext>
            </a:extLst>
          </p:cNvPr>
          <p:cNvSpPr txBox="1"/>
          <p:nvPr/>
        </p:nvSpPr>
        <p:spPr>
          <a:xfrm>
            <a:off x="7477609" y="843431"/>
            <a:ext cx="141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عن الشركة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81BA1C-5BA8-4555-A77A-87AFDC734966}"/>
              </a:ext>
            </a:extLst>
          </p:cNvPr>
          <p:cNvSpPr/>
          <p:nvPr/>
        </p:nvSpPr>
        <p:spPr>
          <a:xfrm>
            <a:off x="4692327" y="2296539"/>
            <a:ext cx="1922157" cy="654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E28933-ADA2-4B77-864B-2C023F3D9561}"/>
              </a:ext>
            </a:extLst>
          </p:cNvPr>
          <p:cNvSpPr txBox="1"/>
          <p:nvPr/>
        </p:nvSpPr>
        <p:spPr>
          <a:xfrm>
            <a:off x="6870567" y="5082896"/>
            <a:ext cx="2119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مشاريع سابقة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961317-02F6-4954-A912-AEBF522A1CF4}"/>
              </a:ext>
            </a:extLst>
          </p:cNvPr>
          <p:cNvSpPr txBox="1"/>
          <p:nvPr/>
        </p:nvSpPr>
        <p:spPr>
          <a:xfrm>
            <a:off x="4378765" y="2940161"/>
            <a:ext cx="211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000" b="1" dirty="0">
                <a:solidFill>
                  <a:srgbClr val="085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استلام فورى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309AC9-CF88-4382-85F7-2AD0CB7F74A3}"/>
              </a:ext>
            </a:extLst>
          </p:cNvPr>
          <p:cNvSpPr txBox="1"/>
          <p:nvPr/>
        </p:nvSpPr>
        <p:spPr>
          <a:xfrm>
            <a:off x="4377904" y="4403535"/>
            <a:ext cx="211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000" b="1" dirty="0">
                <a:solidFill>
                  <a:srgbClr val="085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استلام بعد 14 شهر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184432-151F-4EB3-BA97-6F54836A4291}"/>
              </a:ext>
            </a:extLst>
          </p:cNvPr>
          <p:cNvSpPr txBox="1"/>
          <p:nvPr/>
        </p:nvSpPr>
        <p:spPr>
          <a:xfrm>
            <a:off x="9987889" y="2880512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مشاريع الشركة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9D1FB-C420-4B36-A210-69F302D48A0F}"/>
              </a:ext>
            </a:extLst>
          </p:cNvPr>
          <p:cNvSpPr txBox="1"/>
          <p:nvPr/>
        </p:nvSpPr>
        <p:spPr>
          <a:xfrm>
            <a:off x="10341623" y="3354595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عملاء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4CDFD1-C261-4469-8CEB-083A7849FF36}"/>
              </a:ext>
            </a:extLst>
          </p:cNvPr>
          <p:cNvSpPr txBox="1"/>
          <p:nvPr/>
        </p:nvSpPr>
        <p:spPr>
          <a:xfrm>
            <a:off x="10065850" y="4343206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طلبات الشركة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5DE92E-4B8E-46AB-AAB9-67E86A8C521F}"/>
              </a:ext>
            </a:extLst>
          </p:cNvPr>
          <p:cNvSpPr txBox="1"/>
          <p:nvPr/>
        </p:nvSpPr>
        <p:spPr>
          <a:xfrm>
            <a:off x="9979875" y="537575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ارسل اقتراحاتك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571D11-BADF-4AB7-8048-54F2FE660FAE}"/>
              </a:ext>
            </a:extLst>
          </p:cNvPr>
          <p:cNvSpPr txBox="1"/>
          <p:nvPr/>
        </p:nvSpPr>
        <p:spPr>
          <a:xfrm>
            <a:off x="10325534" y="382431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معاينات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243C7-F453-456F-8845-D9A14B716EE7}"/>
              </a:ext>
            </a:extLst>
          </p:cNvPr>
          <p:cNvSpPr txBox="1"/>
          <p:nvPr/>
        </p:nvSpPr>
        <p:spPr>
          <a:xfrm>
            <a:off x="9828605" y="4856993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فرص عمل بالشركة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55EFF6-57DE-4D54-BBC7-C35E4A74BF9F}"/>
              </a:ext>
            </a:extLst>
          </p:cNvPr>
          <p:cNvSpPr txBox="1"/>
          <p:nvPr/>
        </p:nvSpPr>
        <p:spPr>
          <a:xfrm>
            <a:off x="10085086" y="587783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9C6E94-61F7-415B-9B1E-66F2BFDC8ADE}"/>
              </a:ext>
            </a:extLst>
          </p:cNvPr>
          <p:cNvSpPr txBox="1"/>
          <p:nvPr/>
        </p:nvSpPr>
        <p:spPr>
          <a:xfrm>
            <a:off x="10170684" y="6377934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D60343-1671-4103-8F85-484C833B121D}"/>
              </a:ext>
            </a:extLst>
          </p:cNvPr>
          <p:cNvSpPr txBox="1"/>
          <p:nvPr/>
        </p:nvSpPr>
        <p:spPr>
          <a:xfrm>
            <a:off x="3105755" y="248318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FB7EFF-95DB-4EA5-9268-3AB925D496F0}"/>
              </a:ext>
            </a:extLst>
          </p:cNvPr>
          <p:cNvSpPr txBox="1"/>
          <p:nvPr/>
        </p:nvSpPr>
        <p:spPr>
          <a:xfrm>
            <a:off x="47171" y="2052272"/>
            <a:ext cx="355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highlight>
                  <a:srgbClr val="FFFF00"/>
                </a:highlight>
              </a:rPr>
              <a:t>CRM 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418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BE7C1FD-D210-4048-98B0-F52EFC3998F9}"/>
              </a:ext>
            </a:extLst>
          </p:cNvPr>
          <p:cNvSpPr txBox="1"/>
          <p:nvPr/>
        </p:nvSpPr>
        <p:spPr>
          <a:xfrm>
            <a:off x="284752" y="180559"/>
            <a:ext cx="350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LinkedBrokers Owners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0211E-ECCC-4EB9-A583-45D2B5EEBE66}"/>
              </a:ext>
            </a:extLst>
          </p:cNvPr>
          <p:cNvSpPr txBox="1"/>
          <p:nvPr/>
        </p:nvSpPr>
        <p:spPr>
          <a:xfrm>
            <a:off x="455606" y="793674"/>
            <a:ext cx="20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/>
              <a:t>Razan</a:t>
            </a:r>
            <a:r>
              <a:rPr lang="en-US" sz="2000" b="1" dirty="0"/>
              <a:t> </a:t>
            </a:r>
            <a:r>
              <a:rPr lang="en-US" sz="2000" b="1" dirty="0" err="1"/>
              <a:t>Masaad</a:t>
            </a:r>
            <a:endParaRPr lang="en-US" sz="2000" b="1" dirty="0"/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+962798639238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172183-EF22-4D64-A589-A427C09A4903}"/>
              </a:ext>
            </a:extLst>
          </p:cNvPr>
          <p:cNvSpPr txBox="1"/>
          <p:nvPr/>
        </p:nvSpPr>
        <p:spPr>
          <a:xfrm>
            <a:off x="3125919" y="788136"/>
            <a:ext cx="51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5%</a:t>
            </a:r>
            <a:endParaRPr lang="ar-EG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6890A0-0368-46D2-8C7E-E8EADF010548}"/>
              </a:ext>
            </a:extLst>
          </p:cNvPr>
          <p:cNvSpPr txBox="1"/>
          <p:nvPr/>
        </p:nvSpPr>
        <p:spPr>
          <a:xfrm>
            <a:off x="460637" y="1652275"/>
            <a:ext cx="1770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Assy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01066664820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1314D7-9CF4-4C4B-8E0F-C091DE545104}"/>
              </a:ext>
            </a:extLst>
          </p:cNvPr>
          <p:cNvSpPr txBox="1"/>
          <p:nvPr/>
        </p:nvSpPr>
        <p:spPr>
          <a:xfrm>
            <a:off x="3125919" y="1681922"/>
            <a:ext cx="66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10%</a:t>
            </a:r>
            <a:endParaRPr lang="ar-EG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53D3D6-13E2-424E-999F-A4D060396498}"/>
              </a:ext>
            </a:extLst>
          </p:cNvPr>
          <p:cNvSpPr txBox="1"/>
          <p:nvPr/>
        </p:nvSpPr>
        <p:spPr>
          <a:xfrm>
            <a:off x="455606" y="2510876"/>
            <a:ext cx="203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Mohamed B7ery</a:t>
            </a:r>
          </a:p>
          <a:p>
            <a:pPr algn="l"/>
            <a:r>
              <a:rPr lang="en-US" sz="2000" dirty="0"/>
              <a:t>(the developed)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01007330161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C00786-A7BC-4EEB-90C7-5F8DBFCFD6A7}"/>
              </a:ext>
            </a:extLst>
          </p:cNvPr>
          <p:cNvSpPr txBox="1"/>
          <p:nvPr/>
        </p:nvSpPr>
        <p:spPr>
          <a:xfrm>
            <a:off x="3125919" y="2510876"/>
            <a:ext cx="66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5%</a:t>
            </a:r>
            <a:endParaRPr lang="ar-EG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EC62BE-720B-40D8-A982-599792C8833D}"/>
              </a:ext>
            </a:extLst>
          </p:cNvPr>
          <p:cNvSpPr txBox="1"/>
          <p:nvPr/>
        </p:nvSpPr>
        <p:spPr>
          <a:xfrm>
            <a:off x="455606" y="3677254"/>
            <a:ext cx="203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Hanan Salah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01001748634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01222827283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0EB14B-F900-4A11-BCC1-47B3B1A9907F}"/>
              </a:ext>
            </a:extLst>
          </p:cNvPr>
          <p:cNvSpPr txBox="1"/>
          <p:nvPr/>
        </p:nvSpPr>
        <p:spPr>
          <a:xfrm>
            <a:off x="3125919" y="3677254"/>
            <a:ext cx="66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15%</a:t>
            </a:r>
            <a:endParaRPr lang="ar-EG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6B3BDB-C7C1-4857-81B7-AD3A1082DC2E}"/>
              </a:ext>
            </a:extLst>
          </p:cNvPr>
          <p:cNvSpPr txBox="1"/>
          <p:nvPr/>
        </p:nvSpPr>
        <p:spPr>
          <a:xfrm>
            <a:off x="6763640" y="1647333"/>
            <a:ext cx="20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Ahmed </a:t>
            </a:r>
            <a:r>
              <a:rPr lang="en-US" sz="2000" b="1" dirty="0" err="1"/>
              <a:t>Embaby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01007432999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1A970-E296-4872-ACAF-41C19E0132E4}"/>
              </a:ext>
            </a:extLst>
          </p:cNvPr>
          <p:cNvSpPr/>
          <p:nvPr/>
        </p:nvSpPr>
        <p:spPr>
          <a:xfrm>
            <a:off x="9212335" y="183110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……………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6B923B-76BF-4339-88D7-AD756170D7CD}"/>
              </a:ext>
            </a:extLst>
          </p:cNvPr>
          <p:cNvSpPr txBox="1"/>
          <p:nvPr/>
        </p:nvSpPr>
        <p:spPr>
          <a:xfrm>
            <a:off x="6763640" y="2541119"/>
            <a:ext cx="20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Ahmed </a:t>
            </a:r>
            <a:r>
              <a:rPr lang="en-US" sz="2000" b="1" dirty="0" err="1"/>
              <a:t>Safwat</a:t>
            </a:r>
            <a:endParaRPr lang="en-US" sz="2000" b="1" dirty="0"/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01062800820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55D094-82D4-4EF3-8294-8CFB8AF8F1CC}"/>
              </a:ext>
            </a:extLst>
          </p:cNvPr>
          <p:cNvSpPr/>
          <p:nvPr/>
        </p:nvSpPr>
        <p:spPr>
          <a:xfrm>
            <a:off x="9212334" y="267368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……………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4665DA-E58F-48EC-B28E-E5F813BBAB2F}"/>
              </a:ext>
            </a:extLst>
          </p:cNvPr>
          <p:cNvSpPr txBox="1"/>
          <p:nvPr/>
        </p:nvSpPr>
        <p:spPr>
          <a:xfrm>
            <a:off x="6763640" y="674374"/>
            <a:ext cx="241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Mohamed El-Amin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01062266434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117E-237C-4412-A1CD-0AF12A1B17CD}"/>
              </a:ext>
            </a:extLst>
          </p:cNvPr>
          <p:cNvSpPr txBox="1"/>
          <p:nvPr/>
        </p:nvSpPr>
        <p:spPr>
          <a:xfrm>
            <a:off x="9433953" y="668836"/>
            <a:ext cx="51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5%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374622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BE7C1FD-D210-4048-98B0-F52EFC3998F9}"/>
              </a:ext>
            </a:extLst>
          </p:cNvPr>
          <p:cNvSpPr txBox="1"/>
          <p:nvPr/>
        </p:nvSpPr>
        <p:spPr>
          <a:xfrm>
            <a:off x="284752" y="180559"/>
            <a:ext cx="350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LinkedBrokers Owners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0211E-ECCC-4EB9-A583-45D2B5EEBE66}"/>
              </a:ext>
            </a:extLst>
          </p:cNvPr>
          <p:cNvSpPr txBox="1"/>
          <p:nvPr/>
        </p:nvSpPr>
        <p:spPr>
          <a:xfrm>
            <a:off x="455606" y="793674"/>
            <a:ext cx="20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/>
              <a:t>Razan</a:t>
            </a:r>
            <a:r>
              <a:rPr lang="en-US" sz="2000" b="1" dirty="0"/>
              <a:t> </a:t>
            </a:r>
            <a:r>
              <a:rPr lang="en-US" sz="2000" b="1" dirty="0" err="1"/>
              <a:t>Masaad</a:t>
            </a:r>
            <a:endParaRPr lang="en-US" sz="2000" b="1" dirty="0"/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+962798639238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172183-EF22-4D64-A589-A427C09A4903}"/>
              </a:ext>
            </a:extLst>
          </p:cNvPr>
          <p:cNvSpPr txBox="1"/>
          <p:nvPr/>
        </p:nvSpPr>
        <p:spPr>
          <a:xfrm>
            <a:off x="3125919" y="788136"/>
            <a:ext cx="51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5%</a:t>
            </a:r>
            <a:endParaRPr lang="ar-EG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6890A0-0368-46D2-8C7E-E8EADF010548}"/>
              </a:ext>
            </a:extLst>
          </p:cNvPr>
          <p:cNvSpPr txBox="1"/>
          <p:nvPr/>
        </p:nvSpPr>
        <p:spPr>
          <a:xfrm>
            <a:off x="460637" y="1652275"/>
            <a:ext cx="1770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Assy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01066664820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1314D7-9CF4-4C4B-8E0F-C091DE545104}"/>
              </a:ext>
            </a:extLst>
          </p:cNvPr>
          <p:cNvSpPr txBox="1"/>
          <p:nvPr/>
        </p:nvSpPr>
        <p:spPr>
          <a:xfrm>
            <a:off x="3125919" y="1681922"/>
            <a:ext cx="66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10%</a:t>
            </a:r>
            <a:endParaRPr lang="ar-EG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53D3D6-13E2-424E-999F-A4D060396498}"/>
              </a:ext>
            </a:extLst>
          </p:cNvPr>
          <p:cNvSpPr txBox="1"/>
          <p:nvPr/>
        </p:nvSpPr>
        <p:spPr>
          <a:xfrm>
            <a:off x="455606" y="2510876"/>
            <a:ext cx="203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Mohamed B7ery</a:t>
            </a:r>
          </a:p>
          <a:p>
            <a:pPr algn="l"/>
            <a:r>
              <a:rPr lang="en-US" sz="2000" dirty="0"/>
              <a:t>(the developed)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01007330161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C00786-A7BC-4EEB-90C7-5F8DBFCFD6A7}"/>
              </a:ext>
            </a:extLst>
          </p:cNvPr>
          <p:cNvSpPr txBox="1"/>
          <p:nvPr/>
        </p:nvSpPr>
        <p:spPr>
          <a:xfrm>
            <a:off x="3125919" y="2510876"/>
            <a:ext cx="66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5%</a:t>
            </a:r>
            <a:endParaRPr lang="ar-EG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EC62BE-720B-40D8-A982-599792C8833D}"/>
              </a:ext>
            </a:extLst>
          </p:cNvPr>
          <p:cNvSpPr txBox="1"/>
          <p:nvPr/>
        </p:nvSpPr>
        <p:spPr>
          <a:xfrm>
            <a:off x="455606" y="3677254"/>
            <a:ext cx="203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Hanan Salah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01001748634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01222827283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0EB14B-F900-4A11-BCC1-47B3B1A9907F}"/>
              </a:ext>
            </a:extLst>
          </p:cNvPr>
          <p:cNvSpPr txBox="1"/>
          <p:nvPr/>
        </p:nvSpPr>
        <p:spPr>
          <a:xfrm>
            <a:off x="3125919" y="3677254"/>
            <a:ext cx="66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15%</a:t>
            </a:r>
            <a:endParaRPr lang="ar-EG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6B3BDB-C7C1-4857-81B7-AD3A1082DC2E}"/>
              </a:ext>
            </a:extLst>
          </p:cNvPr>
          <p:cNvSpPr txBox="1"/>
          <p:nvPr/>
        </p:nvSpPr>
        <p:spPr>
          <a:xfrm>
            <a:off x="6763640" y="1647333"/>
            <a:ext cx="20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Ahmed </a:t>
            </a:r>
            <a:r>
              <a:rPr lang="en-US" sz="2000" b="1" dirty="0" err="1"/>
              <a:t>Embaby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01007432999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1A970-E296-4872-ACAF-41C19E0132E4}"/>
              </a:ext>
            </a:extLst>
          </p:cNvPr>
          <p:cNvSpPr/>
          <p:nvPr/>
        </p:nvSpPr>
        <p:spPr>
          <a:xfrm>
            <a:off x="9212335" y="183110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……………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6B923B-76BF-4339-88D7-AD756170D7CD}"/>
              </a:ext>
            </a:extLst>
          </p:cNvPr>
          <p:cNvSpPr txBox="1"/>
          <p:nvPr/>
        </p:nvSpPr>
        <p:spPr>
          <a:xfrm>
            <a:off x="6763640" y="2541119"/>
            <a:ext cx="20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Ahmed </a:t>
            </a:r>
            <a:r>
              <a:rPr lang="en-US" sz="2000" b="1" dirty="0" err="1"/>
              <a:t>Safwat</a:t>
            </a:r>
            <a:endParaRPr lang="en-US" sz="2000" b="1" dirty="0"/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01062800820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55D094-82D4-4EF3-8294-8CFB8AF8F1CC}"/>
              </a:ext>
            </a:extLst>
          </p:cNvPr>
          <p:cNvSpPr/>
          <p:nvPr/>
        </p:nvSpPr>
        <p:spPr>
          <a:xfrm>
            <a:off x="9212334" y="267368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……………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4665DA-E58F-48EC-B28E-E5F813BBAB2F}"/>
              </a:ext>
            </a:extLst>
          </p:cNvPr>
          <p:cNvSpPr txBox="1"/>
          <p:nvPr/>
        </p:nvSpPr>
        <p:spPr>
          <a:xfrm>
            <a:off x="6763640" y="674374"/>
            <a:ext cx="241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Mohamed El-Amin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01062266434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117E-237C-4412-A1CD-0AF12A1B17CD}"/>
              </a:ext>
            </a:extLst>
          </p:cNvPr>
          <p:cNvSpPr txBox="1"/>
          <p:nvPr/>
        </p:nvSpPr>
        <p:spPr>
          <a:xfrm>
            <a:off x="9433953" y="668836"/>
            <a:ext cx="51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5%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248849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89642-AA94-4AFC-B084-A4133FEBA68E}"/>
              </a:ext>
            </a:extLst>
          </p:cNvPr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CBE56-E0F8-41C2-AB60-35A10BF22BA2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6874FCA-9C74-43A8-A37A-A6C8C5448E2E}"/>
              </a:ext>
            </a:extLst>
          </p:cNvPr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1367EC-35E1-497C-A019-2D4A668A8909}"/>
              </a:ext>
            </a:extLst>
          </p:cNvPr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DEEC98F-0603-4998-85FB-09871CFB0DC2}"/>
              </a:ext>
            </a:extLst>
          </p:cNvPr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097ED-0096-4980-81F4-97F1CCC7A970}"/>
              </a:ext>
            </a:extLst>
          </p:cNvPr>
          <p:cNvSpPr txBox="1"/>
          <p:nvPr/>
        </p:nvSpPr>
        <p:spPr>
          <a:xfrm>
            <a:off x="401669" y="1157392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FF1E0-9BB0-4EDE-B176-40F7E4722DCE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pic>
        <p:nvPicPr>
          <p:cNvPr id="9" name="Picture 2" descr="نتيجة بحث الصور عن ‪whatsapp home‬‏">
            <a:extLst>
              <a:ext uri="{FF2B5EF4-FFF2-40B4-BE49-F238E27FC236}">
                <a16:creationId xmlns:a16="http://schemas.microsoft.com/office/drawing/2014/main" id="{58DA05C9-ABF3-40B4-98DE-6BC6FB5A4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3282" b="55177"/>
          <a:stretch/>
        </p:blipFill>
        <p:spPr bwMode="auto">
          <a:xfrm>
            <a:off x="304798" y="1640632"/>
            <a:ext cx="1358530" cy="25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17CD34-7B79-4726-9EE9-272F1D000CDF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4A963-B498-480E-8D4A-87249A1C0119}"/>
              </a:ext>
            </a:extLst>
          </p:cNvPr>
          <p:cNvSpPr txBox="1"/>
          <p:nvPr/>
        </p:nvSpPr>
        <p:spPr>
          <a:xfrm>
            <a:off x="3888539" y="456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EDA1D-2B4C-41F2-A5FE-0B520C8C1735}"/>
              </a:ext>
            </a:extLst>
          </p:cNvPr>
          <p:cNvSpPr txBox="1"/>
          <p:nvPr/>
        </p:nvSpPr>
        <p:spPr>
          <a:xfrm>
            <a:off x="6835096" y="833006"/>
            <a:ext cx="265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ممكن يغير المكان من هنا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9FB8B-0558-4613-B617-1C92C4A98C5B}"/>
              </a:ext>
            </a:extLst>
          </p:cNvPr>
          <p:cNvCxnSpPr/>
          <p:nvPr/>
        </p:nvCxnSpPr>
        <p:spPr>
          <a:xfrm flipH="1" flipV="1">
            <a:off x="5196195" y="759162"/>
            <a:ext cx="1535909" cy="425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A05117D-DA7A-4583-866E-DAF9B775A570}"/>
              </a:ext>
            </a:extLst>
          </p:cNvPr>
          <p:cNvSpPr/>
          <p:nvPr/>
        </p:nvSpPr>
        <p:spPr>
          <a:xfrm>
            <a:off x="377323" y="952293"/>
            <a:ext cx="5082537" cy="85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86185-144B-4F83-8B28-B34A3C4AF731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E317C-60F7-4F04-BF83-A8223117A497}"/>
              </a:ext>
            </a:extLst>
          </p:cNvPr>
          <p:cNvSpPr txBox="1"/>
          <p:nvPr/>
        </p:nvSpPr>
        <p:spPr>
          <a:xfrm>
            <a:off x="1185641" y="1949670"/>
            <a:ext cx="3465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الاقسام الرئيسية بالابلكيشن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44916" y="1523999"/>
            <a:ext cx="8447312" cy="3701143"/>
          </a:xfrm>
          <a:prstGeom prst="rect">
            <a:avLst/>
          </a:prstGeom>
          <a:gradFill flip="none" rotWithShape="1">
            <a:gsLst>
              <a:gs pos="0">
                <a:srgbClr val="085E54">
                  <a:shade val="30000"/>
                  <a:satMod val="115000"/>
                </a:srgbClr>
              </a:gs>
              <a:gs pos="50000">
                <a:srgbClr val="085E54">
                  <a:shade val="67500"/>
                  <a:satMod val="115000"/>
                </a:srgbClr>
              </a:gs>
              <a:gs pos="100000">
                <a:srgbClr val="085E54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/>
              <a:t>For sale</a:t>
            </a:r>
          </a:p>
        </p:txBody>
      </p:sp>
    </p:spTree>
    <p:extLst>
      <p:ext uri="{BB962C8B-B14F-4D97-AF65-F5344CB8AC3E}">
        <p14:creationId xmlns:p14="http://schemas.microsoft.com/office/powerpoint/2010/main" val="38797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89642-AA94-4AFC-B084-A4133FEBA68E}"/>
              </a:ext>
            </a:extLst>
          </p:cNvPr>
          <p:cNvSpPr/>
          <p:nvPr/>
        </p:nvSpPr>
        <p:spPr>
          <a:xfrm>
            <a:off x="303784" y="298176"/>
            <a:ext cx="5062330" cy="1501544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CBE56-E0F8-41C2-AB60-35A10BF22BA2}"/>
              </a:ext>
            </a:extLst>
          </p:cNvPr>
          <p:cNvSpPr txBox="1"/>
          <p:nvPr/>
        </p:nvSpPr>
        <p:spPr>
          <a:xfrm>
            <a:off x="441755" y="448126"/>
            <a:ext cx="212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LinkedBrokers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6874FCA-9C74-43A8-A37A-A6C8C5448E2E}"/>
              </a:ext>
            </a:extLst>
          </p:cNvPr>
          <p:cNvSpPr/>
          <p:nvPr/>
        </p:nvSpPr>
        <p:spPr>
          <a:xfrm>
            <a:off x="4970316" y="558192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1367EC-35E1-497C-A019-2D4A668A8909}"/>
              </a:ext>
            </a:extLst>
          </p:cNvPr>
          <p:cNvSpPr/>
          <p:nvPr/>
        </p:nvSpPr>
        <p:spPr>
          <a:xfrm>
            <a:off x="4970316" y="640961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DEEC98F-0603-4998-85FB-09871CFB0DC2}"/>
              </a:ext>
            </a:extLst>
          </p:cNvPr>
          <p:cNvSpPr/>
          <p:nvPr/>
        </p:nvSpPr>
        <p:spPr>
          <a:xfrm>
            <a:off x="4970316" y="723730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نتيجة بحث الصور عن ‪whatsapp home‬‏">
            <a:extLst>
              <a:ext uri="{FF2B5EF4-FFF2-40B4-BE49-F238E27FC236}">
                <a16:creationId xmlns:a16="http://schemas.microsoft.com/office/drawing/2014/main" id="{58DA05C9-ABF3-40B4-98DE-6BC6FB5A4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35963" r="33282" b="55177"/>
          <a:stretch/>
        </p:blipFill>
        <p:spPr bwMode="auto">
          <a:xfrm>
            <a:off x="304797" y="1640632"/>
            <a:ext cx="1652953" cy="3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5E2BB7-74AD-4733-8D6E-23033FA1B7E1}"/>
              </a:ext>
            </a:extLst>
          </p:cNvPr>
          <p:cNvSpPr txBox="1"/>
          <p:nvPr/>
        </p:nvSpPr>
        <p:spPr>
          <a:xfrm>
            <a:off x="2437748" y="19032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376FD-88E9-4925-9A5F-9B8EEC301EA3}"/>
              </a:ext>
            </a:extLst>
          </p:cNvPr>
          <p:cNvSpPr txBox="1"/>
          <p:nvPr/>
        </p:nvSpPr>
        <p:spPr>
          <a:xfrm>
            <a:off x="441755" y="19032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9D9AE-6B31-4585-A888-19C0428188CF}"/>
              </a:ext>
            </a:extLst>
          </p:cNvPr>
          <p:cNvSpPr txBox="1"/>
          <p:nvPr/>
        </p:nvSpPr>
        <p:spPr>
          <a:xfrm>
            <a:off x="4116253" y="190034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4A963-B498-480E-8D4A-87249A1C0119}"/>
              </a:ext>
            </a:extLst>
          </p:cNvPr>
          <p:cNvSpPr txBox="1"/>
          <p:nvPr/>
        </p:nvSpPr>
        <p:spPr>
          <a:xfrm>
            <a:off x="3888539" y="456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pic>
        <p:nvPicPr>
          <p:cNvPr id="25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EC228650-0809-4131-B179-F7365C12C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502570" y="2663327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F58175-07E8-499A-ACBE-81991230BA34}"/>
              </a:ext>
            </a:extLst>
          </p:cNvPr>
          <p:cNvSpPr txBox="1"/>
          <p:nvPr/>
        </p:nvSpPr>
        <p:spPr>
          <a:xfrm>
            <a:off x="1482068" y="2833419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معمار مكة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EA734DBC-382C-4B18-8A56-A42DD70C6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502570" y="3624472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E027A2-E295-49F6-881E-86FCEB081988}"/>
              </a:ext>
            </a:extLst>
          </p:cNvPr>
          <p:cNvSpPr txBox="1"/>
          <p:nvPr/>
        </p:nvSpPr>
        <p:spPr>
          <a:xfrm>
            <a:off x="1482068" y="3794564"/>
            <a:ext cx="154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Vision</a:t>
            </a:r>
          </a:p>
        </p:txBody>
      </p:sp>
      <p:pic>
        <p:nvPicPr>
          <p:cNvPr id="29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977309EF-3E8B-41B6-832A-75446167A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502570" y="4585435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208937-A675-4831-BCC6-3B80537F090B}"/>
              </a:ext>
            </a:extLst>
          </p:cNvPr>
          <p:cNvSpPr txBox="1"/>
          <p:nvPr/>
        </p:nvSpPr>
        <p:spPr>
          <a:xfrm>
            <a:off x="1482068" y="4755527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Benian</a:t>
            </a:r>
            <a:endParaRPr lang="en-US" sz="20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61615-19C9-4845-B11C-B40C353E0B07}"/>
              </a:ext>
            </a:extLst>
          </p:cNvPr>
          <p:cNvSpPr txBox="1"/>
          <p:nvPr/>
        </p:nvSpPr>
        <p:spPr>
          <a:xfrm>
            <a:off x="5580474" y="190034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5E54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43E11-7203-4AA3-A42A-33ED5C5B5D80}"/>
              </a:ext>
            </a:extLst>
          </p:cNvPr>
          <p:cNvSpPr/>
          <p:nvPr/>
        </p:nvSpPr>
        <p:spPr>
          <a:xfrm>
            <a:off x="5510135" y="1874962"/>
            <a:ext cx="1200154" cy="4087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5C1709-AFE0-41F8-B757-F66025BA71DA}"/>
              </a:ext>
            </a:extLst>
          </p:cNvPr>
          <p:cNvSpPr txBox="1"/>
          <p:nvPr/>
        </p:nvSpPr>
        <p:spPr>
          <a:xfrm>
            <a:off x="401669" y="1157392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sale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50508-6C0A-4D44-864E-7199BBACD1ED}"/>
              </a:ext>
            </a:extLst>
          </p:cNvPr>
          <p:cNvSpPr txBox="1"/>
          <p:nvPr/>
        </p:nvSpPr>
        <p:spPr>
          <a:xfrm>
            <a:off x="3167472" y="11846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D086EA-FA90-493F-B3DF-7D555B30F815}"/>
              </a:ext>
            </a:extLst>
          </p:cNvPr>
          <p:cNvSpPr txBox="1"/>
          <p:nvPr/>
        </p:nvSpPr>
        <p:spPr>
          <a:xfrm>
            <a:off x="4275824" y="11846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EC0AE7-EFA1-4C69-A0F9-67A6D712AE0A}"/>
              </a:ext>
            </a:extLst>
          </p:cNvPr>
          <p:cNvSpPr txBox="1"/>
          <p:nvPr/>
        </p:nvSpPr>
        <p:spPr>
          <a:xfrm>
            <a:off x="1792934" y="11727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01589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34400" y="1860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755" y="448126"/>
            <a:ext cx="162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BrokerApp</a:t>
            </a:r>
          </a:p>
        </p:txBody>
      </p:sp>
      <p:sp>
        <p:nvSpPr>
          <p:cNvPr id="75" name="Flowchart: Connector 74"/>
          <p:cNvSpPr/>
          <p:nvPr/>
        </p:nvSpPr>
        <p:spPr>
          <a:xfrm>
            <a:off x="4272751" y="476446"/>
            <a:ext cx="416450" cy="40250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3620245" y="623752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/>
          <p:cNvSpPr/>
          <p:nvPr/>
        </p:nvSpPr>
        <p:spPr>
          <a:xfrm rot="5400000">
            <a:off x="3623062" y="631335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00" y="190370"/>
            <a:ext cx="5062330" cy="787779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Connector 37"/>
          <p:cNvSpPr/>
          <p:nvPr/>
        </p:nvSpPr>
        <p:spPr>
          <a:xfrm>
            <a:off x="4856732" y="450386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856732" y="533155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856732" y="615924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نتيجة بحث الصور عن ‪new property key‬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798614" y="303747"/>
            <a:ext cx="634439" cy="5602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cxnSpLocks/>
          </p:cNvCxnSpPr>
          <p:nvPr/>
        </p:nvCxnSpPr>
        <p:spPr>
          <a:xfrm flipV="1">
            <a:off x="328019" y="566301"/>
            <a:ext cx="34251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flipV="1">
            <a:off x="328019" y="413667"/>
            <a:ext cx="208066" cy="152635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28019" y="566301"/>
            <a:ext cx="208066" cy="153736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t="6502" r="26054" b="89173"/>
          <a:stretch/>
        </p:blipFill>
        <p:spPr bwMode="auto">
          <a:xfrm>
            <a:off x="4354992" y="383549"/>
            <a:ext cx="379363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497683" y="384430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معمار مكة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3257" t="12426" r="31369" b="11938"/>
          <a:stretch/>
        </p:blipFill>
        <p:spPr>
          <a:xfrm>
            <a:off x="297462" y="2687519"/>
            <a:ext cx="2119778" cy="119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3447" t="11819" r="27180" b="8063"/>
          <a:stretch/>
        </p:blipFill>
        <p:spPr>
          <a:xfrm>
            <a:off x="297462" y="4156471"/>
            <a:ext cx="2119778" cy="119575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719521" y="3023786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بيت الوطن 4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623" y="4492738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الحى الثانى التجمع</a:t>
            </a:r>
            <a:endParaRPr lang="en-US" sz="2800" b="1" dirty="0">
              <a:solidFill>
                <a:srgbClr val="085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44023" y="64004"/>
            <a:ext cx="187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لو فتحنا شركة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2F0EB-BF59-43B1-809A-05BD1AE38CDF}"/>
              </a:ext>
            </a:extLst>
          </p:cNvPr>
          <p:cNvSpPr txBox="1"/>
          <p:nvPr/>
        </p:nvSpPr>
        <p:spPr>
          <a:xfrm>
            <a:off x="1195220" y="141065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E0D46-048F-4ACA-A117-CFF54FBC6339}"/>
              </a:ext>
            </a:extLst>
          </p:cNvPr>
          <p:cNvSpPr txBox="1"/>
          <p:nvPr/>
        </p:nvSpPr>
        <p:spPr>
          <a:xfrm>
            <a:off x="244865" y="2077630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pic>
        <p:nvPicPr>
          <p:cNvPr id="31" name="Picture 8" descr="نتيجة بحث الصور عن ‪new property key‬‏">
            <a:extLst>
              <a:ext uri="{FF2B5EF4-FFF2-40B4-BE49-F238E27FC236}">
                <a16:creationId xmlns:a16="http://schemas.microsoft.com/office/drawing/2014/main" id="{AAC0F447-7323-4FA6-B888-EC4E781F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4348" r="8715" b="25023"/>
          <a:stretch/>
        </p:blipFill>
        <p:spPr bwMode="auto">
          <a:xfrm>
            <a:off x="273827" y="1284776"/>
            <a:ext cx="847114" cy="748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C1F34E7-2553-476A-8072-57A2D3397B83}"/>
              </a:ext>
            </a:extLst>
          </p:cNvPr>
          <p:cNvSpPr/>
          <p:nvPr/>
        </p:nvSpPr>
        <p:spPr>
          <a:xfrm>
            <a:off x="4205378" y="343920"/>
            <a:ext cx="528977" cy="449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50E255-782F-4941-B28C-33BC45BCBCFD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656888" y="727450"/>
            <a:ext cx="2721988" cy="583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DD4264-C3D9-4DF0-8FD6-972EABA1DBED}"/>
              </a:ext>
            </a:extLst>
          </p:cNvPr>
          <p:cNvSpPr txBox="1"/>
          <p:nvPr/>
        </p:nvSpPr>
        <p:spPr>
          <a:xfrm>
            <a:off x="7480300" y="1053510"/>
            <a:ext cx="19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هنا بيظهر الرقم</a:t>
            </a:r>
          </a:p>
          <a:p>
            <a:pPr algn="r" rtl="1"/>
            <a:r>
              <a:rPr lang="ar-EG" sz="2400" dirty="0"/>
              <a:t>فيه رقم للزوار</a:t>
            </a:r>
          </a:p>
          <a:p>
            <a:pPr algn="r" rtl="1"/>
            <a:r>
              <a:rPr lang="ar-EG" sz="2400" dirty="0"/>
              <a:t>فيه رقم للبروكرز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E41F5-E975-4025-A1AF-C61B0776DC56}"/>
              </a:ext>
            </a:extLst>
          </p:cNvPr>
          <p:cNvSpPr txBox="1"/>
          <p:nvPr/>
        </p:nvSpPr>
        <p:spPr>
          <a:xfrm>
            <a:off x="5636375" y="2503581"/>
            <a:ext cx="243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تعريف عن الشركة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8F10AC-E25E-43E0-A3EE-0D920EBD81B5}"/>
              </a:ext>
            </a:extLst>
          </p:cNvPr>
          <p:cNvCxnSpPr>
            <a:cxnSpLocks/>
          </p:cNvCxnSpPr>
          <p:nvPr/>
        </p:nvCxnSpPr>
        <p:spPr>
          <a:xfrm>
            <a:off x="2353174" y="1732859"/>
            <a:ext cx="3664708" cy="982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34400" y="1860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755" y="448126"/>
            <a:ext cx="162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BrokerApp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82034" y="394616"/>
            <a:ext cx="45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3600" dirty="0"/>
              <a:t>لو فتحنا مشروع</a:t>
            </a:r>
          </a:p>
        </p:txBody>
      </p:sp>
      <p:sp>
        <p:nvSpPr>
          <p:cNvPr id="75" name="Flowchart: Connector 74"/>
          <p:cNvSpPr/>
          <p:nvPr/>
        </p:nvSpPr>
        <p:spPr>
          <a:xfrm>
            <a:off x="4272751" y="476446"/>
            <a:ext cx="416450" cy="40250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3620245" y="623752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/>
          <p:cNvSpPr/>
          <p:nvPr/>
        </p:nvSpPr>
        <p:spPr>
          <a:xfrm rot="5400000">
            <a:off x="3623062" y="631335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00" y="190369"/>
            <a:ext cx="5062330" cy="1434035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05673" y="585074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الحى الثانى التجمع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257" t="12426" r="31369" b="11938"/>
          <a:stretch/>
        </p:blipFill>
        <p:spPr>
          <a:xfrm>
            <a:off x="690259" y="1845271"/>
            <a:ext cx="4073485" cy="2297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" y="319241"/>
            <a:ext cx="139065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01" y="743131"/>
            <a:ext cx="425271" cy="394529"/>
          </a:xfrm>
          <a:prstGeom prst="rect">
            <a:avLst/>
          </a:prstGeom>
        </p:spPr>
      </p:pic>
      <p:pic>
        <p:nvPicPr>
          <p:cNvPr id="58" name="Picture 1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t="6502" r="26054" b="89173"/>
          <a:stretch/>
        </p:blipFill>
        <p:spPr bwMode="auto">
          <a:xfrm>
            <a:off x="4641774" y="308145"/>
            <a:ext cx="379363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1599178" y="4246179"/>
            <a:ext cx="105103" cy="117787"/>
          </a:xfrm>
          <a:prstGeom prst="ellipse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70904" y="4250184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42630" y="424617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414356" y="424617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674449" y="424617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934542" y="424617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202979" y="424617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74705" y="4242172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746431" y="4242172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39645" y="1113830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معمار مكة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873" y="4418124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47260" y="464495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Apartment     200m      2nd floor</a:t>
            </a:r>
          </a:p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1.720.000       over 4 years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47259" y="5367084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Apartment     200m      3</a:t>
            </a:r>
            <a:r>
              <a:rPr lang="en-US" sz="1600" b="1" baseline="30000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floor</a:t>
            </a:r>
          </a:p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1.720.000       over 4 years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1345" y="6018904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Apartment     200m      1st floor</a:t>
            </a:r>
          </a:p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1.720.000       over 4 years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668003" y="4599484"/>
            <a:ext cx="4658877" cy="1352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3235" y="4640864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83856" y="5593024"/>
            <a:ext cx="452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هنا وصف المشروع</a:t>
            </a:r>
          </a:p>
        </p:txBody>
      </p:sp>
    </p:spTree>
    <p:extLst>
      <p:ext uri="{BB962C8B-B14F-4D97-AF65-F5344CB8AC3E}">
        <p14:creationId xmlns:p14="http://schemas.microsoft.com/office/powerpoint/2010/main" val="137275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34400" y="1860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755" y="448126"/>
            <a:ext cx="162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BrokerApp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1866" y="416085"/>
            <a:ext cx="45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3600" dirty="0"/>
              <a:t>لما نفتح شقة من المعروض</a:t>
            </a:r>
            <a:endParaRPr lang="en-US" sz="3600" dirty="0"/>
          </a:p>
        </p:txBody>
      </p:sp>
      <p:sp>
        <p:nvSpPr>
          <p:cNvPr id="75" name="Flowchart: Connector 74"/>
          <p:cNvSpPr/>
          <p:nvPr/>
        </p:nvSpPr>
        <p:spPr>
          <a:xfrm>
            <a:off x="4272751" y="476446"/>
            <a:ext cx="416450" cy="40250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3620245" y="623752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/>
          <p:cNvSpPr/>
          <p:nvPr/>
        </p:nvSpPr>
        <p:spPr>
          <a:xfrm rot="5400000">
            <a:off x="3623062" y="631335"/>
            <a:ext cx="394711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00" y="190370"/>
            <a:ext cx="5062330" cy="688578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4" y="344772"/>
            <a:ext cx="425271" cy="394529"/>
          </a:xfrm>
          <a:prstGeom prst="rect">
            <a:avLst/>
          </a:prstGeom>
        </p:spPr>
      </p:pic>
      <p:sp>
        <p:nvSpPr>
          <p:cNvPr id="49" name="Flowchart: Connector 48"/>
          <p:cNvSpPr/>
          <p:nvPr/>
        </p:nvSpPr>
        <p:spPr>
          <a:xfrm>
            <a:off x="4856732" y="450386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56732" y="533155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4856732" y="615924"/>
            <a:ext cx="72136" cy="7086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F5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12" descr="نتيجة بحث الصور عن ‪whatsapp home‬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8" t="6502" r="26054" b="89173"/>
          <a:stretch/>
        </p:blipFill>
        <p:spPr bwMode="auto">
          <a:xfrm>
            <a:off x="4119249" y="360324"/>
            <a:ext cx="379363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093437" y="277586"/>
            <a:ext cx="172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Apartment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5701" y="4383778"/>
            <a:ext cx="2698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Apartment     200m</a:t>
            </a:r>
          </a:p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floor</a:t>
            </a:r>
          </a:p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1.720.000       over 4 years</a:t>
            </a:r>
          </a:p>
          <a:p>
            <a:r>
              <a:rPr lang="en-US" sz="1600" b="1" dirty="0">
                <a:solidFill>
                  <a:srgbClr val="085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71248" y="3611413"/>
            <a:ext cx="107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</p:txBody>
      </p:sp>
      <p:sp>
        <p:nvSpPr>
          <p:cNvPr id="63" name="Oval 62"/>
          <p:cNvSpPr/>
          <p:nvPr/>
        </p:nvSpPr>
        <p:spPr>
          <a:xfrm>
            <a:off x="1634939" y="4010719"/>
            <a:ext cx="105103" cy="117787"/>
          </a:xfrm>
          <a:prstGeom prst="ellipse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06665" y="4014724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8391" y="401071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50117" y="401071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10210" y="401071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970303" y="401071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238740" y="4010718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510466" y="4006712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782192" y="4006712"/>
            <a:ext cx="105103" cy="117787"/>
          </a:xfrm>
          <a:prstGeom prst="ellipse">
            <a:avLst/>
          </a:prstGeom>
          <a:solidFill>
            <a:srgbClr val="085E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61634" y="4267072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27" y="1874211"/>
            <a:ext cx="3953298" cy="1771918"/>
          </a:xfrm>
          <a:prstGeom prst="rect">
            <a:avLst/>
          </a:prstGeom>
        </p:spPr>
      </p:pic>
      <p:sp>
        <p:nvSpPr>
          <p:cNvPr id="90" name="Star: 5 Points 89"/>
          <p:cNvSpPr/>
          <p:nvPr/>
        </p:nvSpPr>
        <p:spPr>
          <a:xfrm>
            <a:off x="3530635" y="337370"/>
            <a:ext cx="357645" cy="359442"/>
          </a:xfrm>
          <a:prstGeom prst="star5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395" y="5687169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2696" y="6027003"/>
            <a:ext cx="452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وهنا يظهر التوافقات من طلباتى مع الشقة دى</a:t>
            </a:r>
          </a:p>
          <a:p>
            <a:pPr algn="r" rtl="1"/>
            <a:r>
              <a:rPr lang="ar-EG" sz="2400" dirty="0"/>
              <a:t>لو انا عامل </a:t>
            </a:r>
            <a:r>
              <a:rPr lang="en-US" sz="2400" dirty="0"/>
              <a:t>Sign 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611B61-2387-44B9-9EED-94DAC2C45604}"/>
              </a:ext>
            </a:extLst>
          </p:cNvPr>
          <p:cNvSpPr/>
          <p:nvPr/>
        </p:nvSpPr>
        <p:spPr>
          <a:xfrm>
            <a:off x="297395" y="1677970"/>
            <a:ext cx="5062330" cy="75377"/>
          </a:xfrm>
          <a:prstGeom prst="rect">
            <a:avLst/>
          </a:prstGeom>
          <a:solidFill>
            <a:srgbClr val="085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17E6A2-0380-4028-8A79-8849F7313F14}"/>
              </a:ext>
            </a:extLst>
          </p:cNvPr>
          <p:cNvSpPr txBox="1"/>
          <p:nvPr/>
        </p:nvSpPr>
        <p:spPr>
          <a:xfrm>
            <a:off x="362697" y="125418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Commission </a:t>
            </a:r>
            <a:r>
              <a:rPr lang="en-US" b="1" dirty="0">
                <a:solidFill>
                  <a:srgbClr val="FF0000"/>
                </a:solidFill>
              </a:rPr>
              <a:t>1.5%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74330-F6DF-4B61-985A-567262AB4045}"/>
              </a:ext>
            </a:extLst>
          </p:cNvPr>
          <p:cNvSpPr txBox="1"/>
          <p:nvPr/>
        </p:nvSpPr>
        <p:spPr>
          <a:xfrm>
            <a:off x="362696" y="885949"/>
            <a:ext cx="25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Company: </a:t>
            </a:r>
            <a:r>
              <a:rPr lang="ar-EG" b="1" dirty="0">
                <a:solidFill>
                  <a:srgbClr val="FF0000"/>
                </a:solidFill>
              </a:rPr>
              <a:t>معمار مكة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1F77AB-C19A-4100-8E52-2BD0C0B7A923}"/>
              </a:ext>
            </a:extLst>
          </p:cNvPr>
          <p:cNvSpPr txBox="1"/>
          <p:nvPr/>
        </p:nvSpPr>
        <p:spPr>
          <a:xfrm>
            <a:off x="6096000" y="252218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الجزء ده بيظهر بس لو عامل </a:t>
            </a:r>
            <a:r>
              <a:rPr lang="en-US" sz="2400" dirty="0"/>
              <a:t>Sign in</a:t>
            </a:r>
            <a:r>
              <a:rPr lang="ar-EG" sz="2400" dirty="0"/>
              <a:t> يعنى بروكر مش زائر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8B5E6D-E1C8-4BA2-8515-933EBEEFE70E}"/>
              </a:ext>
            </a:extLst>
          </p:cNvPr>
          <p:cNvCxnSpPr>
            <a:cxnSpLocks/>
          </p:cNvCxnSpPr>
          <p:nvPr/>
        </p:nvCxnSpPr>
        <p:spPr>
          <a:xfrm flipH="1" flipV="1">
            <a:off x="3075406" y="1255282"/>
            <a:ext cx="3153116" cy="1544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105741-496C-4979-9855-A77C0539CE5C}"/>
              </a:ext>
            </a:extLst>
          </p:cNvPr>
          <p:cNvCxnSpPr>
            <a:cxnSpLocks/>
          </p:cNvCxnSpPr>
          <p:nvPr/>
        </p:nvCxnSpPr>
        <p:spPr>
          <a:xfrm flipH="1">
            <a:off x="5023674" y="2854075"/>
            <a:ext cx="1204848" cy="3587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51801B-1D3E-4499-BB6A-37BBB2A7C126}"/>
              </a:ext>
            </a:extLst>
          </p:cNvPr>
          <p:cNvCxnSpPr>
            <a:cxnSpLocks/>
          </p:cNvCxnSpPr>
          <p:nvPr/>
        </p:nvCxnSpPr>
        <p:spPr>
          <a:xfrm flipH="1" flipV="1">
            <a:off x="4423518" y="504043"/>
            <a:ext cx="2900867" cy="967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A61799-B3F1-4857-BD8B-5A746B9F453E}"/>
              </a:ext>
            </a:extLst>
          </p:cNvPr>
          <p:cNvSpPr txBox="1"/>
          <p:nvPr/>
        </p:nvSpPr>
        <p:spPr>
          <a:xfrm>
            <a:off x="7025322" y="1471815"/>
            <a:ext cx="345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التليفون بيختلف من بروكر لزائر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9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1350</Words>
  <Application>Microsoft Office PowerPoint</Application>
  <PresentationFormat>Widescreen</PresentationFormat>
  <Paragraphs>581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Black</vt:lpstr>
      <vt:lpstr>Bauhaus 93</vt:lpstr>
      <vt:lpstr>Calibri</vt:lpstr>
      <vt:lpstr>Calibri Light</vt:lpstr>
      <vt:lpstr>Cambria</vt:lpstr>
      <vt:lpstr>Engravers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29</cp:revision>
  <dcterms:created xsi:type="dcterms:W3CDTF">2018-05-22T21:27:07Z</dcterms:created>
  <dcterms:modified xsi:type="dcterms:W3CDTF">2018-05-22T23:35:37Z</dcterms:modified>
</cp:coreProperties>
</file>