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Epilogue Medium" panose="020B0604020202020204" charset="0"/>
      <p:regular r:id="rId20"/>
      <p:bold r:id="rId21"/>
      <p:italic r:id="rId22"/>
      <p:boldItalic r:id="rId23"/>
    </p:embeddedFont>
    <p:embeddedFont>
      <p:font typeface="Didact Gothic" panose="020B0604020202020204" charset="0"/>
      <p:regular r:id="rId24"/>
    </p:embeddedFont>
    <p:embeddedFont>
      <p:font typeface="Epilog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417679-FCD8-40E8-9F1D-435053E8E4EA}">
  <a:tblStyle styleId="{46417679-FCD8-40E8-9F1D-435053E8E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4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8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1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8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44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96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1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7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8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4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70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92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8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33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58425" y="1145088"/>
            <a:ext cx="4681800" cy="22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58425" y="3522613"/>
            <a:ext cx="468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7007" t="29415" b="10121"/>
          <a:stretch/>
        </p:blipFill>
        <p:spPr>
          <a:xfrm flipH="1">
            <a:off x="7649825" y="0"/>
            <a:ext cx="1494175" cy="144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39719" t="-2942" r="-695" b="37105"/>
          <a:stretch/>
        </p:blipFill>
        <p:spPr>
          <a:xfrm>
            <a:off x="0" y="2667000"/>
            <a:ext cx="2026674" cy="24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-37426" t="4713" r="60003" b="52512"/>
          <a:stretch/>
        </p:blipFill>
        <p:spPr>
          <a:xfrm rot="5" flipH="1">
            <a:off x="0" y="3707789"/>
            <a:ext cx="2323819" cy="14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l="33554" t="-23395" r="198" b="51586"/>
          <a:stretch/>
        </p:blipFill>
        <p:spPr>
          <a:xfrm flipH="1">
            <a:off x="7624792" y="3229425"/>
            <a:ext cx="1611982" cy="19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35400" cy="1143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2">
            <a:alphaModFix/>
          </a:blip>
          <a:srcRect l="-26850" t="10393" r="49427" b="46832"/>
          <a:stretch/>
        </p:blipFill>
        <p:spPr>
          <a:xfrm rot="5" flipH="1">
            <a:off x="0" y="3707789"/>
            <a:ext cx="2323819" cy="14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l="39540" t="23239" r="-10377" b="8770"/>
          <a:stretch/>
        </p:blipFill>
        <p:spPr>
          <a:xfrm rot="10800000">
            <a:off x="7683677" y="3695603"/>
            <a:ext cx="1494175" cy="144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l="8307" t="-1619" r="2367" b="35782"/>
          <a:stretch/>
        </p:blipFill>
        <p:spPr>
          <a:xfrm rot="10800000" flipH="1">
            <a:off x="-52930" y="-52925"/>
            <a:ext cx="2969025" cy="24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l="39540" t="23239" r="-10377" b="8770"/>
          <a:stretch/>
        </p:blipFill>
        <p:spPr>
          <a:xfrm rot="10800000">
            <a:off x="7683677" y="3695603"/>
            <a:ext cx="1494175" cy="144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3158425" y="1145088"/>
            <a:ext cx="4681800" cy="22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latin typeface="Epilogue"/>
                <a:ea typeface="Epilogue"/>
                <a:cs typeface="Epilogue"/>
                <a:sym typeface="Epilogue"/>
              </a:rPr>
              <a:t>Market</a:t>
            </a:r>
            <a:br>
              <a:rPr lang="en" sz="5000" b="1" dirty="0" smtClean="0">
                <a:latin typeface="Epilogue"/>
                <a:ea typeface="Epilogue"/>
                <a:cs typeface="Epilogue"/>
                <a:sym typeface="Epilogue"/>
              </a:rPr>
            </a:br>
            <a:r>
              <a:rPr lang="en" sz="5000" b="1" dirty="0" smtClean="0">
                <a:latin typeface="Epilogue"/>
                <a:ea typeface="Epilogue"/>
                <a:cs typeface="Epilogue"/>
                <a:sym typeface="Epilogue"/>
              </a:rPr>
              <a:t>Price</a:t>
            </a:r>
            <a:br>
              <a:rPr lang="en" sz="5000" b="1" dirty="0" smtClean="0">
                <a:latin typeface="Epilogue"/>
                <a:ea typeface="Epilogue"/>
                <a:cs typeface="Epilogue"/>
                <a:sym typeface="Epilogue"/>
              </a:rPr>
            </a:br>
            <a:r>
              <a:rPr lang="en" sz="5000" b="1" dirty="0" smtClean="0">
                <a:latin typeface="Epilogue"/>
                <a:ea typeface="Epilogue"/>
                <a:cs typeface="Epilogue"/>
                <a:sym typeface="Epilogue"/>
              </a:rPr>
              <a:t>Predection</a:t>
            </a:r>
            <a:endParaRPr dirty="0"/>
          </a:p>
        </p:txBody>
      </p:sp>
      <p:sp>
        <p:nvSpPr>
          <p:cNvPr id="155" name="Google Shape;155;p27"/>
          <p:cNvSpPr/>
          <p:nvPr/>
        </p:nvSpPr>
        <p:spPr>
          <a:xfrm rot="10800000">
            <a:off x="8003219" y="3998416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6804" flipH="1">
            <a:off x="232974" y="704225"/>
            <a:ext cx="3168601" cy="35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 rot="-10223231">
            <a:off x="1132840" y="1832890"/>
            <a:ext cx="277181" cy="277851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 rot="2121845">
            <a:off x="419142" y="539469"/>
            <a:ext cx="840230" cy="303163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841419" y="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-159327" y="137147"/>
            <a:ext cx="94626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sz="2800" dirty="0" smtClean="0"/>
              <a:t>Comparison between predicted an Actual Values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0" y="731374"/>
            <a:ext cx="6640732" cy="44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Forecasting future values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34" y="731374"/>
            <a:ext cx="6092041" cy="41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Measuring the 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21543"/>
            <a:ext cx="8108156" cy="28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546817" y="20082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Price 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2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Getting the best parameters for ARIMA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37" y="752732"/>
            <a:ext cx="4691982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841419" y="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-159327" y="137147"/>
            <a:ext cx="94626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sz="2800" dirty="0" smtClean="0"/>
              <a:t>Comparison between predicted an Actual Values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731375"/>
            <a:ext cx="6090804" cy="43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Forecasting future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6" y="898053"/>
            <a:ext cx="5525794" cy="37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Measuring the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29" y="1152525"/>
            <a:ext cx="8257008" cy="26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4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671509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Understanding</a:t>
            </a:r>
            <a:r>
              <a:rPr lang="en" dirty="0" smtClean="0"/>
              <a:t> the data</a:t>
            </a:r>
            <a:endParaRPr dirty="0"/>
          </a:p>
        </p:txBody>
      </p:sp>
      <p:sp>
        <p:nvSpPr>
          <p:cNvPr id="168" name="Google Shape;168;p28"/>
          <p:cNvSpPr/>
          <p:nvPr/>
        </p:nvSpPr>
        <p:spPr>
          <a:xfrm rot="10800000">
            <a:off x="8279482" y="907491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2" y="1281545"/>
            <a:ext cx="4141739" cy="2517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17" y="1281545"/>
            <a:ext cx="3133292" cy="2517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2" y="3867150"/>
            <a:ext cx="7348537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664582" y="2233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</a:t>
            </a:r>
            <a:r>
              <a:rPr lang="en" dirty="0" smtClean="0"/>
              <a:t> the data</a:t>
            </a:r>
            <a:endParaRPr dirty="0"/>
          </a:p>
        </p:txBody>
      </p:sp>
      <p:sp>
        <p:nvSpPr>
          <p:cNvPr id="168" name="Google Shape;168;p28"/>
          <p:cNvSpPr/>
          <p:nvPr/>
        </p:nvSpPr>
        <p:spPr>
          <a:xfrm rot="10800000">
            <a:off x="8279482" y="907491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10" y="1059146"/>
            <a:ext cx="4794105" cy="37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2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19999" y="1586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Visualizing</a:t>
            </a:r>
            <a:r>
              <a:rPr lang="en" dirty="0" smtClean="0"/>
              <a:t> the data</a:t>
            </a:r>
            <a:endParaRPr dirty="0"/>
          </a:p>
        </p:txBody>
      </p:sp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0" y="851471"/>
            <a:ext cx="8290657" cy="37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Visualizing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3" y="731374"/>
            <a:ext cx="8409612" cy="3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6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886253" y="19459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Visualizing the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4" y="731374"/>
            <a:ext cx="8366849" cy="40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Visualizing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4" y="731374"/>
            <a:ext cx="8495750" cy="41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9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rot="10800000">
            <a:off x="8681263" y="293370"/>
            <a:ext cx="302581" cy="303310"/>
          </a:xfrm>
          <a:custGeom>
            <a:avLst/>
            <a:gdLst/>
            <a:ahLst/>
            <a:cxnLst/>
            <a:rect l="l" t="t" r="r" b="b"/>
            <a:pathLst>
              <a:path w="8992" h="9013" extrusionOk="0">
                <a:moveTo>
                  <a:pt x="4496" y="1"/>
                </a:moveTo>
                <a:cubicBezTo>
                  <a:pt x="4496" y="2487"/>
                  <a:pt x="2487" y="4516"/>
                  <a:pt x="0" y="4516"/>
                </a:cubicBezTo>
                <a:cubicBezTo>
                  <a:pt x="2487" y="4516"/>
                  <a:pt x="4496" y="6525"/>
                  <a:pt x="4496" y="9012"/>
                </a:cubicBezTo>
                <a:cubicBezTo>
                  <a:pt x="4496" y="6525"/>
                  <a:pt x="6505" y="4516"/>
                  <a:pt x="8991" y="4516"/>
                </a:cubicBezTo>
                <a:cubicBezTo>
                  <a:pt x="6505" y="4516"/>
                  <a:pt x="4496" y="2487"/>
                  <a:pt x="44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163;p28"/>
          <p:cNvSpPr txBox="1">
            <a:spLocks/>
          </p:cNvSpPr>
          <p:nvPr/>
        </p:nvSpPr>
        <p:spPr>
          <a:xfrm>
            <a:off x="719999" y="1586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 b="0" i="0" u="none" strike="noStrike" cap="none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r>
              <a:rPr lang="en-US" dirty="0" smtClean="0"/>
              <a:t>Getting the best parameters for ARIMA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08" y="789709"/>
            <a:ext cx="5674530" cy="42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6264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Thesis Defense by Slidesgo">
  <a:themeElements>
    <a:clrScheme name="Simple Light">
      <a:dk1>
        <a:srgbClr val="0E0D7A"/>
      </a:dk1>
      <a:lt1>
        <a:srgbClr val="FFF4E5"/>
      </a:lt1>
      <a:dk2>
        <a:srgbClr val="FFD5AB"/>
      </a:dk2>
      <a:lt2>
        <a:srgbClr val="F4891A"/>
      </a:lt2>
      <a:accent1>
        <a:srgbClr val="DF4B22"/>
      </a:accent1>
      <a:accent2>
        <a:srgbClr val="03000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0D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62</Words>
  <Application>Microsoft Office PowerPoint</Application>
  <PresentationFormat>On-screen Show (16:9)</PresentationFormat>
  <Paragraphs>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Epilogue Medium</vt:lpstr>
      <vt:lpstr>Didact Gothic</vt:lpstr>
      <vt:lpstr>Epilogue</vt:lpstr>
      <vt:lpstr>Nunito Light</vt:lpstr>
      <vt:lpstr>Arial</vt:lpstr>
      <vt:lpstr>Design Inspiration Thesis Defense by Slidesgo</vt:lpstr>
      <vt:lpstr>Market Price Predection</vt:lpstr>
      <vt:lpstr>Understanding the data</vt:lpstr>
      <vt:lpstr>Preprocessing the data</vt:lpstr>
      <vt:lpstr>Visualizing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Price Predection</dc:title>
  <cp:lastModifiedBy>momo ahm</cp:lastModifiedBy>
  <cp:revision>9</cp:revision>
  <dcterms:modified xsi:type="dcterms:W3CDTF">2024-05-25T20:01:41Z</dcterms:modified>
</cp:coreProperties>
</file>