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65" r:id="rId4"/>
    <p:sldId id="259" r:id="rId5"/>
    <p:sldId id="260" r:id="rId6"/>
    <p:sldId id="264" r:id="rId7"/>
    <p:sldId id="261" r:id="rId8"/>
    <p:sldId id="262" r:id="rId9"/>
    <p:sldId id="263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4262" autoAdjust="0"/>
  </p:normalViewPr>
  <p:slideViewPr>
    <p:cSldViewPr>
      <p:cViewPr varScale="1">
        <p:scale>
          <a:sx n="74" d="100"/>
          <a:sy n="74" d="100"/>
        </p:scale>
        <p:origin x="-169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B7C3E-CE5B-4FBC-A7FE-2A173AACBC5B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33B69-8122-4E25-AE19-BD1C0684EBC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3B69-8122-4E25-AE19-BD1C0684EBC0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3B69-8122-4E25-AE19-BD1C0684EBC0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3B69-8122-4E25-AE19-BD1C0684EBC0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3B69-8122-4E25-AE19-BD1C0684EBC0}" type="slidenum">
              <a:rPr lang="fr-FR" smtClean="0"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3B69-8122-4E25-AE19-BD1C0684EBC0}" type="slidenum">
              <a:rPr lang="fr-FR" smtClean="0"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3B69-8122-4E25-AE19-BD1C0684EBC0}" type="slidenum">
              <a:rPr lang="fr-FR" smtClean="0"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3B69-8122-4E25-AE19-BD1C0684EBC0}" type="slidenum">
              <a:rPr lang="fr-FR" smtClean="0"/>
              <a:t>19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013-66CA-4547-BCB0-43D40C5B6758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C927-36E7-4F19-9DCA-05BE1C9E8110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013-66CA-4547-BCB0-43D40C5B6758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C927-36E7-4F19-9DCA-05BE1C9E81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013-66CA-4547-BCB0-43D40C5B6758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C927-36E7-4F19-9DCA-05BE1C9E81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013-66CA-4547-BCB0-43D40C5B6758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C927-36E7-4F19-9DCA-05BE1C9E81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013-66CA-4547-BCB0-43D40C5B6758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C927-36E7-4F19-9DCA-05BE1C9E8110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013-66CA-4547-BCB0-43D40C5B6758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C927-36E7-4F19-9DCA-05BE1C9E81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013-66CA-4547-BCB0-43D40C5B6758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C927-36E7-4F19-9DCA-05BE1C9E81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013-66CA-4547-BCB0-43D40C5B6758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C927-36E7-4F19-9DCA-05BE1C9E81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013-66CA-4547-BCB0-43D40C5B6758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C927-36E7-4F19-9DCA-05BE1C9E81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013-66CA-4547-BCB0-43D40C5B6758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C927-36E7-4F19-9DCA-05BE1C9E8110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7718013-66CA-4547-BCB0-43D40C5B6758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89DC927-36E7-4F19-9DCA-05BE1C9E8110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7718013-66CA-4547-BCB0-43D40C5B6758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89DC927-36E7-4F19-9DCA-05BE1C9E811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4214818"/>
            <a:ext cx="8077200" cy="858970"/>
          </a:xfrm>
        </p:spPr>
        <p:txBody>
          <a:bodyPr>
            <a:normAutofit/>
          </a:bodyPr>
          <a:lstStyle/>
          <a:p>
            <a:r>
              <a:rPr lang="fr-FR" sz="2400" dirty="0" err="1" smtClean="0"/>
              <a:t>Jlassi</a:t>
            </a:r>
            <a:r>
              <a:rPr lang="fr-FR" sz="2400" dirty="0" smtClean="0"/>
              <a:t> </a:t>
            </a:r>
            <a:r>
              <a:rPr lang="fr-FR" sz="2400" dirty="0" err="1" smtClean="0"/>
              <a:t>Olfa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err="1" smtClean="0"/>
              <a:t>Azaiez</a:t>
            </a:r>
            <a:r>
              <a:rPr lang="fr-FR" sz="2400" dirty="0" smtClean="0"/>
              <a:t> Mohamed Amine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LAB</a:t>
            </a:r>
            <a:r>
              <a:rPr lang="fr-FR" sz="4800" b="1" dirty="0" smtClean="0"/>
              <a:t>2</a:t>
            </a:r>
            <a:r>
              <a:rPr lang="fr-FR" sz="3200" b="1" dirty="0" smtClean="0"/>
              <a:t> : FACE </a:t>
            </a:r>
            <a:r>
              <a:rPr lang="fr-FR" sz="3200" b="1" dirty="0" smtClean="0"/>
              <a:t>DETECTION </a:t>
            </a:r>
            <a:r>
              <a:rPr lang="fr-FR" sz="3200" b="1" dirty="0" smtClean="0"/>
              <a:t>APPLICATION</a:t>
            </a:r>
            <a:endParaRPr lang="fr-FR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LAB</a:t>
            </a:r>
            <a:r>
              <a:rPr lang="fr-FR" sz="5400" dirty="0" smtClean="0"/>
              <a:t>2</a:t>
            </a:r>
            <a:r>
              <a:rPr lang="fr-FR" sz="3600" dirty="0" smtClean="0"/>
              <a:t> : FACE DETECTION </a:t>
            </a:r>
            <a:r>
              <a:rPr lang="fr-FR" sz="3600" dirty="0" smtClean="0"/>
              <a:t>APPLICATION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3071810"/>
            <a:ext cx="8229600" cy="1725247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 smtClean="0"/>
              <a:t>Partie 2 </a:t>
            </a:r>
            <a:r>
              <a:rPr lang="fr-FR" sz="4400" b="1" dirty="0" smtClean="0"/>
              <a:t>: </a:t>
            </a:r>
            <a:r>
              <a:rPr lang="fr-FR" sz="4400" b="1" dirty="0" err="1" smtClean="0"/>
              <a:t>Binary</a:t>
            </a:r>
            <a:r>
              <a:rPr lang="fr-FR" sz="4400" b="1" dirty="0" smtClean="0"/>
              <a:t> Classification </a:t>
            </a:r>
            <a:r>
              <a:rPr lang="fr-FR" sz="4400" b="1" dirty="0" err="1" smtClean="0"/>
              <a:t>using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Scikit</a:t>
            </a:r>
            <a:r>
              <a:rPr lang="fr-FR" sz="4400" b="1" dirty="0" smtClean="0"/>
              <a:t>-</a:t>
            </a:r>
            <a:r>
              <a:rPr lang="fr-FR" sz="4400" b="1" dirty="0" err="1" smtClean="0"/>
              <a:t>Learn</a:t>
            </a:r>
            <a:endParaRPr lang="fr-FR" sz="4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LAB</a:t>
            </a:r>
            <a:r>
              <a:rPr lang="fr-FR" sz="5400" dirty="0" smtClean="0"/>
              <a:t>2</a:t>
            </a:r>
            <a:r>
              <a:rPr lang="fr-FR" sz="3600" dirty="0" smtClean="0"/>
              <a:t> : FACE DETECTION APPLICATION</a:t>
            </a:r>
            <a:br>
              <a:rPr lang="fr-FR" sz="3600" dirty="0" smtClean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2439627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 smtClean="0"/>
              <a:t>Tout d'abord, nous avons diviser notre données en 2 groupes : Training and Test.</a:t>
            </a:r>
          </a:p>
          <a:p>
            <a:pPr algn="ctr"/>
            <a:r>
              <a:rPr lang="fr-FR" sz="2800" b="1" dirty="0" smtClean="0"/>
              <a:t>Puis , nous avons créé des classificateurs binaire différents(</a:t>
            </a:r>
            <a:r>
              <a:rPr lang="fr-FR" sz="2800" b="1" dirty="0" err="1" smtClean="0"/>
              <a:t>models</a:t>
            </a:r>
            <a:r>
              <a:rPr lang="fr-FR" sz="2800" b="1" dirty="0" smtClean="0"/>
              <a:t>).</a:t>
            </a:r>
          </a:p>
          <a:p>
            <a:pPr algn="ctr"/>
            <a:r>
              <a:rPr lang="fr-FR" sz="2800" b="1" dirty="0" smtClean="0"/>
              <a:t>Q8: Enfin, nous avons tester les </a:t>
            </a:r>
            <a:r>
              <a:rPr lang="fr-FR" sz="2800" b="1" dirty="0" err="1" smtClean="0"/>
              <a:t>models</a:t>
            </a:r>
            <a:r>
              <a:rPr lang="fr-FR" sz="2800" b="1" dirty="0" smtClean="0"/>
              <a:t>.</a:t>
            </a:r>
            <a:endParaRPr lang="fr-FR" sz="28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3714752"/>
            <a:ext cx="5179064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LAB</a:t>
            </a:r>
            <a:r>
              <a:rPr lang="fr-FR" sz="5400" dirty="0" smtClean="0"/>
              <a:t>2</a:t>
            </a:r>
            <a:r>
              <a:rPr lang="fr-FR" sz="3600" dirty="0" smtClean="0"/>
              <a:t> : FACE DETECTION </a:t>
            </a:r>
            <a:r>
              <a:rPr lang="fr-FR" sz="3600" dirty="0" smtClean="0"/>
              <a:t>APPLICATION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3071810"/>
            <a:ext cx="8229600" cy="1725247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 smtClean="0"/>
              <a:t>Partie 3 </a:t>
            </a:r>
            <a:r>
              <a:rPr lang="fr-FR" sz="4400" b="1" dirty="0" smtClean="0"/>
              <a:t>: </a:t>
            </a:r>
            <a:r>
              <a:rPr lang="en-US" sz="4400" b="1" dirty="0" smtClean="0"/>
              <a:t>Evaluating the Best Face Detector </a:t>
            </a:r>
            <a:endParaRPr lang="fr-FR" sz="4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LAB</a:t>
            </a:r>
            <a:r>
              <a:rPr lang="fr-FR" sz="5400" dirty="0" smtClean="0"/>
              <a:t>2</a:t>
            </a:r>
            <a:r>
              <a:rPr lang="fr-FR" sz="3600" dirty="0" smtClean="0"/>
              <a:t> : FACE DETECTION APPLICATION</a:t>
            </a:r>
            <a:br>
              <a:rPr lang="fr-FR" sz="3600" dirty="0" smtClean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2439627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 smtClean="0"/>
              <a:t>Tout d'abord, nous avons crée la </a:t>
            </a:r>
            <a:r>
              <a:rPr lang="fr-FR" sz="2800" b="1" dirty="0" smtClean="0"/>
              <a:t>fonction </a:t>
            </a:r>
            <a:r>
              <a:rPr lang="fr-FR" sz="2800" b="1" dirty="0" err="1" smtClean="0"/>
              <a:t>evaluate_preds</a:t>
            </a:r>
            <a:r>
              <a:rPr lang="fr-FR" sz="2800" b="1" dirty="0" smtClean="0"/>
              <a:t> pour l'utiliser afin </a:t>
            </a:r>
            <a:r>
              <a:rPr lang="fr-FR" sz="2800" b="1" dirty="0" smtClean="0"/>
              <a:t>de </a:t>
            </a:r>
            <a:r>
              <a:rPr lang="fr-FR" sz="2800" b="1" dirty="0" smtClean="0"/>
              <a:t>prédire les performances des </a:t>
            </a:r>
            <a:r>
              <a:rPr lang="fr-FR" sz="2800" b="1" dirty="0" err="1" smtClean="0"/>
              <a:t>models</a:t>
            </a:r>
            <a:r>
              <a:rPr lang="fr-FR" sz="2800" b="1" dirty="0" smtClean="0"/>
              <a:t>.</a:t>
            </a:r>
            <a:endParaRPr lang="fr-FR" sz="28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89408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LAB</a:t>
            </a:r>
            <a:r>
              <a:rPr lang="fr-FR" sz="5400" dirty="0" smtClean="0"/>
              <a:t>2</a:t>
            </a:r>
            <a:r>
              <a:rPr lang="fr-FR" sz="3600" dirty="0" smtClean="0"/>
              <a:t> : FACE DETECTION APPLICATION</a:t>
            </a:r>
            <a:br>
              <a:rPr lang="fr-FR" sz="3600" dirty="0" smtClean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2439627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 smtClean="0"/>
              <a:t>Q9 : Nous avons utiliser la fonction pour </a:t>
            </a:r>
            <a:r>
              <a:rPr lang="fr-FR" sz="2800" b="1" dirty="0" smtClean="0"/>
              <a:t>prédire les </a:t>
            </a:r>
            <a:r>
              <a:rPr lang="fr-FR" sz="2800" b="1" dirty="0" smtClean="0"/>
              <a:t>performances du meilleur model.</a:t>
            </a:r>
            <a:endParaRPr lang="fr-FR" sz="28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3" y="3214686"/>
            <a:ext cx="9144063" cy="86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LAB</a:t>
            </a:r>
            <a:r>
              <a:rPr lang="fr-FR" sz="5400" dirty="0" smtClean="0"/>
              <a:t>2</a:t>
            </a:r>
            <a:r>
              <a:rPr lang="fr-FR" sz="3600" dirty="0" smtClean="0"/>
              <a:t> : FACE DETECTION </a:t>
            </a:r>
            <a:r>
              <a:rPr lang="fr-FR" sz="3600" dirty="0" smtClean="0"/>
              <a:t>APPLICATION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3071810"/>
            <a:ext cx="8229600" cy="1725247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 smtClean="0"/>
              <a:t>Partie 4 </a:t>
            </a:r>
            <a:r>
              <a:rPr lang="fr-FR" sz="4400" b="1" dirty="0" smtClean="0"/>
              <a:t>: </a:t>
            </a:r>
            <a:r>
              <a:rPr lang="en-US" sz="4400" b="1" dirty="0" smtClean="0"/>
              <a:t>Finding Faces in a New Image</a:t>
            </a:r>
            <a:endParaRPr lang="fr-FR" sz="4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LAB</a:t>
            </a:r>
            <a:r>
              <a:rPr lang="fr-FR" sz="5400" dirty="0" smtClean="0"/>
              <a:t>2</a:t>
            </a:r>
            <a:r>
              <a:rPr lang="fr-FR" sz="3600" dirty="0" smtClean="0"/>
              <a:t> : FACE DETECTION APPLICATION</a:t>
            </a:r>
            <a:br>
              <a:rPr lang="fr-FR" sz="3600" dirty="0" smtClean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2439627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 smtClean="0"/>
              <a:t>Q10: Nous avons besoin d’une nouvelle image</a:t>
            </a:r>
            <a:endParaRPr lang="fr-FR" sz="28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857364"/>
            <a:ext cx="7224708" cy="4443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LAB</a:t>
            </a:r>
            <a:r>
              <a:rPr lang="fr-FR" sz="5400" dirty="0" smtClean="0"/>
              <a:t>2</a:t>
            </a:r>
            <a:r>
              <a:rPr lang="fr-FR" sz="3600" dirty="0" smtClean="0"/>
              <a:t> : FACE DETECTION APPLICATION</a:t>
            </a:r>
            <a:br>
              <a:rPr lang="fr-FR" sz="3600" dirty="0" smtClean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1428736"/>
            <a:ext cx="8229600" cy="2439627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 smtClean="0"/>
              <a:t>Q11</a:t>
            </a:r>
            <a:r>
              <a:rPr lang="fr-FR" sz="2800" b="1" dirty="0" smtClean="0"/>
              <a:t>: </a:t>
            </a:r>
            <a:r>
              <a:rPr lang="fr-FR" sz="2800" b="1" dirty="0" smtClean="0"/>
              <a:t>Création d’une fonction qui parcours tous les </a:t>
            </a:r>
            <a:r>
              <a:rPr lang="fr-FR" sz="2800" b="1" dirty="0" smtClean="0"/>
              <a:t>patchs de cette image et </a:t>
            </a:r>
            <a:r>
              <a:rPr lang="fr-FR" sz="2800" b="1" dirty="0" smtClean="0"/>
              <a:t>calcule </a:t>
            </a:r>
            <a:r>
              <a:rPr lang="fr-FR" sz="2800" b="1" dirty="0" smtClean="0"/>
              <a:t>les fonctionnalités HOG pour chaque patch</a:t>
            </a:r>
            <a:endParaRPr lang="fr-FR" sz="28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806655"/>
            <a:ext cx="7557906" cy="405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LAB</a:t>
            </a:r>
            <a:r>
              <a:rPr lang="fr-FR" sz="5400" dirty="0" smtClean="0"/>
              <a:t>2</a:t>
            </a:r>
            <a:r>
              <a:rPr lang="fr-FR" sz="3600" dirty="0" smtClean="0"/>
              <a:t> : FACE DETECTION APPLICATION</a:t>
            </a:r>
            <a:br>
              <a:rPr lang="fr-FR" sz="3600" dirty="0" smtClean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2439627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 smtClean="0"/>
              <a:t>Q12: L’utilisation de notre détecteur de visage pour évaluer </a:t>
            </a:r>
            <a:r>
              <a:rPr lang="fr-FR" sz="2800" b="1" dirty="0" smtClean="0"/>
              <a:t>patch contient un visage</a:t>
            </a:r>
            <a:endParaRPr lang="fr-FR" sz="28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496"/>
            <a:ext cx="736076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LAB</a:t>
            </a:r>
            <a:r>
              <a:rPr lang="fr-FR" sz="5400" dirty="0" smtClean="0"/>
              <a:t>2</a:t>
            </a:r>
            <a:r>
              <a:rPr lang="fr-FR" sz="3600" dirty="0" smtClean="0"/>
              <a:t> : FACE DETECTION APPLICATION</a:t>
            </a:r>
            <a:br>
              <a:rPr lang="fr-FR" sz="3600" dirty="0" smtClean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2439627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 smtClean="0"/>
              <a:t>Q13: Mettre dans des rectangles les « patches » du visage </a:t>
            </a:r>
            <a:endParaRPr lang="fr-FR" sz="28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357430"/>
            <a:ext cx="8042529" cy="351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LAB</a:t>
            </a:r>
            <a:r>
              <a:rPr lang="fr-FR" sz="5400" dirty="0" smtClean="0"/>
              <a:t>2</a:t>
            </a:r>
            <a:r>
              <a:rPr lang="fr-FR" sz="3600" dirty="0" smtClean="0"/>
              <a:t> : FACE DETECTION APPLICATION</a:t>
            </a:r>
            <a:br>
              <a:rPr lang="fr-FR" sz="3600" dirty="0" smtClean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b="1" dirty="0" smtClean="0"/>
              <a:t>La détection de visage qui consiste à chercher et à détecter un ou plusieurs visages en parcourant une image numérique ou une vidéo</a:t>
            </a:r>
            <a:r>
              <a:rPr lang="fr-FR" sz="2800" b="1" dirty="0" smtClean="0"/>
              <a:t>.</a:t>
            </a:r>
          </a:p>
          <a:p>
            <a:pPr algn="ctr"/>
            <a:endParaRPr lang="fr-FR" sz="2800" b="1" dirty="0" smtClean="0"/>
          </a:p>
          <a:p>
            <a:pPr algn="ctr"/>
            <a:r>
              <a:rPr lang="fr-FR" sz="2800" b="1" dirty="0" smtClean="0"/>
              <a:t>Dans notre TP, nous avons utilisé </a:t>
            </a:r>
            <a:r>
              <a:rPr lang="fr-FR" sz="2800" b="1" dirty="0" smtClean="0"/>
              <a:t>la dataset </a:t>
            </a:r>
            <a:r>
              <a:rPr lang="fr-FR" sz="2800" b="1" dirty="0" smtClean="0"/>
              <a:t>LFW à </a:t>
            </a:r>
            <a:r>
              <a:rPr lang="fr-FR" sz="2800" b="1" dirty="0" smtClean="0"/>
              <a:t>partir de </a:t>
            </a:r>
            <a:r>
              <a:rPr lang="fr-FR" sz="2800" b="1" dirty="0" err="1" smtClean="0"/>
              <a:t>sklearn</a:t>
            </a:r>
            <a:r>
              <a:rPr lang="fr-FR" sz="2800" b="1" dirty="0" smtClean="0"/>
              <a:t>.</a:t>
            </a:r>
            <a:endParaRPr lang="fr-FR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LAB</a:t>
            </a:r>
            <a:r>
              <a:rPr lang="fr-FR" sz="5400" dirty="0" smtClean="0"/>
              <a:t>2</a:t>
            </a:r>
            <a:r>
              <a:rPr lang="fr-FR" sz="3600" dirty="0" smtClean="0"/>
              <a:t> : FACE DETECTION </a:t>
            </a:r>
            <a:r>
              <a:rPr lang="fr-FR" sz="3600" dirty="0" smtClean="0"/>
              <a:t>APPLICATION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3071810"/>
            <a:ext cx="8229600" cy="1725247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 smtClean="0"/>
              <a:t>Partie 1 : </a:t>
            </a:r>
            <a:r>
              <a:rPr lang="fr-FR" sz="4400" b="1" dirty="0" err="1" smtClean="0"/>
              <a:t>Feature</a:t>
            </a:r>
            <a:r>
              <a:rPr lang="fr-FR" sz="4400" b="1" dirty="0" smtClean="0"/>
              <a:t> </a:t>
            </a:r>
            <a:r>
              <a:rPr lang="fr-FR" sz="4400" b="1" dirty="0" smtClean="0"/>
              <a:t>Engineering</a:t>
            </a:r>
            <a:endParaRPr lang="fr-FR" sz="4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LAB</a:t>
            </a:r>
            <a:r>
              <a:rPr lang="fr-FR" sz="5400" dirty="0" smtClean="0"/>
              <a:t>2</a:t>
            </a:r>
            <a:r>
              <a:rPr lang="fr-FR" sz="3600" dirty="0" smtClean="0"/>
              <a:t> : FACE DETECTION APPLICATION</a:t>
            </a:r>
            <a:br>
              <a:rPr lang="fr-FR" sz="3600" dirty="0" smtClean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42908" y="1428736"/>
            <a:ext cx="9001188" cy="1082305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 smtClean="0"/>
              <a:t>Q1&amp;Q2: Cette dataset contient </a:t>
            </a:r>
            <a:r>
              <a:rPr lang="fr-FR" sz="2800" b="1" dirty="0" smtClean="0"/>
              <a:t>13233 positives </a:t>
            </a:r>
            <a:r>
              <a:rPr lang="fr-FR" sz="2800" b="1" dirty="0" err="1" smtClean="0"/>
              <a:t>samples</a:t>
            </a:r>
            <a:r>
              <a:rPr lang="fr-FR" sz="2800" b="1" dirty="0" smtClean="0"/>
              <a:t>.</a:t>
            </a:r>
          </a:p>
          <a:p>
            <a:pPr algn="ctr"/>
            <a:endParaRPr lang="fr-FR" sz="2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357430"/>
            <a:ext cx="5500674" cy="3929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LAB</a:t>
            </a:r>
            <a:r>
              <a:rPr lang="fr-FR" sz="5400" dirty="0" smtClean="0"/>
              <a:t>2</a:t>
            </a:r>
            <a:r>
              <a:rPr lang="fr-FR" sz="3600" dirty="0" smtClean="0"/>
              <a:t> : FACE DETECTION APPLICATION</a:t>
            </a:r>
            <a:br>
              <a:rPr lang="fr-FR" sz="3600" dirty="0" smtClean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725247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 smtClean="0"/>
              <a:t>Q3: L’utilisation de l'extracteur </a:t>
            </a:r>
            <a:r>
              <a:rPr lang="fr-FR" sz="2800" b="1" dirty="0" err="1" smtClean="0"/>
              <a:t>Scikit</a:t>
            </a:r>
            <a:r>
              <a:rPr lang="fr-FR" sz="2800" b="1" dirty="0" smtClean="0"/>
              <a:t>-Image HOG </a:t>
            </a:r>
            <a:r>
              <a:rPr lang="fr-FR" sz="2800" b="1" dirty="0" smtClean="0"/>
              <a:t>pour visualiser </a:t>
            </a:r>
            <a:r>
              <a:rPr lang="fr-FR" sz="2800" b="1" dirty="0" smtClean="0"/>
              <a:t>les gradients orientés pour un échantillon </a:t>
            </a:r>
            <a:r>
              <a:rPr lang="fr-FR" sz="2800" b="1" dirty="0" smtClean="0"/>
              <a:t>donné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143248"/>
            <a:ext cx="54483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LAB</a:t>
            </a:r>
            <a:r>
              <a:rPr lang="fr-FR" sz="5400" dirty="0" smtClean="0"/>
              <a:t>2</a:t>
            </a:r>
            <a:r>
              <a:rPr lang="fr-FR" sz="3600" dirty="0" smtClean="0"/>
              <a:t> : FACE DETECTION APPLICATION</a:t>
            </a:r>
            <a:br>
              <a:rPr lang="fr-FR" sz="3600" dirty="0" smtClean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1082305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 smtClean="0"/>
              <a:t>Q4&amp;Q5: Cette dataset </a:t>
            </a:r>
            <a:r>
              <a:rPr lang="fr-FR" sz="2800" b="1" dirty="0" smtClean="0"/>
              <a:t>contient </a:t>
            </a:r>
            <a:r>
              <a:rPr lang="fr-FR" sz="2800" b="1" dirty="0" smtClean="0"/>
              <a:t>30000 </a:t>
            </a:r>
            <a:r>
              <a:rPr lang="fr-FR" sz="2800" b="1" dirty="0" err="1" smtClean="0"/>
              <a:t>negative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samples</a:t>
            </a:r>
            <a:r>
              <a:rPr lang="fr-FR" sz="2800" b="1" dirty="0" smtClean="0"/>
              <a:t>.</a:t>
            </a:r>
            <a:endParaRPr lang="fr-FR" sz="2800" b="1" dirty="0" smtClean="0"/>
          </a:p>
          <a:p>
            <a:pPr algn="ctr"/>
            <a:endParaRPr lang="fr-FR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404106"/>
            <a:ext cx="6715172" cy="4387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LAB</a:t>
            </a:r>
            <a:r>
              <a:rPr lang="fr-FR" sz="5400" dirty="0" smtClean="0"/>
              <a:t>2</a:t>
            </a:r>
            <a:r>
              <a:rPr lang="fr-FR" sz="3600" dirty="0" smtClean="0"/>
              <a:t> : FACE DETECTION APPLICATION</a:t>
            </a:r>
            <a:br>
              <a:rPr lang="fr-FR" sz="3600" dirty="0" smtClean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b="1" dirty="0" smtClean="0"/>
              <a:t>Q6&amp;Q7: La combinaison entre quelques positive and </a:t>
            </a:r>
            <a:r>
              <a:rPr lang="fr-FR" sz="2800" b="1" dirty="0" err="1" smtClean="0"/>
              <a:t>negative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samples</a:t>
            </a:r>
            <a:r>
              <a:rPr lang="fr-FR" sz="2800" b="1" dirty="0" smtClean="0"/>
              <a:t> et l’utilisation </a:t>
            </a:r>
            <a:r>
              <a:rPr lang="fr-FR" sz="2800" b="1" dirty="0" smtClean="0"/>
              <a:t>de l'extracteur </a:t>
            </a:r>
            <a:r>
              <a:rPr lang="fr-FR" sz="2800" b="1" dirty="0" err="1" smtClean="0"/>
              <a:t>Scikit</a:t>
            </a:r>
            <a:r>
              <a:rPr lang="fr-FR" sz="2800" b="1" dirty="0" smtClean="0"/>
              <a:t>-Image </a:t>
            </a:r>
            <a:r>
              <a:rPr lang="fr-FR" sz="2800" b="1" dirty="0" smtClean="0"/>
              <a:t>HOG afin d’avoir une dataset X </a:t>
            </a:r>
            <a:r>
              <a:rPr lang="fr-FR" sz="2800" b="1" dirty="0" smtClean="0"/>
              <a:t>de taille [</a:t>
            </a:r>
            <a:r>
              <a:rPr lang="fr-FR" sz="2800" b="1" dirty="0" err="1" smtClean="0"/>
              <a:t>n_samples</a:t>
            </a:r>
            <a:r>
              <a:rPr lang="fr-FR" sz="2800" b="1" dirty="0" smtClean="0"/>
              <a:t>, </a:t>
            </a:r>
            <a:r>
              <a:rPr lang="fr-FR" sz="2800" b="1" dirty="0" err="1" smtClean="0"/>
              <a:t>n_features</a:t>
            </a:r>
            <a:r>
              <a:rPr lang="fr-FR" sz="2800" b="1" dirty="0" smtClean="0"/>
              <a:t>] puis construire le vecteur Y.</a:t>
            </a:r>
          </a:p>
          <a:p>
            <a:pPr algn="ctr">
              <a:buNone/>
            </a:pPr>
            <a:endParaRPr lang="fr-FR" sz="2800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LAB</a:t>
            </a:r>
            <a:r>
              <a:rPr lang="fr-FR" sz="5400" dirty="0" smtClean="0"/>
              <a:t>2</a:t>
            </a:r>
            <a:r>
              <a:rPr lang="fr-FR" sz="3600" dirty="0" smtClean="0"/>
              <a:t> : FACE DETECTION APPLICATION</a:t>
            </a:r>
            <a:br>
              <a:rPr lang="fr-FR" sz="3600" dirty="0" smtClean="0"/>
            </a:br>
            <a:endParaRPr lang="fr-FR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9144000" cy="3959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LAB</a:t>
            </a:r>
            <a:r>
              <a:rPr lang="fr-FR" sz="5400" dirty="0" smtClean="0"/>
              <a:t>2</a:t>
            </a:r>
            <a:r>
              <a:rPr lang="fr-FR" sz="3600" dirty="0" smtClean="0"/>
              <a:t> : FACE DETECTION APPLICATION</a:t>
            </a:r>
            <a:br>
              <a:rPr lang="fr-FR" sz="3600" dirty="0" smtClean="0"/>
            </a:br>
            <a:endParaRPr lang="fr-FR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" y="2214554"/>
            <a:ext cx="90424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189</TotalTime>
  <Words>368</Words>
  <Application>Microsoft Office PowerPoint</Application>
  <PresentationFormat>Affichage à l'écran (4:3)</PresentationFormat>
  <Paragraphs>54</Paragraphs>
  <Slides>19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Module</vt:lpstr>
      <vt:lpstr>Jlassi Olfa Azaiez Mohamed Amine</vt:lpstr>
      <vt:lpstr>LAB2 : FACE DETECTION APPLICATION </vt:lpstr>
      <vt:lpstr>LAB2 : FACE DETECTION APPLICATION</vt:lpstr>
      <vt:lpstr>LAB2 : FACE DETECTION APPLICATION </vt:lpstr>
      <vt:lpstr>LAB2 : FACE DETECTION APPLICATION </vt:lpstr>
      <vt:lpstr>LAB2 : FACE DETECTION APPLICATION </vt:lpstr>
      <vt:lpstr>LAB2 : FACE DETECTION APPLICATION </vt:lpstr>
      <vt:lpstr>LAB2 : FACE DETECTION APPLICATION </vt:lpstr>
      <vt:lpstr>LAB2 : FACE DETECTION APPLICATION </vt:lpstr>
      <vt:lpstr>LAB2 : FACE DETECTION APPLICATION</vt:lpstr>
      <vt:lpstr>LAB2 : FACE DETECTION APPLICATION </vt:lpstr>
      <vt:lpstr>LAB2 : FACE DETECTION APPLICATION</vt:lpstr>
      <vt:lpstr>LAB2 : FACE DETECTION APPLICATION </vt:lpstr>
      <vt:lpstr>LAB2 : FACE DETECTION APPLICATION </vt:lpstr>
      <vt:lpstr>LAB2 : FACE DETECTION APPLICATION</vt:lpstr>
      <vt:lpstr>LAB2 : FACE DETECTION APPLICATION </vt:lpstr>
      <vt:lpstr>LAB2 : FACE DETECTION APPLICATION </vt:lpstr>
      <vt:lpstr>LAB2 : FACE DETECTION APPLICATION </vt:lpstr>
      <vt:lpstr>LAB2 : FACE DETECTION APPLICATION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Jlassi Olfa Azaiez Mohamed Amine</dc:title>
  <dc:creator>MSI</dc:creator>
  <cp:lastModifiedBy>MSI</cp:lastModifiedBy>
  <cp:revision>58</cp:revision>
  <dcterms:created xsi:type="dcterms:W3CDTF">2022-12-10T10:14:05Z</dcterms:created>
  <dcterms:modified xsi:type="dcterms:W3CDTF">2022-12-10T13:23:50Z</dcterms:modified>
</cp:coreProperties>
</file>