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788E-48DD-4F2E-B775-A6F6F76D8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B34AE-D19A-491F-8781-CBAC36E3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4A8F-A50A-4EF2-A4F2-F8A3852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BDF3-C066-4BA2-8207-1377284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4A0E-557F-47B3-A9CB-FC3EA094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96BD-46DE-421E-A212-652802A2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1DAEC-64EC-4262-A7D3-A30BB1139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E640-6C56-4180-8BD5-4B256C81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FCA9-2543-483D-8F0C-9E3C26A7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7329-4196-4121-8072-13BE0ABD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9F735-28C2-46A9-B6CB-3CEC77897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29B6-A2B3-45B5-9659-30B6FA5A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2332-62B0-4BE3-A3E4-4B805EAA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40A5-A699-4EB0-AFB3-813668CA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B5DF-04CC-499A-AFFF-26D219DB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A97-E212-459B-B27A-34725A6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6AEB-F6A5-4D89-8E06-D15606B3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DD88-F945-4937-BED4-014224FA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6E9E-0CE4-414F-87D4-ACF1C62D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ECCC-908A-4403-9E7E-7175BA28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F1B6-E8DD-4548-893F-92E2D8B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90C4-4DAE-44C9-A174-D43C57F7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A951-B28B-4F91-B28A-D3839536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78B6-1E73-40EC-ACBA-1C03AD76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C3FA-AE71-45AC-BFCC-422B6024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FC24-4EE8-4EDE-B7AE-343A6B35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4023-4617-4377-8ECB-47858E40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457F-BD2E-4641-BCA4-AE16892E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D5E45-0867-43A4-B093-FF739C97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4E43-E66D-4791-BD7C-B49477AA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3880F-9AF9-4C29-A3B8-0AFF1B87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DE3A-0E1A-4E06-92FD-6FC70235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0CD4-C755-4C38-8668-0A212B0F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6BD6-C728-42ED-9648-4D6B9891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C739F-D135-4605-BEE8-8C42936E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B2619-A107-47AD-B8D5-45BF49348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65A95-7A47-4DEF-958B-0D4FFC6C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9B1FD-F3D4-4822-83C4-5946E67C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8E406-62C8-47F7-9FEE-7DC44550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B044-48DE-4801-AE4C-45615ACB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A611-6D43-4518-A2BA-E56D0A96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BF43E-9B4A-412F-AAC8-4FE762D4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767FF-E109-427C-A3FB-89FE3EBC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D4375-92C8-4C79-A40D-55B9BB81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7ACC-88FB-45B8-AA54-CC73A332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5097-6921-4A95-8BCF-F4BD9692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D1D0-2550-46A8-BC4C-4BD471E6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E675-5F1C-4590-BD07-25C031F6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49BD8-D948-4D0F-BEAD-4A450CC3F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93CD-9854-4D5A-AEAD-DC8C455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49708-AA34-42BE-97E7-E1868D45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9902-BBC4-4162-BEF7-F53A36DE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5DE5-91F8-4E80-978B-057B4E0C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B9ADA-5C18-42C4-A7A6-41B4D468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BD737-569D-495E-98EE-AEBD1097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851E1-6196-49AA-945E-4D969239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7B3-3421-48FD-955B-D8D7859D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F224-F592-4BF0-8D57-05741866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42E8C-09BC-44EB-AE88-78B89AE6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313D-5209-4320-9660-8F169A63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20A9-2263-45A5-865F-2071AF3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9D55-568C-40AC-9E80-98DCA821D0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F6C3-5E49-45B9-A9EB-366A0C7BD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FB89-34E7-4196-B4D2-EC31481B3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30CE-A90D-4C25-A087-E2E4467D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8437-71DB-498A-A77C-ECF290A5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FC672-B4C0-41D2-8A86-9F5A5F9F7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" y="0"/>
            <a:ext cx="11576111" cy="6288258"/>
          </a:xfrm>
        </p:spPr>
      </p:pic>
    </p:spTree>
    <p:extLst>
      <p:ext uri="{BB962C8B-B14F-4D97-AF65-F5344CB8AC3E}">
        <p14:creationId xmlns:p14="http://schemas.microsoft.com/office/powerpoint/2010/main" val="295310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9D15-C543-4B54-A7F8-B26FC4DE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AF868-208A-43D9-BE62-2E602C17A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51" y="1874938"/>
            <a:ext cx="8896979" cy="4188238"/>
          </a:xfrm>
        </p:spPr>
      </p:pic>
    </p:spTree>
    <p:extLst>
      <p:ext uri="{BB962C8B-B14F-4D97-AF65-F5344CB8AC3E}">
        <p14:creationId xmlns:p14="http://schemas.microsoft.com/office/powerpoint/2010/main" val="14053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77D197-4113-401E-A30F-C6AAC56D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63" y="1308295"/>
            <a:ext cx="5877585" cy="50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A219-EF8A-4861-A066-285ABEA7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Brendan </a:t>
            </a:r>
            <a:r>
              <a:rPr lang="en-US" dirty="0" err="1"/>
              <a:t>Eich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9AADB-64E6-4188-8C39-86FAB9B28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1690688"/>
            <a:ext cx="5683347" cy="4582262"/>
          </a:xfrm>
        </p:spPr>
      </p:pic>
    </p:spTree>
    <p:extLst>
      <p:ext uri="{BB962C8B-B14F-4D97-AF65-F5344CB8AC3E}">
        <p14:creationId xmlns:p14="http://schemas.microsoft.com/office/powerpoint/2010/main" val="1354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89AF-C3F9-461E-8B9E-56F6E6B7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9F9B5-555A-4F2F-A755-E720CC02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8" y="1995260"/>
            <a:ext cx="8990198" cy="3773843"/>
          </a:xfrm>
        </p:spPr>
      </p:pic>
    </p:spTree>
    <p:extLst>
      <p:ext uri="{BB962C8B-B14F-4D97-AF65-F5344CB8AC3E}">
        <p14:creationId xmlns:p14="http://schemas.microsoft.com/office/powerpoint/2010/main" val="23873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DBF-BEED-45C8-A714-24FB208E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5AF75-B494-4486-A9E0-718D4533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00" y="806005"/>
            <a:ext cx="7064203" cy="5245990"/>
          </a:xfrm>
        </p:spPr>
      </p:pic>
    </p:spTree>
    <p:extLst>
      <p:ext uri="{BB962C8B-B14F-4D97-AF65-F5344CB8AC3E}">
        <p14:creationId xmlns:p14="http://schemas.microsoft.com/office/powerpoint/2010/main" val="29802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446B-C214-46CE-ADD3-56D0F5A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C1E55-F0D0-46CC-A42B-FED143040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96" y="1948719"/>
            <a:ext cx="9423808" cy="3411072"/>
          </a:xfrm>
        </p:spPr>
      </p:pic>
    </p:spTree>
    <p:extLst>
      <p:ext uri="{BB962C8B-B14F-4D97-AF65-F5344CB8AC3E}">
        <p14:creationId xmlns:p14="http://schemas.microsoft.com/office/powerpoint/2010/main" val="43009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AF1F-24C8-45AD-A3B0-CC85F8A0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6D8C4-1B7E-480C-839E-803569BF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54" y="2023163"/>
            <a:ext cx="9854737" cy="2979657"/>
          </a:xfrm>
        </p:spPr>
      </p:pic>
    </p:spTree>
    <p:extLst>
      <p:ext uri="{BB962C8B-B14F-4D97-AF65-F5344CB8AC3E}">
        <p14:creationId xmlns:p14="http://schemas.microsoft.com/office/powerpoint/2010/main" val="10357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88FD-1B09-4A2D-A466-FE756F6C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2B38-3A8C-4738-BB99-EF1EB4F07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u="sng" dirty="0">
                <a:solidFill>
                  <a:srgbClr val="002060"/>
                </a:solidFill>
                <a:latin typeface="Segoe UI Historic" panose="020B0502040204020203" pitchFamily="34" charset="0"/>
              </a:rPr>
              <a:t>E</a:t>
            </a:r>
            <a:r>
              <a:rPr lang="en-US" sz="6000" b="1" i="1" u="sng" dirty="0">
                <a:solidFill>
                  <a:srgbClr val="002060"/>
                </a:solidFill>
                <a:effectLst/>
                <a:latin typeface="Segoe UI Historic" panose="020B0502040204020203" pitchFamily="34" charset="0"/>
              </a:rPr>
              <a:t>uropean </a:t>
            </a:r>
          </a:p>
          <a:p>
            <a:pPr algn="ctr"/>
            <a:r>
              <a:rPr lang="en-US" sz="6000" b="1" i="1" u="sng" dirty="0">
                <a:solidFill>
                  <a:srgbClr val="002060"/>
                </a:solidFill>
                <a:effectLst/>
                <a:latin typeface="Segoe UI Historic" panose="020B0502040204020203" pitchFamily="34" charset="0"/>
              </a:rPr>
              <a:t>Computer</a:t>
            </a:r>
          </a:p>
          <a:p>
            <a:pPr algn="ctr"/>
            <a:r>
              <a:rPr lang="en-US" sz="6000" b="1" i="1" u="sng" dirty="0">
                <a:solidFill>
                  <a:srgbClr val="002060"/>
                </a:solidFill>
                <a:effectLst/>
                <a:latin typeface="Segoe UI Historic" panose="020B0502040204020203" pitchFamily="34" charset="0"/>
              </a:rPr>
              <a:t>Manufacturers </a:t>
            </a:r>
          </a:p>
          <a:p>
            <a:pPr algn="ctr"/>
            <a:r>
              <a:rPr lang="en-US" sz="6000" b="1" i="1" u="sng" dirty="0">
                <a:solidFill>
                  <a:srgbClr val="002060"/>
                </a:solidFill>
                <a:effectLst/>
                <a:latin typeface="Segoe UI Historic" panose="020B0502040204020203" pitchFamily="34" charset="0"/>
              </a:rPr>
              <a:t>Association</a:t>
            </a:r>
            <a:endParaRPr lang="en-US" sz="600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4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0B2C-401B-4436-9255-E90478AB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549CC-B801-4779-83C5-E1329EF5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69" y="1940541"/>
            <a:ext cx="9275462" cy="3707159"/>
          </a:xfrm>
        </p:spPr>
      </p:pic>
    </p:spTree>
    <p:extLst>
      <p:ext uri="{BB962C8B-B14F-4D97-AF65-F5344CB8AC3E}">
        <p14:creationId xmlns:p14="http://schemas.microsoft.com/office/powerpoint/2010/main" val="350138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Brendan Eich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 hossin abdelkader</dc:creator>
  <cp:lastModifiedBy>mohamed el hossin abdelkader</cp:lastModifiedBy>
  <cp:revision>5</cp:revision>
  <dcterms:created xsi:type="dcterms:W3CDTF">2020-11-02T00:48:32Z</dcterms:created>
  <dcterms:modified xsi:type="dcterms:W3CDTF">2020-11-03T23:06:35Z</dcterms:modified>
</cp:coreProperties>
</file>