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42" r:id="rId5"/>
    <p:sldId id="359" r:id="rId6"/>
    <p:sldId id="382" r:id="rId7"/>
    <p:sldId id="365" r:id="rId8"/>
    <p:sldId id="374" r:id="rId9"/>
    <p:sldId id="375" r:id="rId10"/>
    <p:sldId id="376" r:id="rId11"/>
    <p:sldId id="377" r:id="rId12"/>
    <p:sldId id="378" r:id="rId13"/>
    <p:sldId id="383" r:id="rId14"/>
    <p:sldId id="379" r:id="rId15"/>
    <p:sldId id="384" r:id="rId16"/>
    <p:sldId id="385" r:id="rId17"/>
    <p:sldId id="386" r:id="rId18"/>
    <p:sldId id="387" r:id="rId19"/>
    <p:sldId id="3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79898-8450-4690-BC0D-7EB2D495EA31}" v="53" dt="2025-05-16T23:16:06.558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15889-8270-01C6-1F7C-23A1E6926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8AEB9D-E125-8312-A08D-644BEC7B2D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9ACBE5-7F6F-EBF5-5C75-C46AC2CA0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513D8-8EEA-C648-1874-FEF8B7F69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65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0D948-9044-2E1F-0A78-846E0C5D2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F4879-F8A9-C963-91A4-CAC535D56D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0E516B-2066-1071-20D3-CA26A13B3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04BE1-1BDA-94F3-3C3E-2B8B9F2342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32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FD727-A929-05B1-325F-9E708B174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C36C94-A9E8-BEAA-B5FA-C2EC8EB0C6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3802F4-41B7-B43F-CDA3-055FFC774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D1585-276E-677D-CB09-5DF1AF250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45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9E745-A919-10A6-ED2A-F5D884259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CB39F2-8C76-541C-E7C2-FB49813B3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23B395-728B-0142-7236-55E45406F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7610A-35C8-4FC7-F2EB-5711B99EF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21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92829-09CA-9BD3-F173-4D413CF45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B4DCD-8B71-BC8E-8846-334786DDFA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0EC2EA-02E7-59F2-223C-4D8E8B0A5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1296C-E64E-A3A6-9F0A-9BE8E8B9B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71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2A290-6D0E-E598-2BD4-A3182665F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249401-2A0A-C96C-A528-72E3C549AC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6DDF91-5736-55E7-DAAE-4B8C1D0F2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9D865-D075-7962-EF6C-E08883610D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5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2000" cy="3810001"/>
          </a:xfrm>
        </p:spPr>
        <p:txBody>
          <a:bodyPr anchor="b"/>
          <a:lstStyle/>
          <a:p>
            <a:r>
              <a:rPr lang="en-US" sz="6000" dirty="0">
                <a:solidFill>
                  <a:srgbClr val="FFFFFF"/>
                </a:solidFill>
              </a:rPr>
              <a:t>🚨 Fraud Detection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23E74-C92C-B746-8FEF-F265EFEDD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E2B7C-BA65-1BDF-D7E9-C92DB784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9DDA99-E557-87C7-C0E3-40141F508A14}"/>
              </a:ext>
            </a:extLst>
          </p:cNvPr>
          <p:cNvSpPr txBox="1"/>
          <p:nvPr/>
        </p:nvSpPr>
        <p:spPr>
          <a:xfrm>
            <a:off x="7403690" y="1980711"/>
            <a:ext cx="523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6"/>
                </a:solidFill>
              </a:rPr>
              <a:t>Incase of safety.</a:t>
            </a:r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048982D8-4B6A-2174-F3A9-6BC48627B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96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dirty="0"/>
              <a:t>The code</a:t>
            </a:r>
            <a:endParaRPr lang="en-US" noProof="0" dirty="0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DA28B17-E742-3039-8BBB-9944AA28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735" y="0"/>
            <a:ext cx="7487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EBEA0-D8A5-9D2B-840C-42254643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EB3237-D393-B7AC-126A-A2781F93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dirty="0"/>
              <a:t>The code</a:t>
            </a:r>
            <a:endParaRPr lang="en-US" noProof="0" dirty="0"/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3A9BDD6-78A0-57D6-15BA-CCC833535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781" y="0"/>
            <a:ext cx="7473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43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F030E-7E2A-C388-D74E-FB18792F0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1D3B08-5AC3-36EE-C1A8-8B37FE04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dirty="0"/>
              <a:t>The code</a:t>
            </a:r>
            <a:endParaRPr lang="en-US" noProof="0" dirty="0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0C997E5-7207-8072-9987-13B7EE141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762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8259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E8655-1268-FA6F-9B30-0DFECB8F5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A09F31-0258-89F1-27C8-84A8FD90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dirty="0"/>
              <a:t>The code</a:t>
            </a:r>
            <a:endParaRPr lang="en-US" noProof="0" dirty="0"/>
          </a:p>
        </p:txBody>
      </p:sp>
      <p:pic>
        <p:nvPicPr>
          <p:cNvPr id="2" name="Picture 1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4965AF42-8859-E9E5-DBF5-267D08BB6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731" y="0"/>
            <a:ext cx="7909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46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0F4D6-2336-9713-AFB7-590A16BBC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089EE6-23E5-AA8F-EACF-8CEBA3EC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dirty="0"/>
              <a:t>The code</a:t>
            </a:r>
            <a:endParaRPr lang="en-US" noProof="0" dirty="0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7C68B97-57A6-3737-C1FB-4892994F7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238" y="0"/>
            <a:ext cx="75167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21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03892-E02C-8DB9-DE79-1F80D63B8A4D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838200" y="3555876"/>
            <a:ext cx="2916183" cy="248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 &amp; Preprocessing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Model &amp; Training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Evaluation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GUI Demo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Conclusion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521BA-EF62-A574-6426-EFFCFD1B4D98}"/>
              </a:ext>
            </a:extLst>
          </p:cNvPr>
          <p:cNvSpPr txBox="1"/>
          <p:nvPr/>
        </p:nvSpPr>
        <p:spPr>
          <a:xfrm>
            <a:off x="901340" y="3555876"/>
            <a:ext cx="2789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97975-2FDF-D459-E3C5-B4602B542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8E7134-C90A-1918-0EA1-DF66676AC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68C6-823E-0EC7-D2D5-57C42C2E78B6}"/>
              </a:ext>
            </a:extLst>
          </p:cNvPr>
          <p:cNvSpPr txBox="1"/>
          <p:nvPr/>
        </p:nvSpPr>
        <p:spPr>
          <a:xfrm>
            <a:off x="442452" y="560439"/>
            <a:ext cx="114417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introduction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C0ABA-F13B-EED6-9540-CB6F163A6CFA}"/>
              </a:ext>
            </a:extLst>
          </p:cNvPr>
          <p:cNvSpPr txBox="1"/>
          <p:nvPr/>
        </p:nvSpPr>
        <p:spPr>
          <a:xfrm>
            <a:off x="943242" y="1902542"/>
            <a:ext cx="893449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1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Problem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Explain the growing risk of financial fraud in online transactions.</a:t>
            </a:r>
            <a:endParaRPr lang="en-US" altLang="en-US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1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800" b="0" i="1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Build an AI model to detect fraudulent transactions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1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sz="2800" b="0" i="1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Reduce financial loss and protect users.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118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Google Shape;1040;p42">
            <a:extLst>
              <a:ext uri="{FF2B5EF4-FFF2-40B4-BE49-F238E27FC236}">
                <a16:creationId xmlns:a16="http://schemas.microsoft.com/office/drawing/2014/main" id="{6FB65239-EB64-F7D8-4B8A-7A2BDBE500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303" y="707145"/>
            <a:ext cx="77040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4400" b="1" u="sng" cap="none" spc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  <a:sym typeface="Raleway Black"/>
              </a:rPr>
              <a:t>Work Flow</a:t>
            </a:r>
            <a:endParaRPr sz="4400" b="1" u="sng" cap="none" spc="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  <a:sym typeface="Raleway Black"/>
            </a:endParaRPr>
          </a:p>
        </p:txBody>
      </p:sp>
      <p:sp>
        <p:nvSpPr>
          <p:cNvPr id="8" name="Google Shape;1041;p42">
            <a:extLst>
              <a:ext uri="{FF2B5EF4-FFF2-40B4-BE49-F238E27FC236}">
                <a16:creationId xmlns:a16="http://schemas.microsoft.com/office/drawing/2014/main" id="{8EAF79CA-33AA-DD10-E635-EE09831BA342}"/>
              </a:ext>
            </a:extLst>
          </p:cNvPr>
          <p:cNvSpPr/>
          <p:nvPr/>
        </p:nvSpPr>
        <p:spPr>
          <a:xfrm>
            <a:off x="2798932" y="2146772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Google Shape;1042;p42">
            <a:extLst>
              <a:ext uri="{FF2B5EF4-FFF2-40B4-BE49-F238E27FC236}">
                <a16:creationId xmlns:a16="http://schemas.microsoft.com/office/drawing/2014/main" id="{E35FF964-5707-0C85-4B9F-1065A215E4DE}"/>
              </a:ext>
            </a:extLst>
          </p:cNvPr>
          <p:cNvSpPr/>
          <p:nvPr/>
        </p:nvSpPr>
        <p:spPr>
          <a:xfrm>
            <a:off x="4762832" y="2146772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" name="Google Shape;1043;p42">
            <a:extLst>
              <a:ext uri="{FF2B5EF4-FFF2-40B4-BE49-F238E27FC236}">
                <a16:creationId xmlns:a16="http://schemas.microsoft.com/office/drawing/2014/main" id="{7A389934-09D1-4C0F-9D25-95419D2939FB}"/>
              </a:ext>
            </a:extLst>
          </p:cNvPr>
          <p:cNvSpPr/>
          <p:nvPr/>
        </p:nvSpPr>
        <p:spPr>
          <a:xfrm>
            <a:off x="6726732" y="2146772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" name="Google Shape;1044;p42">
            <a:extLst>
              <a:ext uri="{FF2B5EF4-FFF2-40B4-BE49-F238E27FC236}">
                <a16:creationId xmlns:a16="http://schemas.microsoft.com/office/drawing/2014/main" id="{6B7BA64A-3240-4716-0C34-B5571E9EA65A}"/>
              </a:ext>
            </a:extLst>
          </p:cNvPr>
          <p:cNvSpPr/>
          <p:nvPr/>
        </p:nvSpPr>
        <p:spPr>
          <a:xfrm>
            <a:off x="8690632" y="2146772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3" name="Google Shape;1045;p42">
            <a:extLst>
              <a:ext uri="{FF2B5EF4-FFF2-40B4-BE49-F238E27FC236}">
                <a16:creationId xmlns:a16="http://schemas.microsoft.com/office/drawing/2014/main" id="{A5E83337-842A-E01D-4CA0-72AEF1FA8DBE}"/>
              </a:ext>
            </a:extLst>
          </p:cNvPr>
          <p:cNvSpPr txBox="1"/>
          <p:nvPr/>
        </p:nvSpPr>
        <p:spPr>
          <a:xfrm flipH="1">
            <a:off x="2365696" y="2674935"/>
            <a:ext cx="15842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buClr>
                <a:srgbClr val="FFFFFF"/>
              </a:buClr>
              <a:buSzPts val="2400"/>
              <a:defRPr/>
            </a:pPr>
            <a:r>
              <a:rPr lang="en-US" sz="1600" kern="0" dirty="0">
                <a:solidFill>
                  <a:srgbClr val="FFFFFF"/>
                </a:solidFill>
                <a:latin typeface="Raleway Black"/>
                <a:sym typeface="Raleway Black"/>
              </a:rPr>
              <a:t>Idea &amp; dataset Gathering</a:t>
            </a:r>
          </a:p>
        </p:txBody>
      </p:sp>
      <p:sp>
        <p:nvSpPr>
          <p:cNvPr id="14" name="Google Shape;1046;p42">
            <a:extLst>
              <a:ext uri="{FF2B5EF4-FFF2-40B4-BE49-F238E27FC236}">
                <a16:creationId xmlns:a16="http://schemas.microsoft.com/office/drawing/2014/main" id="{B7B01E01-499A-2106-2543-50798996788A}"/>
              </a:ext>
            </a:extLst>
          </p:cNvPr>
          <p:cNvSpPr txBox="1"/>
          <p:nvPr/>
        </p:nvSpPr>
        <p:spPr>
          <a:xfrm flipH="1">
            <a:off x="4202685" y="2812221"/>
            <a:ext cx="1649019" cy="63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buClr>
                <a:srgbClr val="FFFFFF"/>
              </a:buClr>
              <a:buSzPts val="2400"/>
              <a:defRPr/>
            </a:pPr>
            <a:r>
              <a:rPr lang="en-US" sz="1600" kern="0" dirty="0">
                <a:solidFill>
                  <a:srgbClr val="FFFFFF"/>
                </a:solidFill>
                <a:latin typeface="Raleway Black"/>
                <a:sym typeface="Raleway Black"/>
              </a:rPr>
              <a:t>Data Preprocessing</a:t>
            </a:r>
          </a:p>
        </p:txBody>
      </p:sp>
      <p:sp>
        <p:nvSpPr>
          <p:cNvPr id="15" name="Google Shape;1047;p42">
            <a:extLst>
              <a:ext uri="{FF2B5EF4-FFF2-40B4-BE49-F238E27FC236}">
                <a16:creationId xmlns:a16="http://schemas.microsoft.com/office/drawing/2014/main" id="{93452A08-10BC-002C-91CE-1709A9E02EF5}"/>
              </a:ext>
            </a:extLst>
          </p:cNvPr>
          <p:cNvSpPr txBox="1"/>
          <p:nvPr/>
        </p:nvSpPr>
        <p:spPr>
          <a:xfrm flipH="1">
            <a:off x="6187061" y="2817548"/>
            <a:ext cx="1623009" cy="639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buClr>
                <a:srgbClr val="FFFFFF"/>
              </a:buClr>
              <a:buSzPts val="2400"/>
              <a:defRPr/>
            </a:pPr>
            <a:r>
              <a:rPr lang="en-US" sz="1600" kern="0" dirty="0">
                <a:solidFill>
                  <a:srgbClr val="FFFFFF"/>
                </a:solidFill>
                <a:latin typeface="Raleway Black"/>
                <a:sym typeface="Raleway Black"/>
              </a:rPr>
              <a:t>Feature Selection</a:t>
            </a:r>
          </a:p>
        </p:txBody>
      </p:sp>
      <p:sp>
        <p:nvSpPr>
          <p:cNvPr id="16" name="Google Shape;1048;p42">
            <a:extLst>
              <a:ext uri="{FF2B5EF4-FFF2-40B4-BE49-F238E27FC236}">
                <a16:creationId xmlns:a16="http://schemas.microsoft.com/office/drawing/2014/main" id="{78CFE2A3-A47E-1FF0-599B-F55653CE0175}"/>
              </a:ext>
            </a:extLst>
          </p:cNvPr>
          <p:cNvSpPr txBox="1"/>
          <p:nvPr/>
        </p:nvSpPr>
        <p:spPr>
          <a:xfrm flipH="1">
            <a:off x="8162628" y="2851089"/>
            <a:ext cx="1604685" cy="531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buClr>
                <a:srgbClr val="FFFFFF"/>
              </a:buClr>
              <a:buSzPts val="2400"/>
              <a:defRPr/>
            </a:pPr>
            <a:r>
              <a:rPr lang="en-US" sz="1600" kern="0" dirty="0">
                <a:solidFill>
                  <a:srgbClr val="FFFFFF"/>
                </a:solidFill>
                <a:latin typeface="Raleway Black"/>
                <a:sym typeface="Raleway Black"/>
              </a:rPr>
              <a:t>Data Splitting</a:t>
            </a:r>
          </a:p>
        </p:txBody>
      </p:sp>
      <p:cxnSp>
        <p:nvCxnSpPr>
          <p:cNvPr id="17" name="Google Shape;1049;p42">
            <a:extLst>
              <a:ext uri="{FF2B5EF4-FFF2-40B4-BE49-F238E27FC236}">
                <a16:creationId xmlns:a16="http://schemas.microsoft.com/office/drawing/2014/main" id="{CD120C3B-3396-568C-10B0-2826DB118BE7}"/>
              </a:ext>
            </a:extLst>
          </p:cNvPr>
          <p:cNvCxnSpPr>
            <a:cxnSpLocks/>
          </p:cNvCxnSpPr>
          <p:nvPr/>
        </p:nvCxnSpPr>
        <p:spPr>
          <a:xfrm>
            <a:off x="3347632" y="2466434"/>
            <a:ext cx="141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8" name="Google Shape;1050;p42">
            <a:extLst>
              <a:ext uri="{FF2B5EF4-FFF2-40B4-BE49-F238E27FC236}">
                <a16:creationId xmlns:a16="http://schemas.microsoft.com/office/drawing/2014/main" id="{D704463B-D87E-67E2-EF5D-97DEAB543CCD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5311532" y="2421122"/>
            <a:ext cx="141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9" name="Google Shape;1051;p42">
            <a:extLst>
              <a:ext uri="{FF2B5EF4-FFF2-40B4-BE49-F238E27FC236}">
                <a16:creationId xmlns:a16="http://schemas.microsoft.com/office/drawing/2014/main" id="{CD0F0A85-1D78-A34B-A4C4-77FE3C45631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275432" y="2421122"/>
            <a:ext cx="141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20" name="Google Shape;1052;p42">
            <a:extLst>
              <a:ext uri="{FF2B5EF4-FFF2-40B4-BE49-F238E27FC236}">
                <a16:creationId xmlns:a16="http://schemas.microsoft.com/office/drawing/2014/main" id="{58A795E8-BD0B-4DFD-79F1-44D6C21BD3B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073281" y="2695472"/>
            <a:ext cx="1" cy="8141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053;p42">
            <a:extLst>
              <a:ext uri="{FF2B5EF4-FFF2-40B4-BE49-F238E27FC236}">
                <a16:creationId xmlns:a16="http://schemas.microsoft.com/office/drawing/2014/main" id="{AC33FB5C-0315-F547-83FD-8E146FA9B551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flipH="1">
            <a:off x="5027194" y="2695472"/>
            <a:ext cx="9988" cy="11674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1054;p42">
            <a:extLst>
              <a:ext uri="{FF2B5EF4-FFF2-40B4-BE49-F238E27FC236}">
                <a16:creationId xmlns:a16="http://schemas.microsoft.com/office/drawing/2014/main" id="{2562155D-2D72-1D46-9542-405F4781D56F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6998564" y="2695473"/>
            <a:ext cx="2518" cy="12207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1055;p42">
            <a:extLst>
              <a:ext uri="{FF2B5EF4-FFF2-40B4-BE49-F238E27FC236}">
                <a16:creationId xmlns:a16="http://schemas.microsoft.com/office/drawing/2014/main" id="{64D3D2EF-13A2-DF9C-EDB7-277F664BEB83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8964970" y="2695473"/>
            <a:ext cx="13" cy="15561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056;p42">
            <a:extLst>
              <a:ext uri="{FF2B5EF4-FFF2-40B4-BE49-F238E27FC236}">
                <a16:creationId xmlns:a16="http://schemas.microsoft.com/office/drawing/2014/main" id="{D1D4F9C2-40A3-0716-2370-38DA4EE70366}"/>
              </a:ext>
            </a:extLst>
          </p:cNvPr>
          <p:cNvSpPr/>
          <p:nvPr/>
        </p:nvSpPr>
        <p:spPr>
          <a:xfrm>
            <a:off x="2798932" y="4006497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5" name="Google Shape;1057;p42">
            <a:extLst>
              <a:ext uri="{FF2B5EF4-FFF2-40B4-BE49-F238E27FC236}">
                <a16:creationId xmlns:a16="http://schemas.microsoft.com/office/drawing/2014/main" id="{DC862130-9B41-7D03-123D-16F071BCFC32}"/>
              </a:ext>
            </a:extLst>
          </p:cNvPr>
          <p:cNvSpPr/>
          <p:nvPr/>
        </p:nvSpPr>
        <p:spPr>
          <a:xfrm>
            <a:off x="4762832" y="4006497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6" name="Google Shape;1058;p42">
            <a:extLst>
              <a:ext uri="{FF2B5EF4-FFF2-40B4-BE49-F238E27FC236}">
                <a16:creationId xmlns:a16="http://schemas.microsoft.com/office/drawing/2014/main" id="{14952332-D420-87DD-F402-561EFBAE0ABE}"/>
              </a:ext>
            </a:extLst>
          </p:cNvPr>
          <p:cNvSpPr/>
          <p:nvPr/>
        </p:nvSpPr>
        <p:spPr>
          <a:xfrm>
            <a:off x="6726732" y="4006497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" name="Google Shape;1059;p42">
            <a:extLst>
              <a:ext uri="{FF2B5EF4-FFF2-40B4-BE49-F238E27FC236}">
                <a16:creationId xmlns:a16="http://schemas.microsoft.com/office/drawing/2014/main" id="{6D457AF8-9979-8200-D6CE-186DDDE80928}"/>
              </a:ext>
            </a:extLst>
          </p:cNvPr>
          <p:cNvSpPr/>
          <p:nvPr/>
        </p:nvSpPr>
        <p:spPr>
          <a:xfrm>
            <a:off x="8690632" y="4006497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Google Shape;1060;p42">
            <a:extLst>
              <a:ext uri="{FF2B5EF4-FFF2-40B4-BE49-F238E27FC236}">
                <a16:creationId xmlns:a16="http://schemas.microsoft.com/office/drawing/2014/main" id="{A987AB2B-57CD-6EB1-469D-FFED8F1ABDCB}"/>
              </a:ext>
            </a:extLst>
          </p:cNvPr>
          <p:cNvSpPr txBox="1"/>
          <p:nvPr/>
        </p:nvSpPr>
        <p:spPr>
          <a:xfrm flipH="1">
            <a:off x="2400037" y="4667560"/>
            <a:ext cx="1346488" cy="572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buClr>
                <a:srgbClr val="000000"/>
              </a:buClr>
              <a:defRPr/>
            </a:pPr>
            <a:r>
              <a:rPr lang="en-US" sz="1600" kern="0" dirty="0">
                <a:solidFill>
                  <a:srgbClr val="FFFFFF"/>
                </a:solidFill>
                <a:latin typeface="Raleway Black"/>
                <a:sym typeface="Arial"/>
              </a:rPr>
              <a:t>Feature Scaling</a:t>
            </a:r>
          </a:p>
        </p:txBody>
      </p:sp>
      <p:sp>
        <p:nvSpPr>
          <p:cNvPr id="29" name="Google Shape;1061;p42">
            <a:extLst>
              <a:ext uri="{FF2B5EF4-FFF2-40B4-BE49-F238E27FC236}">
                <a16:creationId xmlns:a16="http://schemas.microsoft.com/office/drawing/2014/main" id="{E2BA7B79-5694-ECD5-C54B-2676EFAC5742}"/>
              </a:ext>
            </a:extLst>
          </p:cNvPr>
          <p:cNvSpPr txBox="1"/>
          <p:nvPr/>
        </p:nvSpPr>
        <p:spPr>
          <a:xfrm flipH="1">
            <a:off x="4122782" y="4667216"/>
            <a:ext cx="1828800" cy="450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defTabSz="914400">
              <a:buClr>
                <a:srgbClr val="000000"/>
              </a:buClr>
              <a:defRPr/>
            </a:pPr>
            <a:r>
              <a:rPr lang="en-US" sz="1600" kern="0" dirty="0">
                <a:solidFill>
                  <a:srgbClr val="FFFFFF"/>
                </a:solidFill>
                <a:latin typeface="Raleway Black"/>
                <a:sym typeface="Arial"/>
              </a:rPr>
              <a:t>Machine Learning Models</a:t>
            </a:r>
          </a:p>
        </p:txBody>
      </p:sp>
      <p:sp>
        <p:nvSpPr>
          <p:cNvPr id="30" name="Google Shape;1062;p42">
            <a:extLst>
              <a:ext uri="{FF2B5EF4-FFF2-40B4-BE49-F238E27FC236}">
                <a16:creationId xmlns:a16="http://schemas.microsoft.com/office/drawing/2014/main" id="{C190DD88-2EDE-9B6B-DF14-4514BCDA1F64}"/>
              </a:ext>
            </a:extLst>
          </p:cNvPr>
          <p:cNvSpPr txBox="1"/>
          <p:nvPr/>
        </p:nvSpPr>
        <p:spPr>
          <a:xfrm flipH="1">
            <a:off x="6049655" y="4685422"/>
            <a:ext cx="1897819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kern="0" dirty="0">
                <a:solidFill>
                  <a:srgbClr val="FFFFFF"/>
                </a:solidFill>
                <a:latin typeface="Raleway Black"/>
              </a:rPr>
              <a:t>Evaluation Metrics</a:t>
            </a:r>
          </a:p>
        </p:txBody>
      </p:sp>
      <p:sp>
        <p:nvSpPr>
          <p:cNvPr id="31" name="Google Shape;1063;p42">
            <a:extLst>
              <a:ext uri="{FF2B5EF4-FFF2-40B4-BE49-F238E27FC236}">
                <a16:creationId xmlns:a16="http://schemas.microsoft.com/office/drawing/2014/main" id="{94F7BB62-402C-5D78-097A-42BF78882F89}"/>
              </a:ext>
            </a:extLst>
          </p:cNvPr>
          <p:cNvSpPr txBox="1"/>
          <p:nvPr/>
        </p:nvSpPr>
        <p:spPr>
          <a:xfrm flipH="1">
            <a:off x="8050582" y="4677997"/>
            <a:ext cx="1828800" cy="43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kern="0" dirty="0">
                <a:solidFill>
                  <a:srgbClr val="FFFFFF"/>
                </a:solidFill>
                <a:latin typeface="Raleway Black"/>
              </a:rPr>
              <a:t>GUI &amp; presentation Creation</a:t>
            </a:r>
          </a:p>
        </p:txBody>
      </p:sp>
      <p:cxnSp>
        <p:nvCxnSpPr>
          <p:cNvPr id="32" name="Google Shape;1064;p42">
            <a:extLst>
              <a:ext uri="{FF2B5EF4-FFF2-40B4-BE49-F238E27FC236}">
                <a16:creationId xmlns:a16="http://schemas.microsoft.com/office/drawing/2014/main" id="{77623CFB-E5C8-EB39-C13E-947794B81A26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3347632" y="4280847"/>
            <a:ext cx="141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33" name="Google Shape;1065;p42">
            <a:extLst>
              <a:ext uri="{FF2B5EF4-FFF2-40B4-BE49-F238E27FC236}">
                <a16:creationId xmlns:a16="http://schemas.microsoft.com/office/drawing/2014/main" id="{8AF3C82E-B1E5-D8D3-80C3-FDAB54A8CFE9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5311532" y="4280847"/>
            <a:ext cx="141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34" name="Google Shape;1066;p42">
            <a:extLst>
              <a:ext uri="{FF2B5EF4-FFF2-40B4-BE49-F238E27FC236}">
                <a16:creationId xmlns:a16="http://schemas.microsoft.com/office/drawing/2014/main" id="{97BC927F-227B-4B2A-4D2F-116A7AC5AB88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7275432" y="4280847"/>
            <a:ext cx="141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35" name="Google Shape;1067;p42">
            <a:extLst>
              <a:ext uri="{FF2B5EF4-FFF2-40B4-BE49-F238E27FC236}">
                <a16:creationId xmlns:a16="http://schemas.microsoft.com/office/drawing/2014/main" id="{E438B6A7-4889-D553-2AE0-1DB1F9C94110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3073282" y="4555198"/>
            <a:ext cx="1" cy="11236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1068;p42">
            <a:extLst>
              <a:ext uri="{FF2B5EF4-FFF2-40B4-BE49-F238E27FC236}">
                <a16:creationId xmlns:a16="http://schemas.microsoft.com/office/drawing/2014/main" id="{8AF97475-FB45-F7D0-9F91-86D87234458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5037182" y="4555198"/>
            <a:ext cx="0" cy="112019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1069;p42">
            <a:extLst>
              <a:ext uri="{FF2B5EF4-FFF2-40B4-BE49-F238E27FC236}">
                <a16:creationId xmlns:a16="http://schemas.microsoft.com/office/drawing/2014/main" id="{D694F054-04D0-E9D1-CA07-1DFEAEDB2AF0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flipH="1">
            <a:off x="6998564" y="4555198"/>
            <a:ext cx="2519" cy="13022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1070;p42">
            <a:extLst>
              <a:ext uri="{FF2B5EF4-FFF2-40B4-BE49-F238E27FC236}">
                <a16:creationId xmlns:a16="http://schemas.microsoft.com/office/drawing/2014/main" id="{1CDB05DA-D3B6-87AE-D7B1-14C478448220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8964982" y="4555197"/>
            <a:ext cx="0" cy="122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" name="Google Shape;1071;p42">
            <a:extLst>
              <a:ext uri="{FF2B5EF4-FFF2-40B4-BE49-F238E27FC236}">
                <a16:creationId xmlns:a16="http://schemas.microsoft.com/office/drawing/2014/main" id="{96255DA4-9BFE-0202-EAFF-C0B768A543AB}"/>
              </a:ext>
            </a:extLst>
          </p:cNvPr>
          <p:cNvGrpSpPr/>
          <p:nvPr/>
        </p:nvGrpSpPr>
        <p:grpSpPr>
          <a:xfrm>
            <a:off x="6827283" y="4108272"/>
            <a:ext cx="347475" cy="345150"/>
            <a:chOff x="4744113" y="3243975"/>
            <a:chExt cx="347475" cy="345150"/>
          </a:xfrm>
        </p:grpSpPr>
        <p:sp>
          <p:nvSpPr>
            <p:cNvPr id="40" name="Google Shape;1072;p42">
              <a:extLst>
                <a:ext uri="{FF2B5EF4-FFF2-40B4-BE49-F238E27FC236}">
                  <a16:creationId xmlns:a16="http://schemas.microsoft.com/office/drawing/2014/main" id="{A2E84F77-91F3-8615-E57D-0A0751784325}"/>
                </a:ext>
              </a:extLst>
            </p:cNvPr>
            <p:cNvSpPr/>
            <p:nvPr/>
          </p:nvSpPr>
          <p:spPr>
            <a:xfrm>
              <a:off x="4744113" y="3339725"/>
              <a:ext cx="182950" cy="249400"/>
            </a:xfrm>
            <a:custGeom>
              <a:avLst/>
              <a:gdLst/>
              <a:ahLst/>
              <a:cxnLst/>
              <a:rect l="l" t="t" r="r" b="b"/>
              <a:pathLst>
                <a:path w="7318" h="9976" extrusionOk="0">
                  <a:moveTo>
                    <a:pt x="3697" y="810"/>
                  </a:moveTo>
                  <a:cubicBezTo>
                    <a:pt x="3704" y="810"/>
                    <a:pt x="3711" y="810"/>
                    <a:pt x="3718" y="810"/>
                  </a:cubicBezTo>
                  <a:cubicBezTo>
                    <a:pt x="5272" y="833"/>
                    <a:pt x="6523" y="2095"/>
                    <a:pt x="6523" y="3638"/>
                  </a:cubicBezTo>
                  <a:cubicBezTo>
                    <a:pt x="6523" y="4398"/>
                    <a:pt x="6217" y="5111"/>
                    <a:pt x="5682" y="5649"/>
                  </a:cubicBezTo>
                  <a:cubicBezTo>
                    <a:pt x="5154" y="6174"/>
                    <a:pt x="4815" y="6842"/>
                    <a:pt x="4722" y="7554"/>
                  </a:cubicBezTo>
                  <a:lnTo>
                    <a:pt x="4091" y="7554"/>
                  </a:lnTo>
                  <a:lnTo>
                    <a:pt x="4091" y="4889"/>
                  </a:lnTo>
                  <a:lnTo>
                    <a:pt x="5050" y="3930"/>
                  </a:lnTo>
                  <a:cubicBezTo>
                    <a:pt x="5191" y="3789"/>
                    <a:pt x="5213" y="3557"/>
                    <a:pt x="5084" y="3394"/>
                  </a:cubicBezTo>
                  <a:cubicBezTo>
                    <a:pt x="5003" y="3288"/>
                    <a:pt x="4886" y="3235"/>
                    <a:pt x="4768" y="3235"/>
                  </a:cubicBezTo>
                  <a:cubicBezTo>
                    <a:pt x="4664" y="3235"/>
                    <a:pt x="4560" y="3276"/>
                    <a:pt x="4478" y="3357"/>
                  </a:cubicBezTo>
                  <a:lnTo>
                    <a:pt x="3693" y="4154"/>
                  </a:lnTo>
                  <a:lnTo>
                    <a:pt x="2899" y="3357"/>
                  </a:lnTo>
                  <a:cubicBezTo>
                    <a:pt x="2817" y="3276"/>
                    <a:pt x="2713" y="3235"/>
                    <a:pt x="2608" y="3235"/>
                  </a:cubicBezTo>
                  <a:cubicBezTo>
                    <a:pt x="2490" y="3235"/>
                    <a:pt x="2372" y="3288"/>
                    <a:pt x="2290" y="3394"/>
                  </a:cubicBezTo>
                  <a:cubicBezTo>
                    <a:pt x="2164" y="3557"/>
                    <a:pt x="2186" y="3789"/>
                    <a:pt x="2338" y="3930"/>
                  </a:cubicBezTo>
                  <a:lnTo>
                    <a:pt x="3286" y="4889"/>
                  </a:lnTo>
                  <a:lnTo>
                    <a:pt x="3286" y="7554"/>
                  </a:lnTo>
                  <a:lnTo>
                    <a:pt x="2655" y="7554"/>
                  </a:lnTo>
                  <a:cubicBezTo>
                    <a:pt x="2559" y="6842"/>
                    <a:pt x="2234" y="6174"/>
                    <a:pt x="1695" y="5649"/>
                  </a:cubicBezTo>
                  <a:cubicBezTo>
                    <a:pt x="1145" y="5099"/>
                    <a:pt x="854" y="4376"/>
                    <a:pt x="854" y="3615"/>
                  </a:cubicBezTo>
                  <a:cubicBezTo>
                    <a:pt x="876" y="2057"/>
                    <a:pt x="2152" y="810"/>
                    <a:pt x="3697" y="810"/>
                  </a:cubicBezTo>
                  <a:close/>
                  <a:moveTo>
                    <a:pt x="4689" y="8362"/>
                  </a:moveTo>
                  <a:lnTo>
                    <a:pt x="4689" y="8769"/>
                  </a:lnTo>
                  <a:cubicBezTo>
                    <a:pt x="4689" y="8993"/>
                    <a:pt x="4501" y="9167"/>
                    <a:pt x="4279" y="9167"/>
                  </a:cubicBezTo>
                  <a:lnTo>
                    <a:pt x="3075" y="9167"/>
                  </a:lnTo>
                  <a:cubicBezTo>
                    <a:pt x="2840" y="9167"/>
                    <a:pt x="2666" y="8993"/>
                    <a:pt x="2666" y="8769"/>
                  </a:cubicBezTo>
                  <a:lnTo>
                    <a:pt x="2666" y="8362"/>
                  </a:lnTo>
                  <a:close/>
                  <a:moveTo>
                    <a:pt x="3679" y="1"/>
                  </a:moveTo>
                  <a:cubicBezTo>
                    <a:pt x="3645" y="1"/>
                    <a:pt x="3611" y="1"/>
                    <a:pt x="3578" y="2"/>
                  </a:cubicBezTo>
                  <a:cubicBezTo>
                    <a:pt x="1659" y="50"/>
                    <a:pt x="105" y="1604"/>
                    <a:pt x="35" y="3509"/>
                  </a:cubicBezTo>
                  <a:cubicBezTo>
                    <a:pt x="1" y="4538"/>
                    <a:pt x="385" y="5498"/>
                    <a:pt x="1112" y="6222"/>
                  </a:cubicBezTo>
                  <a:cubicBezTo>
                    <a:pt x="1589" y="6701"/>
                    <a:pt x="1858" y="7321"/>
                    <a:pt x="1858" y="7952"/>
                  </a:cubicBezTo>
                  <a:lnTo>
                    <a:pt x="1858" y="8769"/>
                  </a:lnTo>
                  <a:cubicBezTo>
                    <a:pt x="1858" y="9436"/>
                    <a:pt x="2397" y="9975"/>
                    <a:pt x="3075" y="9975"/>
                  </a:cubicBezTo>
                  <a:lnTo>
                    <a:pt x="4279" y="9975"/>
                  </a:lnTo>
                  <a:cubicBezTo>
                    <a:pt x="4955" y="9975"/>
                    <a:pt x="5494" y="9436"/>
                    <a:pt x="5494" y="8769"/>
                  </a:cubicBezTo>
                  <a:lnTo>
                    <a:pt x="5494" y="7952"/>
                  </a:lnTo>
                  <a:cubicBezTo>
                    <a:pt x="5494" y="7321"/>
                    <a:pt x="5763" y="6701"/>
                    <a:pt x="6243" y="6222"/>
                  </a:cubicBezTo>
                  <a:cubicBezTo>
                    <a:pt x="6933" y="5531"/>
                    <a:pt x="7317" y="4620"/>
                    <a:pt x="7317" y="3638"/>
                  </a:cubicBezTo>
                  <a:cubicBezTo>
                    <a:pt x="7317" y="1638"/>
                    <a:pt x="5689" y="1"/>
                    <a:pt x="3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1" name="Google Shape;1073;p42">
              <a:extLst>
                <a:ext uri="{FF2B5EF4-FFF2-40B4-BE49-F238E27FC236}">
                  <a16:creationId xmlns:a16="http://schemas.microsoft.com/office/drawing/2014/main" id="{06691513-92A9-4856-2221-BE1A1799BA97}"/>
                </a:ext>
              </a:extLst>
            </p:cNvPr>
            <p:cNvSpPr/>
            <p:nvPr/>
          </p:nvSpPr>
          <p:spPr>
            <a:xfrm>
              <a:off x="4935238" y="3434175"/>
              <a:ext cx="156350" cy="154950"/>
            </a:xfrm>
            <a:custGeom>
              <a:avLst/>
              <a:gdLst/>
              <a:ahLst/>
              <a:cxnLst/>
              <a:rect l="l" t="t" r="r" b="b"/>
              <a:pathLst>
                <a:path w="6254" h="6198" extrusionOk="0">
                  <a:moveTo>
                    <a:pt x="3412" y="808"/>
                  </a:moveTo>
                  <a:lnTo>
                    <a:pt x="3426" y="1089"/>
                  </a:lnTo>
                  <a:cubicBezTo>
                    <a:pt x="3437" y="1251"/>
                    <a:pt x="3541" y="1392"/>
                    <a:pt x="3706" y="1450"/>
                  </a:cubicBezTo>
                  <a:cubicBezTo>
                    <a:pt x="3917" y="1521"/>
                    <a:pt x="4102" y="1624"/>
                    <a:pt x="4267" y="1779"/>
                  </a:cubicBezTo>
                  <a:cubicBezTo>
                    <a:pt x="4342" y="1840"/>
                    <a:pt x="4434" y="1873"/>
                    <a:pt x="4528" y="1873"/>
                  </a:cubicBezTo>
                  <a:cubicBezTo>
                    <a:pt x="4593" y="1873"/>
                    <a:pt x="4660" y="1857"/>
                    <a:pt x="4722" y="1824"/>
                  </a:cubicBezTo>
                  <a:lnTo>
                    <a:pt x="4969" y="1709"/>
                  </a:lnTo>
                  <a:lnTo>
                    <a:pt x="5260" y="2200"/>
                  </a:lnTo>
                  <a:lnTo>
                    <a:pt x="5025" y="2351"/>
                  </a:lnTo>
                  <a:cubicBezTo>
                    <a:pt x="4884" y="2444"/>
                    <a:pt x="4814" y="2606"/>
                    <a:pt x="4851" y="2772"/>
                  </a:cubicBezTo>
                  <a:cubicBezTo>
                    <a:pt x="4873" y="2876"/>
                    <a:pt x="4873" y="2993"/>
                    <a:pt x="4873" y="3097"/>
                  </a:cubicBezTo>
                  <a:cubicBezTo>
                    <a:pt x="4873" y="3204"/>
                    <a:pt x="4873" y="3322"/>
                    <a:pt x="4851" y="3425"/>
                  </a:cubicBezTo>
                  <a:cubicBezTo>
                    <a:pt x="4814" y="3588"/>
                    <a:pt x="4884" y="3754"/>
                    <a:pt x="5025" y="3846"/>
                  </a:cubicBezTo>
                  <a:lnTo>
                    <a:pt x="5260" y="3998"/>
                  </a:lnTo>
                  <a:lnTo>
                    <a:pt x="4969" y="4500"/>
                  </a:lnTo>
                  <a:lnTo>
                    <a:pt x="4722" y="4374"/>
                  </a:lnTo>
                  <a:cubicBezTo>
                    <a:pt x="4660" y="4339"/>
                    <a:pt x="4594" y="4323"/>
                    <a:pt x="4529" y="4323"/>
                  </a:cubicBezTo>
                  <a:cubicBezTo>
                    <a:pt x="4434" y="4323"/>
                    <a:pt x="4342" y="4357"/>
                    <a:pt x="4267" y="4419"/>
                  </a:cubicBezTo>
                  <a:cubicBezTo>
                    <a:pt x="4102" y="4570"/>
                    <a:pt x="3917" y="4677"/>
                    <a:pt x="3706" y="4758"/>
                  </a:cubicBezTo>
                  <a:cubicBezTo>
                    <a:pt x="3541" y="4806"/>
                    <a:pt x="3437" y="4946"/>
                    <a:pt x="3426" y="5120"/>
                  </a:cubicBezTo>
                  <a:lnTo>
                    <a:pt x="3412" y="5389"/>
                  </a:lnTo>
                  <a:lnTo>
                    <a:pt x="2839" y="5389"/>
                  </a:lnTo>
                  <a:lnTo>
                    <a:pt x="2828" y="5120"/>
                  </a:lnTo>
                  <a:cubicBezTo>
                    <a:pt x="2817" y="4946"/>
                    <a:pt x="2710" y="4806"/>
                    <a:pt x="2548" y="4758"/>
                  </a:cubicBezTo>
                  <a:cubicBezTo>
                    <a:pt x="2337" y="4677"/>
                    <a:pt x="2149" y="4570"/>
                    <a:pt x="1987" y="4419"/>
                  </a:cubicBezTo>
                  <a:cubicBezTo>
                    <a:pt x="1910" y="4357"/>
                    <a:pt x="1818" y="4323"/>
                    <a:pt x="1724" y="4323"/>
                  </a:cubicBezTo>
                  <a:cubicBezTo>
                    <a:pt x="1659" y="4323"/>
                    <a:pt x="1594" y="4339"/>
                    <a:pt x="1532" y="4374"/>
                  </a:cubicBezTo>
                  <a:lnTo>
                    <a:pt x="1285" y="4500"/>
                  </a:lnTo>
                  <a:lnTo>
                    <a:pt x="993" y="3998"/>
                  </a:lnTo>
                  <a:lnTo>
                    <a:pt x="1226" y="3846"/>
                  </a:lnTo>
                  <a:cubicBezTo>
                    <a:pt x="1367" y="3754"/>
                    <a:pt x="1437" y="3588"/>
                    <a:pt x="1403" y="3425"/>
                  </a:cubicBezTo>
                  <a:cubicBezTo>
                    <a:pt x="1392" y="3322"/>
                    <a:pt x="1378" y="3204"/>
                    <a:pt x="1378" y="3097"/>
                  </a:cubicBezTo>
                  <a:cubicBezTo>
                    <a:pt x="1378" y="2993"/>
                    <a:pt x="1392" y="2876"/>
                    <a:pt x="1403" y="2772"/>
                  </a:cubicBezTo>
                  <a:cubicBezTo>
                    <a:pt x="1437" y="2606"/>
                    <a:pt x="1367" y="2444"/>
                    <a:pt x="1226" y="2351"/>
                  </a:cubicBezTo>
                  <a:lnTo>
                    <a:pt x="993" y="2200"/>
                  </a:lnTo>
                  <a:lnTo>
                    <a:pt x="1285" y="1709"/>
                  </a:lnTo>
                  <a:lnTo>
                    <a:pt x="1532" y="1824"/>
                  </a:lnTo>
                  <a:cubicBezTo>
                    <a:pt x="1594" y="1857"/>
                    <a:pt x="1660" y="1873"/>
                    <a:pt x="1725" y="1873"/>
                  </a:cubicBezTo>
                  <a:cubicBezTo>
                    <a:pt x="1819" y="1873"/>
                    <a:pt x="1910" y="1840"/>
                    <a:pt x="1987" y="1779"/>
                  </a:cubicBezTo>
                  <a:cubicBezTo>
                    <a:pt x="2149" y="1624"/>
                    <a:pt x="2337" y="1521"/>
                    <a:pt x="2548" y="1450"/>
                  </a:cubicBezTo>
                  <a:cubicBezTo>
                    <a:pt x="2710" y="1392"/>
                    <a:pt x="2817" y="1251"/>
                    <a:pt x="2828" y="1089"/>
                  </a:cubicBezTo>
                  <a:lnTo>
                    <a:pt x="2839" y="808"/>
                  </a:lnTo>
                  <a:close/>
                  <a:moveTo>
                    <a:pt x="2455" y="0"/>
                  </a:moveTo>
                  <a:cubicBezTo>
                    <a:pt x="2233" y="0"/>
                    <a:pt x="2057" y="166"/>
                    <a:pt x="2045" y="387"/>
                  </a:cubicBezTo>
                  <a:lnTo>
                    <a:pt x="2034" y="783"/>
                  </a:lnTo>
                  <a:cubicBezTo>
                    <a:pt x="1905" y="842"/>
                    <a:pt x="1787" y="912"/>
                    <a:pt x="1672" y="993"/>
                  </a:cubicBezTo>
                  <a:lnTo>
                    <a:pt x="1308" y="808"/>
                  </a:lnTo>
                  <a:cubicBezTo>
                    <a:pt x="1251" y="779"/>
                    <a:pt x="1190" y="765"/>
                    <a:pt x="1129" y="765"/>
                  </a:cubicBezTo>
                  <a:cubicBezTo>
                    <a:pt x="991" y="765"/>
                    <a:pt x="855" y="837"/>
                    <a:pt x="783" y="960"/>
                  </a:cubicBezTo>
                  <a:lnTo>
                    <a:pt x="104" y="2129"/>
                  </a:lnTo>
                  <a:cubicBezTo>
                    <a:pt x="0" y="2315"/>
                    <a:pt x="59" y="2561"/>
                    <a:pt x="233" y="2676"/>
                  </a:cubicBezTo>
                  <a:lnTo>
                    <a:pt x="573" y="2887"/>
                  </a:lnTo>
                  <a:cubicBezTo>
                    <a:pt x="573" y="2957"/>
                    <a:pt x="561" y="3027"/>
                    <a:pt x="561" y="3097"/>
                  </a:cubicBezTo>
                  <a:cubicBezTo>
                    <a:pt x="561" y="3167"/>
                    <a:pt x="573" y="3237"/>
                    <a:pt x="573" y="3308"/>
                  </a:cubicBezTo>
                  <a:lnTo>
                    <a:pt x="233" y="3518"/>
                  </a:lnTo>
                  <a:cubicBezTo>
                    <a:pt x="59" y="3636"/>
                    <a:pt x="0" y="3883"/>
                    <a:pt x="104" y="4068"/>
                  </a:cubicBezTo>
                  <a:lnTo>
                    <a:pt x="783" y="5238"/>
                  </a:lnTo>
                  <a:cubicBezTo>
                    <a:pt x="854" y="5366"/>
                    <a:pt x="986" y="5439"/>
                    <a:pt x="1121" y="5439"/>
                  </a:cubicBezTo>
                  <a:cubicBezTo>
                    <a:pt x="1185" y="5439"/>
                    <a:pt x="1249" y="5423"/>
                    <a:pt x="1308" y="5389"/>
                  </a:cubicBezTo>
                  <a:lnTo>
                    <a:pt x="1672" y="5201"/>
                  </a:lnTo>
                  <a:cubicBezTo>
                    <a:pt x="1787" y="5285"/>
                    <a:pt x="1905" y="5355"/>
                    <a:pt x="2034" y="5412"/>
                  </a:cubicBezTo>
                  <a:lnTo>
                    <a:pt x="2045" y="5810"/>
                  </a:lnTo>
                  <a:cubicBezTo>
                    <a:pt x="2057" y="6032"/>
                    <a:pt x="2233" y="6197"/>
                    <a:pt x="2455" y="6197"/>
                  </a:cubicBezTo>
                  <a:lnTo>
                    <a:pt x="3799" y="6197"/>
                  </a:lnTo>
                  <a:cubicBezTo>
                    <a:pt x="4020" y="6197"/>
                    <a:pt x="4197" y="6032"/>
                    <a:pt x="4208" y="5810"/>
                  </a:cubicBezTo>
                  <a:lnTo>
                    <a:pt x="4220" y="5412"/>
                  </a:lnTo>
                  <a:cubicBezTo>
                    <a:pt x="4349" y="5355"/>
                    <a:pt x="4464" y="5285"/>
                    <a:pt x="4581" y="5201"/>
                  </a:cubicBezTo>
                  <a:lnTo>
                    <a:pt x="4943" y="5389"/>
                  </a:lnTo>
                  <a:cubicBezTo>
                    <a:pt x="5003" y="5423"/>
                    <a:pt x="5068" y="5439"/>
                    <a:pt x="5131" y="5439"/>
                  </a:cubicBezTo>
                  <a:cubicBezTo>
                    <a:pt x="5267" y="5439"/>
                    <a:pt x="5398" y="5366"/>
                    <a:pt x="5471" y="5238"/>
                  </a:cubicBezTo>
                  <a:lnTo>
                    <a:pt x="6147" y="4068"/>
                  </a:lnTo>
                  <a:cubicBezTo>
                    <a:pt x="6253" y="3883"/>
                    <a:pt x="6194" y="3636"/>
                    <a:pt x="6021" y="3518"/>
                  </a:cubicBezTo>
                  <a:lnTo>
                    <a:pt x="5681" y="3308"/>
                  </a:lnTo>
                  <a:cubicBezTo>
                    <a:pt x="5681" y="3237"/>
                    <a:pt x="5692" y="3167"/>
                    <a:pt x="5692" y="3097"/>
                  </a:cubicBezTo>
                  <a:cubicBezTo>
                    <a:pt x="5692" y="3027"/>
                    <a:pt x="5681" y="2957"/>
                    <a:pt x="5681" y="2887"/>
                  </a:cubicBezTo>
                  <a:lnTo>
                    <a:pt x="6021" y="2676"/>
                  </a:lnTo>
                  <a:cubicBezTo>
                    <a:pt x="6194" y="2561"/>
                    <a:pt x="6253" y="2315"/>
                    <a:pt x="6147" y="2129"/>
                  </a:cubicBezTo>
                  <a:lnTo>
                    <a:pt x="5471" y="960"/>
                  </a:lnTo>
                  <a:cubicBezTo>
                    <a:pt x="5397" y="837"/>
                    <a:pt x="5261" y="765"/>
                    <a:pt x="5123" y="765"/>
                  </a:cubicBezTo>
                  <a:cubicBezTo>
                    <a:pt x="5062" y="765"/>
                    <a:pt x="5001" y="779"/>
                    <a:pt x="4943" y="808"/>
                  </a:cubicBezTo>
                  <a:lnTo>
                    <a:pt x="4581" y="993"/>
                  </a:lnTo>
                  <a:cubicBezTo>
                    <a:pt x="4464" y="912"/>
                    <a:pt x="4349" y="842"/>
                    <a:pt x="4220" y="783"/>
                  </a:cubicBezTo>
                  <a:lnTo>
                    <a:pt x="4208" y="387"/>
                  </a:lnTo>
                  <a:cubicBezTo>
                    <a:pt x="4197" y="166"/>
                    <a:pt x="4020" y="0"/>
                    <a:pt x="3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2" name="Google Shape;1074;p42">
              <a:extLst>
                <a:ext uri="{FF2B5EF4-FFF2-40B4-BE49-F238E27FC236}">
                  <a16:creationId xmlns:a16="http://schemas.microsoft.com/office/drawing/2014/main" id="{6B45E587-9B87-B997-565B-F2F15C416B57}"/>
                </a:ext>
              </a:extLst>
            </p:cNvPr>
            <p:cNvSpPr/>
            <p:nvPr/>
          </p:nvSpPr>
          <p:spPr>
            <a:xfrm>
              <a:off x="4983138" y="3481225"/>
              <a:ext cx="60550" cy="60825"/>
            </a:xfrm>
            <a:custGeom>
              <a:avLst/>
              <a:gdLst/>
              <a:ahLst/>
              <a:cxnLst/>
              <a:rect l="l" t="t" r="r" b="b"/>
              <a:pathLst>
                <a:path w="2422" h="2433" extrusionOk="0">
                  <a:moveTo>
                    <a:pt x="1215" y="808"/>
                  </a:moveTo>
                  <a:cubicBezTo>
                    <a:pt x="1440" y="808"/>
                    <a:pt x="1613" y="994"/>
                    <a:pt x="1613" y="1215"/>
                  </a:cubicBezTo>
                  <a:cubicBezTo>
                    <a:pt x="1613" y="1440"/>
                    <a:pt x="1440" y="1625"/>
                    <a:pt x="1215" y="1625"/>
                  </a:cubicBezTo>
                  <a:cubicBezTo>
                    <a:pt x="982" y="1625"/>
                    <a:pt x="808" y="1440"/>
                    <a:pt x="808" y="1215"/>
                  </a:cubicBezTo>
                  <a:cubicBezTo>
                    <a:pt x="808" y="994"/>
                    <a:pt x="982" y="808"/>
                    <a:pt x="1215" y="808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0"/>
                    <a:pt x="0" y="1215"/>
                  </a:cubicBezTo>
                  <a:cubicBezTo>
                    <a:pt x="0" y="1883"/>
                    <a:pt x="539" y="2433"/>
                    <a:pt x="1215" y="2433"/>
                  </a:cubicBezTo>
                  <a:cubicBezTo>
                    <a:pt x="1883" y="2433"/>
                    <a:pt x="2421" y="1883"/>
                    <a:pt x="2421" y="1215"/>
                  </a:cubicBezTo>
                  <a:cubicBezTo>
                    <a:pt x="2421" y="550"/>
                    <a:pt x="1883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3" name="Google Shape;1075;p42">
              <a:extLst>
                <a:ext uri="{FF2B5EF4-FFF2-40B4-BE49-F238E27FC236}">
                  <a16:creationId xmlns:a16="http://schemas.microsoft.com/office/drawing/2014/main" id="{8B347FF5-2DE6-06FF-C46F-569CC8D3FA5C}"/>
                </a:ext>
              </a:extLst>
            </p:cNvPr>
            <p:cNvSpPr/>
            <p:nvPr/>
          </p:nvSpPr>
          <p:spPr>
            <a:xfrm>
              <a:off x="4826238" y="3243975"/>
              <a:ext cx="231950" cy="173375"/>
            </a:xfrm>
            <a:custGeom>
              <a:avLst/>
              <a:gdLst/>
              <a:ahLst/>
              <a:cxnLst/>
              <a:rect l="l" t="t" r="r" b="b"/>
              <a:pathLst>
                <a:path w="9278" h="6935" extrusionOk="0">
                  <a:moveTo>
                    <a:pt x="924" y="0"/>
                  </a:moveTo>
                  <a:cubicBezTo>
                    <a:pt x="408" y="0"/>
                    <a:pt x="1" y="421"/>
                    <a:pt x="1" y="923"/>
                  </a:cubicBezTo>
                  <a:lnTo>
                    <a:pt x="1" y="2839"/>
                  </a:lnTo>
                  <a:cubicBezTo>
                    <a:pt x="1" y="2946"/>
                    <a:pt x="82" y="3027"/>
                    <a:pt x="186" y="3027"/>
                  </a:cubicBezTo>
                  <a:lnTo>
                    <a:pt x="618" y="3027"/>
                  </a:lnTo>
                  <a:cubicBezTo>
                    <a:pt x="725" y="3027"/>
                    <a:pt x="806" y="2946"/>
                    <a:pt x="806" y="2839"/>
                  </a:cubicBezTo>
                  <a:lnTo>
                    <a:pt x="806" y="1366"/>
                  </a:lnTo>
                  <a:cubicBezTo>
                    <a:pt x="806" y="1063"/>
                    <a:pt x="1053" y="816"/>
                    <a:pt x="1356" y="816"/>
                  </a:cubicBezTo>
                  <a:lnTo>
                    <a:pt x="6860" y="816"/>
                  </a:lnTo>
                  <a:cubicBezTo>
                    <a:pt x="6989" y="816"/>
                    <a:pt x="7096" y="912"/>
                    <a:pt x="7096" y="1041"/>
                  </a:cubicBezTo>
                  <a:lnTo>
                    <a:pt x="7096" y="5412"/>
                  </a:lnTo>
                  <a:lnTo>
                    <a:pt x="6313" y="4640"/>
                  </a:lnTo>
                  <a:cubicBezTo>
                    <a:pt x="6299" y="4629"/>
                    <a:pt x="6288" y="4618"/>
                    <a:pt x="6265" y="4618"/>
                  </a:cubicBezTo>
                  <a:cubicBezTo>
                    <a:pt x="6258" y="4617"/>
                    <a:pt x="6250" y="4617"/>
                    <a:pt x="6243" y="4617"/>
                  </a:cubicBezTo>
                  <a:cubicBezTo>
                    <a:pt x="5748" y="4617"/>
                    <a:pt x="5626" y="5087"/>
                    <a:pt x="5856" y="5330"/>
                  </a:cubicBezTo>
                  <a:lnTo>
                    <a:pt x="7446" y="6907"/>
                  </a:lnTo>
                  <a:cubicBezTo>
                    <a:pt x="7457" y="6925"/>
                    <a:pt x="7475" y="6934"/>
                    <a:pt x="7494" y="6934"/>
                  </a:cubicBezTo>
                  <a:cubicBezTo>
                    <a:pt x="7513" y="6934"/>
                    <a:pt x="7533" y="6925"/>
                    <a:pt x="7550" y="6907"/>
                  </a:cubicBezTo>
                  <a:lnTo>
                    <a:pt x="9244" y="5212"/>
                  </a:lnTo>
                  <a:cubicBezTo>
                    <a:pt x="9258" y="5201"/>
                    <a:pt x="9270" y="5179"/>
                    <a:pt x="9270" y="5165"/>
                  </a:cubicBezTo>
                  <a:cubicBezTo>
                    <a:pt x="9277" y="4816"/>
                    <a:pt x="9058" y="4639"/>
                    <a:pt x="8841" y="4639"/>
                  </a:cubicBezTo>
                  <a:cubicBezTo>
                    <a:pt x="8738" y="4639"/>
                    <a:pt x="8635" y="4679"/>
                    <a:pt x="8557" y="4758"/>
                  </a:cubicBezTo>
                  <a:lnTo>
                    <a:pt x="7901" y="5412"/>
                  </a:lnTo>
                  <a:lnTo>
                    <a:pt x="7901" y="384"/>
                  </a:lnTo>
                  <a:cubicBezTo>
                    <a:pt x="7901" y="174"/>
                    <a:pt x="7727" y="0"/>
                    <a:pt x="7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44" name="Google Shape;1076;p42">
            <a:extLst>
              <a:ext uri="{FF2B5EF4-FFF2-40B4-BE49-F238E27FC236}">
                <a16:creationId xmlns:a16="http://schemas.microsoft.com/office/drawing/2014/main" id="{666234D6-585C-C1C1-B0AD-0A3503924156}"/>
              </a:ext>
            </a:extLst>
          </p:cNvPr>
          <p:cNvGrpSpPr/>
          <p:nvPr/>
        </p:nvGrpSpPr>
        <p:grpSpPr>
          <a:xfrm>
            <a:off x="2912696" y="4108111"/>
            <a:ext cx="321175" cy="345475"/>
            <a:chOff x="3252313" y="3243975"/>
            <a:chExt cx="321175" cy="345475"/>
          </a:xfrm>
        </p:grpSpPr>
        <p:sp>
          <p:nvSpPr>
            <p:cNvPr id="45" name="Google Shape;1077;p42">
              <a:extLst>
                <a:ext uri="{FF2B5EF4-FFF2-40B4-BE49-F238E27FC236}">
                  <a16:creationId xmlns:a16="http://schemas.microsoft.com/office/drawing/2014/main" id="{C2E62D0D-61CB-5561-F981-1D069DED5FDA}"/>
                </a:ext>
              </a:extLst>
            </p:cNvPr>
            <p:cNvSpPr/>
            <p:nvPr/>
          </p:nvSpPr>
          <p:spPr>
            <a:xfrm>
              <a:off x="3252313" y="3243975"/>
              <a:ext cx="321175" cy="345475"/>
            </a:xfrm>
            <a:custGeom>
              <a:avLst/>
              <a:gdLst/>
              <a:ahLst/>
              <a:cxnLst/>
              <a:rect l="l" t="t" r="r" b="b"/>
              <a:pathLst>
                <a:path w="12847" h="13819" extrusionOk="0">
                  <a:moveTo>
                    <a:pt x="6431" y="816"/>
                  </a:moveTo>
                  <a:cubicBezTo>
                    <a:pt x="7693" y="816"/>
                    <a:pt x="8720" y="1846"/>
                    <a:pt x="8720" y="3108"/>
                  </a:cubicBezTo>
                  <a:cubicBezTo>
                    <a:pt x="8720" y="3799"/>
                    <a:pt x="8417" y="4441"/>
                    <a:pt x="7878" y="4873"/>
                  </a:cubicBezTo>
                  <a:cubicBezTo>
                    <a:pt x="7539" y="5154"/>
                    <a:pt x="7306" y="5541"/>
                    <a:pt x="7236" y="5936"/>
                  </a:cubicBezTo>
                  <a:lnTo>
                    <a:pt x="6826" y="5936"/>
                  </a:lnTo>
                  <a:lnTo>
                    <a:pt x="6826" y="3821"/>
                  </a:lnTo>
                  <a:lnTo>
                    <a:pt x="7516" y="3131"/>
                  </a:lnTo>
                  <a:cubicBezTo>
                    <a:pt x="7679" y="2968"/>
                    <a:pt x="7679" y="2710"/>
                    <a:pt x="7516" y="2559"/>
                  </a:cubicBezTo>
                  <a:cubicBezTo>
                    <a:pt x="7441" y="2477"/>
                    <a:pt x="7338" y="2437"/>
                    <a:pt x="7234" y="2437"/>
                  </a:cubicBezTo>
                  <a:cubicBezTo>
                    <a:pt x="7131" y="2437"/>
                    <a:pt x="7025" y="2477"/>
                    <a:pt x="6944" y="2559"/>
                  </a:cubicBezTo>
                  <a:lnTo>
                    <a:pt x="6431" y="3075"/>
                  </a:lnTo>
                  <a:lnTo>
                    <a:pt x="5903" y="2559"/>
                  </a:lnTo>
                  <a:cubicBezTo>
                    <a:pt x="5826" y="2481"/>
                    <a:pt x="5720" y="2440"/>
                    <a:pt x="5613" y="2440"/>
                  </a:cubicBezTo>
                  <a:cubicBezTo>
                    <a:pt x="5527" y="2440"/>
                    <a:pt x="5439" y="2467"/>
                    <a:pt x="5365" y="2525"/>
                  </a:cubicBezTo>
                  <a:cubicBezTo>
                    <a:pt x="5168" y="2676"/>
                    <a:pt x="5154" y="2957"/>
                    <a:pt x="5331" y="3131"/>
                  </a:cubicBezTo>
                  <a:lnTo>
                    <a:pt x="6021" y="3821"/>
                  </a:lnTo>
                  <a:lnTo>
                    <a:pt x="6021" y="5936"/>
                  </a:lnTo>
                  <a:lnTo>
                    <a:pt x="5611" y="5936"/>
                  </a:lnTo>
                  <a:cubicBezTo>
                    <a:pt x="5541" y="5541"/>
                    <a:pt x="5309" y="5154"/>
                    <a:pt x="4969" y="4873"/>
                  </a:cubicBezTo>
                  <a:cubicBezTo>
                    <a:pt x="4442" y="4441"/>
                    <a:pt x="4139" y="3799"/>
                    <a:pt x="4139" y="3108"/>
                  </a:cubicBezTo>
                  <a:cubicBezTo>
                    <a:pt x="4139" y="1846"/>
                    <a:pt x="5154" y="816"/>
                    <a:pt x="6431" y="816"/>
                  </a:cubicBezTo>
                  <a:close/>
                  <a:moveTo>
                    <a:pt x="7202" y="6755"/>
                  </a:moveTo>
                  <a:lnTo>
                    <a:pt x="7202" y="7154"/>
                  </a:lnTo>
                  <a:cubicBezTo>
                    <a:pt x="7202" y="7235"/>
                    <a:pt x="7143" y="7294"/>
                    <a:pt x="7073" y="7294"/>
                  </a:cubicBezTo>
                  <a:lnTo>
                    <a:pt x="5774" y="7294"/>
                  </a:lnTo>
                  <a:cubicBezTo>
                    <a:pt x="5704" y="7294"/>
                    <a:pt x="5645" y="7235"/>
                    <a:pt x="5645" y="7154"/>
                  </a:cubicBezTo>
                  <a:lnTo>
                    <a:pt x="5645" y="6755"/>
                  </a:lnTo>
                  <a:close/>
                  <a:moveTo>
                    <a:pt x="7996" y="7364"/>
                  </a:moveTo>
                  <a:lnTo>
                    <a:pt x="9598" y="7959"/>
                  </a:lnTo>
                  <a:lnTo>
                    <a:pt x="6431" y="9151"/>
                  </a:lnTo>
                  <a:lnTo>
                    <a:pt x="3275" y="7959"/>
                  </a:lnTo>
                  <a:lnTo>
                    <a:pt x="4874" y="7364"/>
                  </a:lnTo>
                  <a:cubicBezTo>
                    <a:pt x="4969" y="7785"/>
                    <a:pt x="5342" y="8099"/>
                    <a:pt x="5785" y="8099"/>
                  </a:cubicBezTo>
                  <a:lnTo>
                    <a:pt x="7073" y="8099"/>
                  </a:lnTo>
                  <a:cubicBezTo>
                    <a:pt x="7516" y="8099"/>
                    <a:pt x="7889" y="7785"/>
                    <a:pt x="7996" y="7364"/>
                  </a:cubicBezTo>
                  <a:close/>
                  <a:moveTo>
                    <a:pt x="2197" y="8427"/>
                  </a:moveTo>
                  <a:lnTo>
                    <a:pt x="5634" y="9712"/>
                  </a:lnTo>
                  <a:lnTo>
                    <a:pt x="4733" y="10472"/>
                  </a:lnTo>
                  <a:lnTo>
                    <a:pt x="1297" y="9176"/>
                  </a:lnTo>
                  <a:lnTo>
                    <a:pt x="2197" y="8427"/>
                  </a:lnTo>
                  <a:close/>
                  <a:moveTo>
                    <a:pt x="10661" y="8427"/>
                  </a:moveTo>
                  <a:lnTo>
                    <a:pt x="11573" y="9176"/>
                  </a:lnTo>
                  <a:lnTo>
                    <a:pt x="8125" y="10472"/>
                  </a:lnTo>
                  <a:lnTo>
                    <a:pt x="7225" y="9712"/>
                  </a:lnTo>
                  <a:lnTo>
                    <a:pt x="10661" y="8427"/>
                  </a:lnTo>
                  <a:close/>
                  <a:moveTo>
                    <a:pt x="6021" y="10450"/>
                  </a:moveTo>
                  <a:lnTo>
                    <a:pt x="6021" y="12823"/>
                  </a:lnTo>
                  <a:lnTo>
                    <a:pt x="2514" y="11513"/>
                  </a:lnTo>
                  <a:lnTo>
                    <a:pt x="2514" y="10509"/>
                  </a:lnTo>
                  <a:lnTo>
                    <a:pt x="4663" y="11303"/>
                  </a:lnTo>
                  <a:cubicBezTo>
                    <a:pt x="4714" y="11324"/>
                    <a:pt x="4767" y="11334"/>
                    <a:pt x="4819" y="11334"/>
                  </a:cubicBezTo>
                  <a:cubicBezTo>
                    <a:pt x="4909" y="11334"/>
                    <a:pt x="4996" y="11303"/>
                    <a:pt x="5062" y="11244"/>
                  </a:cubicBezTo>
                  <a:lnTo>
                    <a:pt x="6021" y="10450"/>
                  </a:lnTo>
                  <a:close/>
                  <a:moveTo>
                    <a:pt x="6826" y="10450"/>
                  </a:moveTo>
                  <a:lnTo>
                    <a:pt x="7786" y="11244"/>
                  </a:lnTo>
                  <a:cubicBezTo>
                    <a:pt x="7852" y="11303"/>
                    <a:pt x="7938" y="11334"/>
                    <a:pt x="8029" y="11334"/>
                  </a:cubicBezTo>
                  <a:cubicBezTo>
                    <a:pt x="8080" y="11334"/>
                    <a:pt x="8133" y="11324"/>
                    <a:pt x="8184" y="11303"/>
                  </a:cubicBezTo>
                  <a:lnTo>
                    <a:pt x="10333" y="10509"/>
                  </a:lnTo>
                  <a:lnTo>
                    <a:pt x="10333" y="11513"/>
                  </a:lnTo>
                  <a:lnTo>
                    <a:pt x="6826" y="12823"/>
                  </a:lnTo>
                  <a:lnTo>
                    <a:pt x="6826" y="10450"/>
                  </a:lnTo>
                  <a:close/>
                  <a:moveTo>
                    <a:pt x="6431" y="0"/>
                  </a:moveTo>
                  <a:cubicBezTo>
                    <a:pt x="4711" y="0"/>
                    <a:pt x="3308" y="1392"/>
                    <a:pt x="3308" y="3108"/>
                  </a:cubicBezTo>
                  <a:cubicBezTo>
                    <a:pt x="3308" y="4043"/>
                    <a:pt x="3729" y="4921"/>
                    <a:pt x="4442" y="5515"/>
                  </a:cubicBezTo>
                  <a:cubicBezTo>
                    <a:pt x="4689" y="5715"/>
                    <a:pt x="4829" y="5995"/>
                    <a:pt x="4829" y="6276"/>
                  </a:cubicBezTo>
                  <a:lnTo>
                    <a:pt x="4829" y="6511"/>
                  </a:lnTo>
                  <a:lnTo>
                    <a:pt x="1965" y="7586"/>
                  </a:lnTo>
                  <a:cubicBezTo>
                    <a:pt x="1928" y="7597"/>
                    <a:pt x="1883" y="7619"/>
                    <a:pt x="1847" y="7656"/>
                  </a:cubicBezTo>
                  <a:lnTo>
                    <a:pt x="234" y="9000"/>
                  </a:lnTo>
                  <a:cubicBezTo>
                    <a:pt x="1" y="9199"/>
                    <a:pt x="60" y="9583"/>
                    <a:pt x="352" y="9690"/>
                  </a:cubicBezTo>
                  <a:lnTo>
                    <a:pt x="1706" y="10192"/>
                  </a:lnTo>
                  <a:lnTo>
                    <a:pt x="1706" y="11794"/>
                  </a:lnTo>
                  <a:cubicBezTo>
                    <a:pt x="1706" y="11956"/>
                    <a:pt x="1813" y="12108"/>
                    <a:pt x="1965" y="12167"/>
                  </a:cubicBezTo>
                  <a:lnTo>
                    <a:pt x="6276" y="13791"/>
                  </a:lnTo>
                  <a:cubicBezTo>
                    <a:pt x="6324" y="13809"/>
                    <a:pt x="6374" y="13818"/>
                    <a:pt x="6424" y="13818"/>
                  </a:cubicBezTo>
                  <a:cubicBezTo>
                    <a:pt x="6473" y="13818"/>
                    <a:pt x="6523" y="13809"/>
                    <a:pt x="6571" y="13791"/>
                  </a:cubicBezTo>
                  <a:lnTo>
                    <a:pt x="10883" y="12167"/>
                  </a:lnTo>
                  <a:cubicBezTo>
                    <a:pt x="11034" y="12108"/>
                    <a:pt x="11141" y="11956"/>
                    <a:pt x="11141" y="11794"/>
                  </a:cubicBezTo>
                  <a:lnTo>
                    <a:pt x="11141" y="10192"/>
                  </a:lnTo>
                  <a:lnTo>
                    <a:pt x="12496" y="9690"/>
                  </a:lnTo>
                  <a:cubicBezTo>
                    <a:pt x="12788" y="9583"/>
                    <a:pt x="12846" y="9199"/>
                    <a:pt x="12614" y="9000"/>
                  </a:cubicBezTo>
                  <a:lnTo>
                    <a:pt x="11001" y="7656"/>
                  </a:lnTo>
                  <a:cubicBezTo>
                    <a:pt x="10964" y="7619"/>
                    <a:pt x="10919" y="7597"/>
                    <a:pt x="10883" y="7586"/>
                  </a:cubicBezTo>
                  <a:lnTo>
                    <a:pt x="8018" y="6511"/>
                  </a:lnTo>
                  <a:lnTo>
                    <a:pt x="8018" y="6276"/>
                  </a:lnTo>
                  <a:cubicBezTo>
                    <a:pt x="8018" y="5995"/>
                    <a:pt x="8159" y="5715"/>
                    <a:pt x="8406" y="5515"/>
                  </a:cubicBezTo>
                  <a:cubicBezTo>
                    <a:pt x="9129" y="4921"/>
                    <a:pt x="9539" y="4043"/>
                    <a:pt x="9539" y="3108"/>
                  </a:cubicBezTo>
                  <a:cubicBezTo>
                    <a:pt x="9539" y="1392"/>
                    <a:pt x="8136" y="0"/>
                    <a:pt x="6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6" name="Google Shape;1078;p42">
              <a:extLst>
                <a:ext uri="{FF2B5EF4-FFF2-40B4-BE49-F238E27FC236}">
                  <a16:creationId xmlns:a16="http://schemas.microsoft.com/office/drawing/2014/main" id="{7D864B35-8EA1-9D06-2CFB-ABAED2B4BADE}"/>
                </a:ext>
              </a:extLst>
            </p:cNvPr>
            <p:cNvSpPr/>
            <p:nvPr/>
          </p:nvSpPr>
          <p:spPr>
            <a:xfrm>
              <a:off x="3510913" y="3311725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398" y="0"/>
                  </a:moveTo>
                  <a:cubicBezTo>
                    <a:pt x="177" y="0"/>
                    <a:pt x="0" y="177"/>
                    <a:pt x="0" y="398"/>
                  </a:cubicBezTo>
                  <a:cubicBezTo>
                    <a:pt x="0" y="620"/>
                    <a:pt x="177" y="808"/>
                    <a:pt x="398" y="808"/>
                  </a:cubicBezTo>
                  <a:lnTo>
                    <a:pt x="1206" y="808"/>
                  </a:lnTo>
                  <a:cubicBezTo>
                    <a:pt x="1428" y="808"/>
                    <a:pt x="1613" y="620"/>
                    <a:pt x="1613" y="398"/>
                  </a:cubicBezTo>
                  <a:cubicBezTo>
                    <a:pt x="1613" y="177"/>
                    <a:pt x="1428" y="0"/>
                    <a:pt x="1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" name="Google Shape;1079;p42">
              <a:extLst>
                <a:ext uri="{FF2B5EF4-FFF2-40B4-BE49-F238E27FC236}">
                  <a16:creationId xmlns:a16="http://schemas.microsoft.com/office/drawing/2014/main" id="{45E7129A-42AB-F129-0E32-CD905CDF5996}"/>
                </a:ext>
              </a:extLst>
            </p:cNvPr>
            <p:cNvSpPr/>
            <p:nvPr/>
          </p:nvSpPr>
          <p:spPr>
            <a:xfrm>
              <a:off x="3502763" y="325772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57" y="0"/>
                  </a:moveTo>
                  <a:cubicBezTo>
                    <a:pt x="1088" y="0"/>
                    <a:pt x="1020" y="18"/>
                    <a:pt x="957" y="56"/>
                  </a:cubicBezTo>
                  <a:lnTo>
                    <a:pt x="256" y="454"/>
                  </a:lnTo>
                  <a:cubicBezTo>
                    <a:pt x="60" y="572"/>
                    <a:pt x="1" y="816"/>
                    <a:pt x="104" y="1016"/>
                  </a:cubicBezTo>
                  <a:cubicBezTo>
                    <a:pt x="183" y="1141"/>
                    <a:pt x="317" y="1214"/>
                    <a:pt x="454" y="1214"/>
                  </a:cubicBezTo>
                  <a:cubicBezTo>
                    <a:pt x="522" y="1214"/>
                    <a:pt x="591" y="1195"/>
                    <a:pt x="654" y="1156"/>
                  </a:cubicBezTo>
                  <a:lnTo>
                    <a:pt x="1356" y="757"/>
                  </a:lnTo>
                  <a:cubicBezTo>
                    <a:pt x="1555" y="642"/>
                    <a:pt x="1625" y="396"/>
                    <a:pt x="1507" y="196"/>
                  </a:cubicBezTo>
                  <a:cubicBezTo>
                    <a:pt x="1430" y="73"/>
                    <a:pt x="1294" y="0"/>
                    <a:pt x="1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" name="Google Shape;1080;p42">
              <a:extLst>
                <a:ext uri="{FF2B5EF4-FFF2-40B4-BE49-F238E27FC236}">
                  <a16:creationId xmlns:a16="http://schemas.microsoft.com/office/drawing/2014/main" id="{4BFC6F20-3918-66E8-71B4-580B19581883}"/>
                </a:ext>
              </a:extLst>
            </p:cNvPr>
            <p:cNvSpPr/>
            <p:nvPr/>
          </p:nvSpPr>
          <p:spPr>
            <a:xfrm>
              <a:off x="3502763" y="3355450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56" y="1"/>
                  </a:moveTo>
                  <a:cubicBezTo>
                    <a:pt x="319" y="1"/>
                    <a:pt x="183" y="70"/>
                    <a:pt x="104" y="204"/>
                  </a:cubicBezTo>
                  <a:cubicBezTo>
                    <a:pt x="1" y="392"/>
                    <a:pt x="60" y="650"/>
                    <a:pt x="256" y="753"/>
                  </a:cubicBezTo>
                  <a:lnTo>
                    <a:pt x="957" y="1163"/>
                  </a:lnTo>
                  <a:cubicBezTo>
                    <a:pt x="1019" y="1197"/>
                    <a:pt x="1088" y="1214"/>
                    <a:pt x="1156" y="1214"/>
                  </a:cubicBezTo>
                  <a:cubicBezTo>
                    <a:pt x="1294" y="1214"/>
                    <a:pt x="1430" y="1145"/>
                    <a:pt x="1507" y="1012"/>
                  </a:cubicBezTo>
                  <a:cubicBezTo>
                    <a:pt x="1625" y="812"/>
                    <a:pt x="1555" y="565"/>
                    <a:pt x="1356" y="462"/>
                  </a:cubicBezTo>
                  <a:lnTo>
                    <a:pt x="654" y="52"/>
                  </a:lnTo>
                  <a:cubicBezTo>
                    <a:pt x="592" y="18"/>
                    <a:pt x="524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9" name="Google Shape;1081;p42">
              <a:extLst>
                <a:ext uri="{FF2B5EF4-FFF2-40B4-BE49-F238E27FC236}">
                  <a16:creationId xmlns:a16="http://schemas.microsoft.com/office/drawing/2014/main" id="{76B25451-6603-D586-C909-78356E3DDB99}"/>
                </a:ext>
              </a:extLst>
            </p:cNvPr>
            <p:cNvSpPr/>
            <p:nvPr/>
          </p:nvSpPr>
          <p:spPr>
            <a:xfrm>
              <a:off x="3274838" y="3311725"/>
              <a:ext cx="40625" cy="20200"/>
            </a:xfrm>
            <a:custGeom>
              <a:avLst/>
              <a:gdLst/>
              <a:ahLst/>
              <a:cxnLst/>
              <a:rect l="l" t="t" r="r" b="b"/>
              <a:pathLst>
                <a:path w="1625" h="808" extrusionOk="0">
                  <a:moveTo>
                    <a:pt x="410" y="0"/>
                  </a:moveTo>
                  <a:cubicBezTo>
                    <a:pt x="186" y="0"/>
                    <a:pt x="0" y="177"/>
                    <a:pt x="0" y="398"/>
                  </a:cubicBezTo>
                  <a:cubicBezTo>
                    <a:pt x="0" y="620"/>
                    <a:pt x="186" y="808"/>
                    <a:pt x="410" y="808"/>
                  </a:cubicBezTo>
                  <a:lnTo>
                    <a:pt x="1215" y="808"/>
                  </a:lnTo>
                  <a:cubicBezTo>
                    <a:pt x="1437" y="808"/>
                    <a:pt x="1625" y="620"/>
                    <a:pt x="1625" y="398"/>
                  </a:cubicBezTo>
                  <a:cubicBezTo>
                    <a:pt x="1625" y="177"/>
                    <a:pt x="1437" y="0"/>
                    <a:pt x="1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0" name="Google Shape;1082;p42">
              <a:extLst>
                <a:ext uri="{FF2B5EF4-FFF2-40B4-BE49-F238E27FC236}">
                  <a16:creationId xmlns:a16="http://schemas.microsoft.com/office/drawing/2014/main" id="{0C80CE0E-F168-DD60-7A01-277AE6FBEA9B}"/>
                </a:ext>
              </a:extLst>
            </p:cNvPr>
            <p:cNvSpPr/>
            <p:nvPr/>
          </p:nvSpPr>
          <p:spPr>
            <a:xfrm>
              <a:off x="3282963" y="3257725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459" y="0"/>
                  </a:moveTo>
                  <a:cubicBezTo>
                    <a:pt x="321" y="0"/>
                    <a:pt x="186" y="73"/>
                    <a:pt x="107" y="196"/>
                  </a:cubicBezTo>
                  <a:cubicBezTo>
                    <a:pt x="1" y="396"/>
                    <a:pt x="60" y="642"/>
                    <a:pt x="259" y="757"/>
                  </a:cubicBezTo>
                  <a:lnTo>
                    <a:pt x="960" y="1156"/>
                  </a:lnTo>
                  <a:cubicBezTo>
                    <a:pt x="1023" y="1195"/>
                    <a:pt x="1093" y="1214"/>
                    <a:pt x="1163" y="1214"/>
                  </a:cubicBezTo>
                  <a:cubicBezTo>
                    <a:pt x="1302" y="1214"/>
                    <a:pt x="1439" y="1141"/>
                    <a:pt x="1510" y="1016"/>
                  </a:cubicBezTo>
                  <a:cubicBezTo>
                    <a:pt x="1628" y="816"/>
                    <a:pt x="1558" y="572"/>
                    <a:pt x="1359" y="454"/>
                  </a:cubicBezTo>
                  <a:lnTo>
                    <a:pt x="657" y="56"/>
                  </a:lnTo>
                  <a:cubicBezTo>
                    <a:pt x="595" y="18"/>
                    <a:pt x="526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1" name="Google Shape;1083;p42">
              <a:extLst>
                <a:ext uri="{FF2B5EF4-FFF2-40B4-BE49-F238E27FC236}">
                  <a16:creationId xmlns:a16="http://schemas.microsoft.com/office/drawing/2014/main" id="{6CF8E5CC-6913-8548-5AF2-D99B64685B03}"/>
                </a:ext>
              </a:extLst>
            </p:cNvPr>
            <p:cNvSpPr/>
            <p:nvPr/>
          </p:nvSpPr>
          <p:spPr>
            <a:xfrm>
              <a:off x="3282963" y="3355450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1" y="1"/>
                  </a:moveTo>
                  <a:cubicBezTo>
                    <a:pt x="1092" y="1"/>
                    <a:pt x="1022" y="18"/>
                    <a:pt x="960" y="52"/>
                  </a:cubicBezTo>
                  <a:lnTo>
                    <a:pt x="259" y="462"/>
                  </a:lnTo>
                  <a:cubicBezTo>
                    <a:pt x="60" y="565"/>
                    <a:pt x="1" y="812"/>
                    <a:pt x="107" y="1012"/>
                  </a:cubicBezTo>
                  <a:cubicBezTo>
                    <a:pt x="186" y="1145"/>
                    <a:pt x="322" y="1214"/>
                    <a:pt x="459" y="1214"/>
                  </a:cubicBezTo>
                  <a:cubicBezTo>
                    <a:pt x="527" y="1214"/>
                    <a:pt x="595" y="1197"/>
                    <a:pt x="657" y="1163"/>
                  </a:cubicBezTo>
                  <a:lnTo>
                    <a:pt x="1359" y="753"/>
                  </a:lnTo>
                  <a:cubicBezTo>
                    <a:pt x="1558" y="650"/>
                    <a:pt x="1628" y="392"/>
                    <a:pt x="1510" y="204"/>
                  </a:cubicBezTo>
                  <a:cubicBezTo>
                    <a:pt x="1439" y="70"/>
                    <a:pt x="1301" y="1"/>
                    <a:pt x="1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52" name="Google Shape;1084;p42">
            <a:extLst>
              <a:ext uri="{FF2B5EF4-FFF2-40B4-BE49-F238E27FC236}">
                <a16:creationId xmlns:a16="http://schemas.microsoft.com/office/drawing/2014/main" id="{72B6AC9B-8CD2-687F-8041-65B47EDD6E41}"/>
              </a:ext>
            </a:extLst>
          </p:cNvPr>
          <p:cNvGrpSpPr/>
          <p:nvPr/>
        </p:nvGrpSpPr>
        <p:grpSpPr>
          <a:xfrm>
            <a:off x="4864583" y="4108272"/>
            <a:ext cx="345075" cy="345150"/>
            <a:chOff x="4007438" y="3243975"/>
            <a:chExt cx="345075" cy="345150"/>
          </a:xfrm>
        </p:grpSpPr>
        <p:sp>
          <p:nvSpPr>
            <p:cNvPr id="53" name="Google Shape;1085;p42">
              <a:extLst>
                <a:ext uri="{FF2B5EF4-FFF2-40B4-BE49-F238E27FC236}">
                  <a16:creationId xmlns:a16="http://schemas.microsoft.com/office/drawing/2014/main" id="{502E38EC-19CB-CF61-B986-8D8AEE172305}"/>
                </a:ext>
              </a:extLst>
            </p:cNvPr>
            <p:cNvSpPr/>
            <p:nvPr/>
          </p:nvSpPr>
          <p:spPr>
            <a:xfrm>
              <a:off x="4311888" y="3351750"/>
              <a:ext cx="40625" cy="20525"/>
            </a:xfrm>
            <a:custGeom>
              <a:avLst/>
              <a:gdLst/>
              <a:ahLst/>
              <a:cxnLst/>
              <a:rect l="l" t="t" r="r" b="b"/>
              <a:pathLst>
                <a:path w="1625" h="821" extrusionOk="0">
                  <a:moveTo>
                    <a:pt x="410" y="1"/>
                  </a:moveTo>
                  <a:cubicBezTo>
                    <a:pt x="189" y="1"/>
                    <a:pt x="1" y="189"/>
                    <a:pt x="1" y="410"/>
                  </a:cubicBezTo>
                  <a:cubicBezTo>
                    <a:pt x="1" y="632"/>
                    <a:pt x="189" y="820"/>
                    <a:pt x="410" y="820"/>
                  </a:cubicBezTo>
                  <a:lnTo>
                    <a:pt x="1218" y="820"/>
                  </a:lnTo>
                  <a:cubicBezTo>
                    <a:pt x="1440" y="820"/>
                    <a:pt x="1625" y="632"/>
                    <a:pt x="1625" y="410"/>
                  </a:cubicBezTo>
                  <a:cubicBezTo>
                    <a:pt x="1625" y="189"/>
                    <a:pt x="1440" y="1"/>
                    <a:pt x="1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4" name="Google Shape;1086;p42">
              <a:extLst>
                <a:ext uri="{FF2B5EF4-FFF2-40B4-BE49-F238E27FC236}">
                  <a16:creationId xmlns:a16="http://schemas.microsoft.com/office/drawing/2014/main" id="{AE93CA72-AA16-FAF5-A46F-19015B25B61B}"/>
                </a:ext>
              </a:extLst>
            </p:cNvPr>
            <p:cNvSpPr/>
            <p:nvPr/>
          </p:nvSpPr>
          <p:spPr>
            <a:xfrm>
              <a:off x="4303763" y="3284525"/>
              <a:ext cx="40625" cy="30275"/>
            </a:xfrm>
            <a:custGeom>
              <a:avLst/>
              <a:gdLst/>
              <a:ahLst/>
              <a:cxnLst/>
              <a:rect l="l" t="t" r="r" b="b"/>
              <a:pathLst>
                <a:path w="1625" h="1211" extrusionOk="0">
                  <a:moveTo>
                    <a:pt x="1156" y="0"/>
                  </a:moveTo>
                  <a:cubicBezTo>
                    <a:pt x="1089" y="0"/>
                    <a:pt x="1020" y="16"/>
                    <a:pt x="957" y="50"/>
                  </a:cubicBezTo>
                  <a:lnTo>
                    <a:pt x="256" y="457"/>
                  </a:lnTo>
                  <a:cubicBezTo>
                    <a:pt x="70" y="575"/>
                    <a:pt x="0" y="822"/>
                    <a:pt x="115" y="1007"/>
                  </a:cubicBezTo>
                  <a:cubicBezTo>
                    <a:pt x="187" y="1140"/>
                    <a:pt x="320" y="1211"/>
                    <a:pt x="460" y="1211"/>
                  </a:cubicBezTo>
                  <a:cubicBezTo>
                    <a:pt x="529" y="1211"/>
                    <a:pt x="599" y="1193"/>
                    <a:pt x="665" y="1158"/>
                  </a:cubicBezTo>
                  <a:lnTo>
                    <a:pt x="1366" y="751"/>
                  </a:lnTo>
                  <a:cubicBezTo>
                    <a:pt x="1554" y="645"/>
                    <a:pt x="1625" y="401"/>
                    <a:pt x="1518" y="202"/>
                  </a:cubicBezTo>
                  <a:cubicBezTo>
                    <a:pt x="1440" y="74"/>
                    <a:pt x="1300" y="0"/>
                    <a:pt x="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5" name="Google Shape;1087;p42">
              <a:extLst>
                <a:ext uri="{FF2B5EF4-FFF2-40B4-BE49-F238E27FC236}">
                  <a16:creationId xmlns:a16="http://schemas.microsoft.com/office/drawing/2014/main" id="{53FFBB8C-6BC1-E2E0-D47F-6BDAE2BC8D23}"/>
                </a:ext>
              </a:extLst>
            </p:cNvPr>
            <p:cNvSpPr/>
            <p:nvPr/>
          </p:nvSpPr>
          <p:spPr>
            <a:xfrm>
              <a:off x="4303763" y="340922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60" y="0"/>
                  </a:moveTo>
                  <a:cubicBezTo>
                    <a:pt x="320" y="0"/>
                    <a:pt x="187" y="71"/>
                    <a:pt x="115" y="204"/>
                  </a:cubicBezTo>
                  <a:cubicBezTo>
                    <a:pt x="0" y="392"/>
                    <a:pt x="70" y="636"/>
                    <a:pt x="256" y="754"/>
                  </a:cubicBezTo>
                  <a:lnTo>
                    <a:pt x="957" y="1164"/>
                  </a:lnTo>
                  <a:cubicBezTo>
                    <a:pt x="1022" y="1198"/>
                    <a:pt x="1092" y="1214"/>
                    <a:pt x="1161" y="1214"/>
                  </a:cubicBezTo>
                  <a:cubicBezTo>
                    <a:pt x="1303" y="1214"/>
                    <a:pt x="1440" y="1144"/>
                    <a:pt x="1518" y="1009"/>
                  </a:cubicBezTo>
                  <a:cubicBezTo>
                    <a:pt x="1625" y="813"/>
                    <a:pt x="1554" y="566"/>
                    <a:pt x="1366" y="462"/>
                  </a:cubicBezTo>
                  <a:lnTo>
                    <a:pt x="665" y="53"/>
                  </a:lnTo>
                  <a:cubicBezTo>
                    <a:pt x="599" y="18"/>
                    <a:pt x="529" y="0"/>
                    <a:pt x="4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6" name="Google Shape;1088;p42">
              <a:extLst>
                <a:ext uri="{FF2B5EF4-FFF2-40B4-BE49-F238E27FC236}">
                  <a16:creationId xmlns:a16="http://schemas.microsoft.com/office/drawing/2014/main" id="{621AF60B-E88A-3716-C8D8-A9497270F845}"/>
                </a:ext>
              </a:extLst>
            </p:cNvPr>
            <p:cNvSpPr/>
            <p:nvPr/>
          </p:nvSpPr>
          <p:spPr>
            <a:xfrm>
              <a:off x="4007438" y="3351750"/>
              <a:ext cx="40350" cy="20525"/>
            </a:xfrm>
            <a:custGeom>
              <a:avLst/>
              <a:gdLst/>
              <a:ahLst/>
              <a:cxnLst/>
              <a:rect l="l" t="t" r="r" b="b"/>
              <a:pathLst>
                <a:path w="1614" h="821" extrusionOk="0">
                  <a:moveTo>
                    <a:pt x="396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396" y="820"/>
                  </a:cubicBezTo>
                  <a:lnTo>
                    <a:pt x="1204" y="820"/>
                  </a:lnTo>
                  <a:cubicBezTo>
                    <a:pt x="1426" y="820"/>
                    <a:pt x="1614" y="632"/>
                    <a:pt x="1614" y="410"/>
                  </a:cubicBezTo>
                  <a:cubicBezTo>
                    <a:pt x="1614" y="189"/>
                    <a:pt x="1426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7" name="Google Shape;1089;p42">
              <a:extLst>
                <a:ext uri="{FF2B5EF4-FFF2-40B4-BE49-F238E27FC236}">
                  <a16:creationId xmlns:a16="http://schemas.microsoft.com/office/drawing/2014/main" id="{15F89FD7-3C75-1791-0AC5-2FC930CB205D}"/>
                </a:ext>
              </a:extLst>
            </p:cNvPr>
            <p:cNvSpPr/>
            <p:nvPr/>
          </p:nvSpPr>
          <p:spPr>
            <a:xfrm>
              <a:off x="4015288" y="3284525"/>
              <a:ext cx="40650" cy="30275"/>
            </a:xfrm>
            <a:custGeom>
              <a:avLst/>
              <a:gdLst/>
              <a:ahLst/>
              <a:cxnLst/>
              <a:rect l="l" t="t" r="r" b="b"/>
              <a:pathLst>
                <a:path w="1626" h="1211" extrusionOk="0">
                  <a:moveTo>
                    <a:pt x="470" y="0"/>
                  </a:moveTo>
                  <a:cubicBezTo>
                    <a:pt x="327" y="0"/>
                    <a:pt x="190" y="74"/>
                    <a:pt x="119" y="202"/>
                  </a:cubicBezTo>
                  <a:cubicBezTo>
                    <a:pt x="1" y="401"/>
                    <a:pt x="71" y="645"/>
                    <a:pt x="259" y="751"/>
                  </a:cubicBezTo>
                  <a:lnTo>
                    <a:pt x="960" y="1158"/>
                  </a:lnTo>
                  <a:cubicBezTo>
                    <a:pt x="1026" y="1193"/>
                    <a:pt x="1097" y="1211"/>
                    <a:pt x="1166" y="1211"/>
                  </a:cubicBezTo>
                  <a:cubicBezTo>
                    <a:pt x="1306" y="1211"/>
                    <a:pt x="1439" y="1140"/>
                    <a:pt x="1510" y="1007"/>
                  </a:cubicBezTo>
                  <a:cubicBezTo>
                    <a:pt x="1625" y="822"/>
                    <a:pt x="1555" y="575"/>
                    <a:pt x="1370" y="457"/>
                  </a:cubicBezTo>
                  <a:lnTo>
                    <a:pt x="669" y="50"/>
                  </a:lnTo>
                  <a:cubicBezTo>
                    <a:pt x="605" y="16"/>
                    <a:pt x="537" y="0"/>
                    <a:pt x="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8" name="Google Shape;1090;p42">
              <a:extLst>
                <a:ext uri="{FF2B5EF4-FFF2-40B4-BE49-F238E27FC236}">
                  <a16:creationId xmlns:a16="http://schemas.microsoft.com/office/drawing/2014/main" id="{3EECD56F-2B8B-1317-7B91-070763FC0FA3}"/>
                </a:ext>
              </a:extLst>
            </p:cNvPr>
            <p:cNvSpPr/>
            <p:nvPr/>
          </p:nvSpPr>
          <p:spPr>
            <a:xfrm>
              <a:off x="4015288" y="3409225"/>
              <a:ext cx="40650" cy="30375"/>
            </a:xfrm>
            <a:custGeom>
              <a:avLst/>
              <a:gdLst/>
              <a:ahLst/>
              <a:cxnLst/>
              <a:rect l="l" t="t" r="r" b="b"/>
              <a:pathLst>
                <a:path w="1626" h="1215" extrusionOk="0">
                  <a:moveTo>
                    <a:pt x="1166" y="0"/>
                  </a:moveTo>
                  <a:cubicBezTo>
                    <a:pt x="1097" y="0"/>
                    <a:pt x="1026" y="18"/>
                    <a:pt x="960" y="53"/>
                  </a:cubicBezTo>
                  <a:lnTo>
                    <a:pt x="259" y="462"/>
                  </a:lnTo>
                  <a:cubicBezTo>
                    <a:pt x="71" y="566"/>
                    <a:pt x="1" y="813"/>
                    <a:pt x="119" y="1009"/>
                  </a:cubicBezTo>
                  <a:cubicBezTo>
                    <a:pt x="189" y="1144"/>
                    <a:pt x="324" y="1214"/>
                    <a:pt x="465" y="1214"/>
                  </a:cubicBezTo>
                  <a:cubicBezTo>
                    <a:pt x="534" y="1214"/>
                    <a:pt x="604" y="1198"/>
                    <a:pt x="669" y="1164"/>
                  </a:cubicBezTo>
                  <a:lnTo>
                    <a:pt x="1370" y="754"/>
                  </a:lnTo>
                  <a:cubicBezTo>
                    <a:pt x="1555" y="636"/>
                    <a:pt x="1625" y="392"/>
                    <a:pt x="1510" y="204"/>
                  </a:cubicBezTo>
                  <a:cubicBezTo>
                    <a:pt x="1439" y="71"/>
                    <a:pt x="1306" y="0"/>
                    <a:pt x="1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59" name="Google Shape;1091;p42">
              <a:extLst>
                <a:ext uri="{FF2B5EF4-FFF2-40B4-BE49-F238E27FC236}">
                  <a16:creationId xmlns:a16="http://schemas.microsoft.com/office/drawing/2014/main" id="{9110728F-D020-BCCC-DA26-DD17DB2040D5}"/>
                </a:ext>
              </a:extLst>
            </p:cNvPr>
            <p:cNvSpPr/>
            <p:nvPr/>
          </p:nvSpPr>
          <p:spPr>
            <a:xfrm>
              <a:off x="4061788" y="3243975"/>
              <a:ext cx="235825" cy="345150"/>
            </a:xfrm>
            <a:custGeom>
              <a:avLst/>
              <a:gdLst/>
              <a:ahLst/>
              <a:cxnLst/>
              <a:rect l="l" t="t" r="r" b="b"/>
              <a:pathLst>
                <a:path w="9433" h="13806" extrusionOk="0">
                  <a:moveTo>
                    <a:pt x="4722" y="2595"/>
                  </a:moveTo>
                  <a:lnTo>
                    <a:pt x="4815" y="2688"/>
                  </a:lnTo>
                  <a:cubicBezTo>
                    <a:pt x="5295" y="3167"/>
                    <a:pt x="5295" y="3939"/>
                    <a:pt x="4815" y="4407"/>
                  </a:cubicBezTo>
                  <a:lnTo>
                    <a:pt x="4722" y="4500"/>
                  </a:lnTo>
                  <a:lnTo>
                    <a:pt x="4630" y="4407"/>
                  </a:lnTo>
                  <a:cubicBezTo>
                    <a:pt x="4150" y="3939"/>
                    <a:pt x="4150" y="3167"/>
                    <a:pt x="4630" y="2688"/>
                  </a:cubicBezTo>
                  <a:lnTo>
                    <a:pt x="4722" y="2595"/>
                  </a:lnTo>
                  <a:close/>
                  <a:moveTo>
                    <a:pt x="3098" y="5936"/>
                  </a:moveTo>
                  <a:cubicBezTo>
                    <a:pt x="3763" y="5936"/>
                    <a:pt x="4313" y="6475"/>
                    <a:pt x="4313" y="7154"/>
                  </a:cubicBezTo>
                  <a:lnTo>
                    <a:pt x="4313" y="7283"/>
                  </a:lnTo>
                  <a:lnTo>
                    <a:pt x="4172" y="7283"/>
                  </a:lnTo>
                  <a:cubicBezTo>
                    <a:pt x="3508" y="7283"/>
                    <a:pt x="2969" y="6744"/>
                    <a:pt x="2969" y="6065"/>
                  </a:cubicBezTo>
                  <a:lnTo>
                    <a:pt x="2969" y="5936"/>
                  </a:lnTo>
                  <a:close/>
                  <a:moveTo>
                    <a:pt x="6464" y="5936"/>
                  </a:moveTo>
                  <a:lnTo>
                    <a:pt x="6464" y="6065"/>
                  </a:lnTo>
                  <a:cubicBezTo>
                    <a:pt x="6464" y="6744"/>
                    <a:pt x="5926" y="7283"/>
                    <a:pt x="5261" y="7283"/>
                  </a:cubicBezTo>
                  <a:lnTo>
                    <a:pt x="5121" y="7283"/>
                  </a:lnTo>
                  <a:lnTo>
                    <a:pt x="5121" y="7154"/>
                  </a:lnTo>
                  <a:cubicBezTo>
                    <a:pt x="5121" y="6475"/>
                    <a:pt x="5668" y="5936"/>
                    <a:pt x="6335" y="5936"/>
                  </a:cubicBezTo>
                  <a:close/>
                  <a:moveTo>
                    <a:pt x="4722" y="816"/>
                  </a:moveTo>
                  <a:cubicBezTo>
                    <a:pt x="6874" y="816"/>
                    <a:pt x="8627" y="2570"/>
                    <a:pt x="8627" y="4721"/>
                  </a:cubicBezTo>
                  <a:cubicBezTo>
                    <a:pt x="8627" y="5844"/>
                    <a:pt x="8148" y="6907"/>
                    <a:pt x="7306" y="7645"/>
                  </a:cubicBezTo>
                  <a:cubicBezTo>
                    <a:pt x="6708" y="8180"/>
                    <a:pt x="6324" y="8918"/>
                    <a:pt x="6229" y="9712"/>
                  </a:cubicBezTo>
                  <a:lnTo>
                    <a:pt x="5121" y="9712"/>
                  </a:lnTo>
                  <a:lnTo>
                    <a:pt x="5121" y="8088"/>
                  </a:lnTo>
                  <a:lnTo>
                    <a:pt x="5261" y="8088"/>
                  </a:lnTo>
                  <a:cubicBezTo>
                    <a:pt x="6369" y="8088"/>
                    <a:pt x="7281" y="7187"/>
                    <a:pt x="7281" y="6065"/>
                  </a:cubicBezTo>
                  <a:lnTo>
                    <a:pt x="7281" y="5529"/>
                  </a:lnTo>
                  <a:cubicBezTo>
                    <a:pt x="7281" y="5305"/>
                    <a:pt x="7096" y="5131"/>
                    <a:pt x="6874" y="5131"/>
                  </a:cubicBezTo>
                  <a:lnTo>
                    <a:pt x="6335" y="5131"/>
                  </a:lnTo>
                  <a:cubicBezTo>
                    <a:pt x="5878" y="5131"/>
                    <a:pt x="5457" y="5283"/>
                    <a:pt x="5121" y="5529"/>
                  </a:cubicBezTo>
                  <a:lnTo>
                    <a:pt x="5121" y="5249"/>
                  </a:lnTo>
                  <a:lnTo>
                    <a:pt x="5387" y="4980"/>
                  </a:lnTo>
                  <a:cubicBezTo>
                    <a:pt x="6173" y="4197"/>
                    <a:pt x="6173" y="2909"/>
                    <a:pt x="5387" y="2127"/>
                  </a:cubicBezTo>
                  <a:lnTo>
                    <a:pt x="5003" y="1742"/>
                  </a:lnTo>
                  <a:cubicBezTo>
                    <a:pt x="4921" y="1659"/>
                    <a:pt x="4819" y="1618"/>
                    <a:pt x="4717" y="1618"/>
                  </a:cubicBezTo>
                  <a:cubicBezTo>
                    <a:pt x="4614" y="1618"/>
                    <a:pt x="4512" y="1659"/>
                    <a:pt x="4430" y="1742"/>
                  </a:cubicBezTo>
                  <a:lnTo>
                    <a:pt x="4043" y="2127"/>
                  </a:lnTo>
                  <a:cubicBezTo>
                    <a:pt x="3261" y="2909"/>
                    <a:pt x="3261" y="4197"/>
                    <a:pt x="4043" y="4980"/>
                  </a:cubicBezTo>
                  <a:lnTo>
                    <a:pt x="4313" y="5249"/>
                  </a:lnTo>
                  <a:lnTo>
                    <a:pt x="4313" y="5529"/>
                  </a:lnTo>
                  <a:cubicBezTo>
                    <a:pt x="3973" y="5283"/>
                    <a:pt x="3552" y="5131"/>
                    <a:pt x="3098" y="5131"/>
                  </a:cubicBezTo>
                  <a:lnTo>
                    <a:pt x="2559" y="5131"/>
                  </a:lnTo>
                  <a:cubicBezTo>
                    <a:pt x="2338" y="5131"/>
                    <a:pt x="2150" y="5305"/>
                    <a:pt x="2150" y="5529"/>
                  </a:cubicBezTo>
                  <a:lnTo>
                    <a:pt x="2150" y="6065"/>
                  </a:lnTo>
                  <a:cubicBezTo>
                    <a:pt x="2150" y="7187"/>
                    <a:pt x="3061" y="8088"/>
                    <a:pt x="4172" y="8088"/>
                  </a:cubicBezTo>
                  <a:lnTo>
                    <a:pt x="4313" y="8088"/>
                  </a:lnTo>
                  <a:lnTo>
                    <a:pt x="4313" y="9712"/>
                  </a:lnTo>
                  <a:lnTo>
                    <a:pt x="3213" y="9712"/>
                  </a:lnTo>
                  <a:cubicBezTo>
                    <a:pt x="3109" y="8918"/>
                    <a:pt x="2722" y="8180"/>
                    <a:pt x="2127" y="7645"/>
                  </a:cubicBezTo>
                  <a:cubicBezTo>
                    <a:pt x="1286" y="6907"/>
                    <a:pt x="806" y="5844"/>
                    <a:pt x="806" y="4721"/>
                  </a:cubicBezTo>
                  <a:cubicBezTo>
                    <a:pt x="806" y="2570"/>
                    <a:pt x="2559" y="816"/>
                    <a:pt x="4722" y="816"/>
                  </a:cubicBezTo>
                  <a:close/>
                  <a:moveTo>
                    <a:pt x="6195" y="10520"/>
                  </a:moveTo>
                  <a:lnTo>
                    <a:pt x="6195" y="11244"/>
                  </a:lnTo>
                  <a:cubicBezTo>
                    <a:pt x="6195" y="11325"/>
                    <a:pt x="6136" y="11384"/>
                    <a:pt x="6066" y="11384"/>
                  </a:cubicBezTo>
                  <a:lnTo>
                    <a:pt x="3367" y="11384"/>
                  </a:lnTo>
                  <a:cubicBezTo>
                    <a:pt x="3297" y="11384"/>
                    <a:pt x="3238" y="11325"/>
                    <a:pt x="3238" y="11244"/>
                  </a:cubicBezTo>
                  <a:lnTo>
                    <a:pt x="3238" y="10520"/>
                  </a:lnTo>
                  <a:close/>
                  <a:moveTo>
                    <a:pt x="5656" y="12192"/>
                  </a:moveTo>
                  <a:lnTo>
                    <a:pt x="5656" y="12599"/>
                  </a:lnTo>
                  <a:cubicBezTo>
                    <a:pt x="5656" y="12823"/>
                    <a:pt x="5482" y="12997"/>
                    <a:pt x="5261" y="12997"/>
                  </a:cubicBezTo>
                  <a:lnTo>
                    <a:pt x="4172" y="12997"/>
                  </a:lnTo>
                  <a:cubicBezTo>
                    <a:pt x="3951" y="12997"/>
                    <a:pt x="3774" y="12823"/>
                    <a:pt x="3774" y="12599"/>
                  </a:cubicBezTo>
                  <a:lnTo>
                    <a:pt x="3774" y="12192"/>
                  </a:lnTo>
                  <a:close/>
                  <a:moveTo>
                    <a:pt x="4722" y="0"/>
                  </a:moveTo>
                  <a:cubicBezTo>
                    <a:pt x="2116" y="0"/>
                    <a:pt x="1" y="2115"/>
                    <a:pt x="1" y="4721"/>
                  </a:cubicBezTo>
                  <a:cubicBezTo>
                    <a:pt x="1" y="6065"/>
                    <a:pt x="573" y="7353"/>
                    <a:pt x="1589" y="8251"/>
                  </a:cubicBezTo>
                  <a:cubicBezTo>
                    <a:pt x="2116" y="8719"/>
                    <a:pt x="2419" y="9398"/>
                    <a:pt x="2419" y="10110"/>
                  </a:cubicBezTo>
                  <a:lnTo>
                    <a:pt x="2419" y="11244"/>
                  </a:lnTo>
                  <a:cubicBezTo>
                    <a:pt x="2419" y="11617"/>
                    <a:pt x="2641" y="11945"/>
                    <a:pt x="2969" y="12097"/>
                  </a:cubicBezTo>
                  <a:lnTo>
                    <a:pt x="2969" y="12599"/>
                  </a:lnTo>
                  <a:cubicBezTo>
                    <a:pt x="2969" y="13266"/>
                    <a:pt x="3508" y="13805"/>
                    <a:pt x="4172" y="13805"/>
                  </a:cubicBezTo>
                  <a:lnTo>
                    <a:pt x="5261" y="13805"/>
                  </a:lnTo>
                  <a:cubicBezTo>
                    <a:pt x="5926" y="13805"/>
                    <a:pt x="6464" y="13266"/>
                    <a:pt x="6464" y="12599"/>
                  </a:cubicBezTo>
                  <a:lnTo>
                    <a:pt x="6464" y="12097"/>
                  </a:lnTo>
                  <a:cubicBezTo>
                    <a:pt x="6790" y="11945"/>
                    <a:pt x="7014" y="11617"/>
                    <a:pt x="7014" y="11244"/>
                  </a:cubicBezTo>
                  <a:lnTo>
                    <a:pt x="7014" y="10110"/>
                  </a:lnTo>
                  <a:cubicBezTo>
                    <a:pt x="7014" y="9398"/>
                    <a:pt x="7317" y="8719"/>
                    <a:pt x="7842" y="8251"/>
                  </a:cubicBezTo>
                  <a:cubicBezTo>
                    <a:pt x="8860" y="7353"/>
                    <a:pt x="9432" y="6065"/>
                    <a:pt x="9432" y="4721"/>
                  </a:cubicBezTo>
                  <a:cubicBezTo>
                    <a:pt x="9432" y="2115"/>
                    <a:pt x="7317" y="0"/>
                    <a:pt x="4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60" name="Google Shape;1092;p42">
            <a:extLst>
              <a:ext uri="{FF2B5EF4-FFF2-40B4-BE49-F238E27FC236}">
                <a16:creationId xmlns:a16="http://schemas.microsoft.com/office/drawing/2014/main" id="{E9A48A31-11B6-AD91-24A8-180705B17D99}"/>
              </a:ext>
            </a:extLst>
          </p:cNvPr>
          <p:cNvGrpSpPr/>
          <p:nvPr/>
        </p:nvGrpSpPr>
        <p:grpSpPr>
          <a:xfrm>
            <a:off x="8792395" y="2248722"/>
            <a:ext cx="345150" cy="344800"/>
            <a:chOff x="5512088" y="2681150"/>
            <a:chExt cx="345150" cy="344800"/>
          </a:xfrm>
        </p:grpSpPr>
        <p:sp>
          <p:nvSpPr>
            <p:cNvPr id="61" name="Google Shape;1093;p42">
              <a:extLst>
                <a:ext uri="{FF2B5EF4-FFF2-40B4-BE49-F238E27FC236}">
                  <a16:creationId xmlns:a16="http://schemas.microsoft.com/office/drawing/2014/main" id="{7A6213E1-0F6E-3020-0C56-B20D26D17122}"/>
                </a:ext>
              </a:extLst>
            </p:cNvPr>
            <p:cNvSpPr/>
            <p:nvPr/>
          </p:nvSpPr>
          <p:spPr>
            <a:xfrm>
              <a:off x="5512088" y="2681150"/>
              <a:ext cx="345150" cy="344800"/>
            </a:xfrm>
            <a:custGeom>
              <a:avLst/>
              <a:gdLst/>
              <a:ahLst/>
              <a:cxnLst/>
              <a:rect l="l" t="t" r="r" b="b"/>
              <a:pathLst>
                <a:path w="13806" h="13792" extrusionOk="0">
                  <a:moveTo>
                    <a:pt x="6896" y="806"/>
                  </a:moveTo>
                  <a:cubicBezTo>
                    <a:pt x="8158" y="806"/>
                    <a:pt x="9188" y="1835"/>
                    <a:pt x="9188" y="3098"/>
                  </a:cubicBezTo>
                  <a:cubicBezTo>
                    <a:pt x="9188" y="3776"/>
                    <a:pt x="8882" y="4419"/>
                    <a:pt x="8357" y="4862"/>
                  </a:cubicBezTo>
                  <a:cubicBezTo>
                    <a:pt x="8018" y="5143"/>
                    <a:pt x="7785" y="5516"/>
                    <a:pt x="7704" y="5925"/>
                  </a:cubicBezTo>
                  <a:lnTo>
                    <a:pt x="7305" y="5925"/>
                  </a:lnTo>
                  <a:lnTo>
                    <a:pt x="7305" y="3799"/>
                  </a:lnTo>
                  <a:lnTo>
                    <a:pt x="7984" y="3120"/>
                  </a:lnTo>
                  <a:cubicBezTo>
                    <a:pt x="8136" y="2969"/>
                    <a:pt x="8158" y="2736"/>
                    <a:pt x="8029" y="2570"/>
                  </a:cubicBezTo>
                  <a:cubicBezTo>
                    <a:pt x="7948" y="2472"/>
                    <a:pt x="7831" y="2422"/>
                    <a:pt x="7713" y="2422"/>
                  </a:cubicBezTo>
                  <a:cubicBezTo>
                    <a:pt x="7609" y="2422"/>
                    <a:pt x="7504" y="2460"/>
                    <a:pt x="7423" y="2537"/>
                  </a:cubicBezTo>
                  <a:lnTo>
                    <a:pt x="6896" y="3061"/>
                  </a:lnTo>
                  <a:lnTo>
                    <a:pt x="6382" y="2537"/>
                  </a:lnTo>
                  <a:cubicBezTo>
                    <a:pt x="6300" y="2460"/>
                    <a:pt x="6194" y="2422"/>
                    <a:pt x="6090" y="2422"/>
                  </a:cubicBezTo>
                  <a:cubicBezTo>
                    <a:pt x="5971" y="2422"/>
                    <a:pt x="5854" y="2472"/>
                    <a:pt x="5773" y="2570"/>
                  </a:cubicBezTo>
                  <a:cubicBezTo>
                    <a:pt x="5644" y="2736"/>
                    <a:pt x="5670" y="2969"/>
                    <a:pt x="5810" y="3120"/>
                  </a:cubicBezTo>
                  <a:lnTo>
                    <a:pt x="6497" y="3799"/>
                  </a:lnTo>
                  <a:lnTo>
                    <a:pt x="6497" y="5925"/>
                  </a:lnTo>
                  <a:lnTo>
                    <a:pt x="6090" y="5925"/>
                  </a:lnTo>
                  <a:cubicBezTo>
                    <a:pt x="6006" y="5516"/>
                    <a:pt x="5785" y="5143"/>
                    <a:pt x="5445" y="4862"/>
                  </a:cubicBezTo>
                  <a:cubicBezTo>
                    <a:pt x="4909" y="4419"/>
                    <a:pt x="4604" y="3776"/>
                    <a:pt x="4604" y="3098"/>
                  </a:cubicBezTo>
                  <a:cubicBezTo>
                    <a:pt x="4604" y="1835"/>
                    <a:pt x="5633" y="806"/>
                    <a:pt x="6896" y="806"/>
                  </a:cubicBezTo>
                  <a:close/>
                  <a:moveTo>
                    <a:pt x="7678" y="6733"/>
                  </a:moveTo>
                  <a:lnTo>
                    <a:pt x="7678" y="7409"/>
                  </a:lnTo>
                  <a:cubicBezTo>
                    <a:pt x="7678" y="7480"/>
                    <a:pt x="7619" y="7538"/>
                    <a:pt x="7549" y="7538"/>
                  </a:cubicBezTo>
                  <a:lnTo>
                    <a:pt x="6253" y="7538"/>
                  </a:lnTo>
                  <a:cubicBezTo>
                    <a:pt x="6183" y="7538"/>
                    <a:pt x="6113" y="7480"/>
                    <a:pt x="6113" y="7409"/>
                  </a:cubicBezTo>
                  <a:lnTo>
                    <a:pt x="6113" y="6733"/>
                  </a:lnTo>
                  <a:close/>
                  <a:moveTo>
                    <a:pt x="2023" y="11772"/>
                  </a:moveTo>
                  <a:lnTo>
                    <a:pt x="2023" y="12986"/>
                  </a:lnTo>
                  <a:lnTo>
                    <a:pt x="805" y="12986"/>
                  </a:lnTo>
                  <a:lnTo>
                    <a:pt x="805" y="11772"/>
                  </a:lnTo>
                  <a:close/>
                  <a:moveTo>
                    <a:pt x="5692" y="11772"/>
                  </a:moveTo>
                  <a:lnTo>
                    <a:pt x="5692" y="12986"/>
                  </a:lnTo>
                  <a:lnTo>
                    <a:pt x="4477" y="12986"/>
                  </a:lnTo>
                  <a:lnTo>
                    <a:pt x="4477" y="11772"/>
                  </a:lnTo>
                  <a:close/>
                  <a:moveTo>
                    <a:pt x="9350" y="11772"/>
                  </a:moveTo>
                  <a:lnTo>
                    <a:pt x="9350" y="12986"/>
                  </a:lnTo>
                  <a:lnTo>
                    <a:pt x="8136" y="12986"/>
                  </a:lnTo>
                  <a:lnTo>
                    <a:pt x="8136" y="11772"/>
                  </a:lnTo>
                  <a:close/>
                  <a:moveTo>
                    <a:pt x="12997" y="11772"/>
                  </a:moveTo>
                  <a:lnTo>
                    <a:pt x="12997" y="12986"/>
                  </a:lnTo>
                  <a:lnTo>
                    <a:pt x="11782" y="12986"/>
                  </a:lnTo>
                  <a:lnTo>
                    <a:pt x="11782" y="11772"/>
                  </a:lnTo>
                  <a:close/>
                  <a:moveTo>
                    <a:pt x="6896" y="1"/>
                  </a:moveTo>
                  <a:cubicBezTo>
                    <a:pt x="5179" y="1"/>
                    <a:pt x="3787" y="1392"/>
                    <a:pt x="3787" y="3098"/>
                  </a:cubicBezTo>
                  <a:cubicBezTo>
                    <a:pt x="3787" y="4021"/>
                    <a:pt x="4197" y="4899"/>
                    <a:pt x="4921" y="5482"/>
                  </a:cubicBezTo>
                  <a:cubicBezTo>
                    <a:pt x="5165" y="5693"/>
                    <a:pt x="5305" y="5973"/>
                    <a:pt x="5305" y="6254"/>
                  </a:cubicBezTo>
                  <a:lnTo>
                    <a:pt x="5305" y="7409"/>
                  </a:lnTo>
                  <a:cubicBezTo>
                    <a:pt x="5305" y="7926"/>
                    <a:pt x="5726" y="8358"/>
                    <a:pt x="6253" y="8358"/>
                  </a:cubicBezTo>
                  <a:lnTo>
                    <a:pt x="6497" y="8358"/>
                  </a:lnTo>
                  <a:lnTo>
                    <a:pt x="6497" y="9188"/>
                  </a:lnTo>
                  <a:lnTo>
                    <a:pt x="1425" y="9188"/>
                  </a:lnTo>
                  <a:cubicBezTo>
                    <a:pt x="1204" y="9188"/>
                    <a:pt x="1027" y="9373"/>
                    <a:pt x="1027" y="9598"/>
                  </a:cubicBezTo>
                  <a:lnTo>
                    <a:pt x="1027" y="10964"/>
                  </a:lnTo>
                  <a:lnTo>
                    <a:pt x="396" y="10964"/>
                  </a:lnTo>
                  <a:cubicBezTo>
                    <a:pt x="174" y="10964"/>
                    <a:pt x="0" y="11152"/>
                    <a:pt x="0" y="11373"/>
                  </a:cubicBezTo>
                  <a:lnTo>
                    <a:pt x="0" y="13396"/>
                  </a:lnTo>
                  <a:cubicBezTo>
                    <a:pt x="0" y="13618"/>
                    <a:pt x="174" y="13791"/>
                    <a:pt x="396" y="13791"/>
                  </a:cubicBezTo>
                  <a:lnTo>
                    <a:pt x="2418" y="13791"/>
                  </a:lnTo>
                  <a:cubicBezTo>
                    <a:pt x="2654" y="13791"/>
                    <a:pt x="2828" y="13618"/>
                    <a:pt x="2828" y="13396"/>
                  </a:cubicBezTo>
                  <a:lnTo>
                    <a:pt x="2828" y="11373"/>
                  </a:lnTo>
                  <a:cubicBezTo>
                    <a:pt x="2828" y="11152"/>
                    <a:pt x="2654" y="10964"/>
                    <a:pt x="2418" y="10964"/>
                  </a:cubicBezTo>
                  <a:lnTo>
                    <a:pt x="1835" y="10964"/>
                  </a:lnTo>
                  <a:lnTo>
                    <a:pt x="1835" y="9993"/>
                  </a:lnTo>
                  <a:lnTo>
                    <a:pt x="4688" y="9993"/>
                  </a:lnTo>
                  <a:lnTo>
                    <a:pt x="4688" y="10964"/>
                  </a:lnTo>
                  <a:lnTo>
                    <a:pt x="4068" y="10964"/>
                  </a:lnTo>
                  <a:cubicBezTo>
                    <a:pt x="3846" y="10964"/>
                    <a:pt x="3669" y="11152"/>
                    <a:pt x="3669" y="11373"/>
                  </a:cubicBezTo>
                  <a:lnTo>
                    <a:pt x="3669" y="13396"/>
                  </a:lnTo>
                  <a:cubicBezTo>
                    <a:pt x="3669" y="13618"/>
                    <a:pt x="3846" y="13791"/>
                    <a:pt x="4068" y="13791"/>
                  </a:cubicBezTo>
                  <a:lnTo>
                    <a:pt x="6090" y="13791"/>
                  </a:lnTo>
                  <a:cubicBezTo>
                    <a:pt x="6312" y="13791"/>
                    <a:pt x="6497" y="13618"/>
                    <a:pt x="6497" y="13396"/>
                  </a:cubicBezTo>
                  <a:lnTo>
                    <a:pt x="6497" y="11373"/>
                  </a:lnTo>
                  <a:cubicBezTo>
                    <a:pt x="6497" y="11152"/>
                    <a:pt x="6312" y="10964"/>
                    <a:pt x="6090" y="10964"/>
                  </a:cubicBezTo>
                  <a:lnTo>
                    <a:pt x="5470" y="10964"/>
                  </a:lnTo>
                  <a:lnTo>
                    <a:pt x="5470" y="9993"/>
                  </a:lnTo>
                  <a:lnTo>
                    <a:pt x="8335" y="9993"/>
                  </a:lnTo>
                  <a:lnTo>
                    <a:pt x="8335" y="10964"/>
                  </a:lnTo>
                  <a:lnTo>
                    <a:pt x="7737" y="10964"/>
                  </a:lnTo>
                  <a:cubicBezTo>
                    <a:pt x="7516" y="10964"/>
                    <a:pt x="7328" y="11152"/>
                    <a:pt x="7328" y="11373"/>
                  </a:cubicBezTo>
                  <a:lnTo>
                    <a:pt x="7328" y="13396"/>
                  </a:lnTo>
                  <a:cubicBezTo>
                    <a:pt x="7328" y="13618"/>
                    <a:pt x="7516" y="13791"/>
                    <a:pt x="7737" y="13791"/>
                  </a:cubicBezTo>
                  <a:lnTo>
                    <a:pt x="9760" y="13791"/>
                  </a:lnTo>
                  <a:cubicBezTo>
                    <a:pt x="9981" y="13791"/>
                    <a:pt x="10158" y="13618"/>
                    <a:pt x="10158" y="13396"/>
                  </a:cubicBezTo>
                  <a:lnTo>
                    <a:pt x="10158" y="11373"/>
                  </a:lnTo>
                  <a:cubicBezTo>
                    <a:pt x="10158" y="11152"/>
                    <a:pt x="9981" y="10964"/>
                    <a:pt x="9760" y="10964"/>
                  </a:cubicBezTo>
                  <a:lnTo>
                    <a:pt x="9140" y="10964"/>
                  </a:lnTo>
                  <a:lnTo>
                    <a:pt x="9140" y="9993"/>
                  </a:lnTo>
                  <a:lnTo>
                    <a:pt x="11993" y="9993"/>
                  </a:lnTo>
                  <a:lnTo>
                    <a:pt x="11993" y="10964"/>
                  </a:lnTo>
                  <a:lnTo>
                    <a:pt x="11373" y="10964"/>
                  </a:lnTo>
                  <a:cubicBezTo>
                    <a:pt x="11151" y="10964"/>
                    <a:pt x="10975" y="11152"/>
                    <a:pt x="10975" y="11373"/>
                  </a:cubicBezTo>
                  <a:lnTo>
                    <a:pt x="10975" y="13396"/>
                  </a:lnTo>
                  <a:cubicBezTo>
                    <a:pt x="10975" y="13618"/>
                    <a:pt x="11151" y="13791"/>
                    <a:pt x="11373" y="13791"/>
                  </a:cubicBezTo>
                  <a:lnTo>
                    <a:pt x="13396" y="13791"/>
                  </a:lnTo>
                  <a:cubicBezTo>
                    <a:pt x="13617" y="13791"/>
                    <a:pt x="13805" y="13618"/>
                    <a:pt x="13805" y="13396"/>
                  </a:cubicBezTo>
                  <a:lnTo>
                    <a:pt x="13805" y="11373"/>
                  </a:lnTo>
                  <a:cubicBezTo>
                    <a:pt x="13805" y="11152"/>
                    <a:pt x="13617" y="10964"/>
                    <a:pt x="13396" y="10964"/>
                  </a:cubicBezTo>
                  <a:lnTo>
                    <a:pt x="12798" y="10964"/>
                  </a:lnTo>
                  <a:lnTo>
                    <a:pt x="12798" y="9598"/>
                  </a:lnTo>
                  <a:cubicBezTo>
                    <a:pt x="12798" y="9373"/>
                    <a:pt x="12624" y="9188"/>
                    <a:pt x="12402" y="9188"/>
                  </a:cubicBezTo>
                  <a:lnTo>
                    <a:pt x="7305" y="9188"/>
                  </a:lnTo>
                  <a:lnTo>
                    <a:pt x="7305" y="8358"/>
                  </a:lnTo>
                  <a:lnTo>
                    <a:pt x="7549" y="8358"/>
                  </a:lnTo>
                  <a:cubicBezTo>
                    <a:pt x="8065" y="8358"/>
                    <a:pt x="8486" y="7926"/>
                    <a:pt x="8486" y="7409"/>
                  </a:cubicBezTo>
                  <a:lnTo>
                    <a:pt x="8486" y="6254"/>
                  </a:lnTo>
                  <a:cubicBezTo>
                    <a:pt x="8486" y="5973"/>
                    <a:pt x="8638" y="5693"/>
                    <a:pt x="8882" y="5482"/>
                  </a:cubicBezTo>
                  <a:cubicBezTo>
                    <a:pt x="9597" y="4899"/>
                    <a:pt x="10018" y="4021"/>
                    <a:pt x="10018" y="3098"/>
                  </a:cubicBezTo>
                  <a:cubicBezTo>
                    <a:pt x="10018" y="1392"/>
                    <a:pt x="8615" y="1"/>
                    <a:pt x="68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2" name="Google Shape;1094;p42">
              <a:extLst>
                <a:ext uri="{FF2B5EF4-FFF2-40B4-BE49-F238E27FC236}">
                  <a16:creationId xmlns:a16="http://schemas.microsoft.com/office/drawing/2014/main" id="{0660072E-2195-E44B-8BAD-CDA4139F665C}"/>
                </a:ext>
              </a:extLst>
            </p:cNvPr>
            <p:cNvSpPr/>
            <p:nvPr/>
          </p:nvSpPr>
          <p:spPr>
            <a:xfrm>
              <a:off x="5782663" y="2748350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398" y="0"/>
                  </a:moveTo>
                  <a:cubicBezTo>
                    <a:pt x="177" y="0"/>
                    <a:pt x="0" y="188"/>
                    <a:pt x="0" y="410"/>
                  </a:cubicBezTo>
                  <a:cubicBezTo>
                    <a:pt x="0" y="631"/>
                    <a:pt x="177" y="808"/>
                    <a:pt x="398" y="808"/>
                  </a:cubicBezTo>
                  <a:lnTo>
                    <a:pt x="1204" y="808"/>
                  </a:lnTo>
                  <a:cubicBezTo>
                    <a:pt x="1439" y="808"/>
                    <a:pt x="1613" y="631"/>
                    <a:pt x="1613" y="410"/>
                  </a:cubicBezTo>
                  <a:cubicBezTo>
                    <a:pt x="1613" y="188"/>
                    <a:pt x="1439" y="0"/>
                    <a:pt x="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3" name="Google Shape;1095;p42">
              <a:extLst>
                <a:ext uri="{FF2B5EF4-FFF2-40B4-BE49-F238E27FC236}">
                  <a16:creationId xmlns:a16="http://schemas.microsoft.com/office/drawing/2014/main" id="{8CB0E388-6B4F-6105-79DF-AD807FD0C73B}"/>
                </a:ext>
              </a:extLst>
            </p:cNvPr>
            <p:cNvSpPr/>
            <p:nvPr/>
          </p:nvSpPr>
          <p:spPr>
            <a:xfrm>
              <a:off x="5774438" y="2694450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58" y="1"/>
                  </a:moveTo>
                  <a:cubicBezTo>
                    <a:pt x="1091" y="1"/>
                    <a:pt x="1022" y="18"/>
                    <a:pt x="960" y="52"/>
                  </a:cubicBezTo>
                  <a:lnTo>
                    <a:pt x="259" y="462"/>
                  </a:lnTo>
                  <a:cubicBezTo>
                    <a:pt x="60" y="565"/>
                    <a:pt x="1" y="824"/>
                    <a:pt x="107" y="1011"/>
                  </a:cubicBezTo>
                  <a:cubicBezTo>
                    <a:pt x="186" y="1145"/>
                    <a:pt x="322" y="1214"/>
                    <a:pt x="459" y="1214"/>
                  </a:cubicBezTo>
                  <a:cubicBezTo>
                    <a:pt x="527" y="1214"/>
                    <a:pt x="595" y="1197"/>
                    <a:pt x="657" y="1163"/>
                  </a:cubicBezTo>
                  <a:lnTo>
                    <a:pt x="1359" y="753"/>
                  </a:lnTo>
                  <a:cubicBezTo>
                    <a:pt x="1558" y="650"/>
                    <a:pt x="1628" y="403"/>
                    <a:pt x="1510" y="204"/>
                  </a:cubicBezTo>
                  <a:cubicBezTo>
                    <a:pt x="1431" y="70"/>
                    <a:pt x="1296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4" name="Google Shape;1096;p42">
              <a:extLst>
                <a:ext uri="{FF2B5EF4-FFF2-40B4-BE49-F238E27FC236}">
                  <a16:creationId xmlns:a16="http://schemas.microsoft.com/office/drawing/2014/main" id="{9832CE12-B8B1-0615-FAD1-91DD11BD9321}"/>
                </a:ext>
              </a:extLst>
            </p:cNvPr>
            <p:cNvSpPr/>
            <p:nvPr/>
          </p:nvSpPr>
          <p:spPr>
            <a:xfrm>
              <a:off x="5774438" y="2792200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457" y="0"/>
                  </a:moveTo>
                  <a:cubicBezTo>
                    <a:pt x="320" y="0"/>
                    <a:pt x="186" y="73"/>
                    <a:pt x="107" y="199"/>
                  </a:cubicBezTo>
                  <a:cubicBezTo>
                    <a:pt x="1" y="398"/>
                    <a:pt x="60" y="642"/>
                    <a:pt x="259" y="760"/>
                  </a:cubicBezTo>
                  <a:lnTo>
                    <a:pt x="960" y="1158"/>
                  </a:lnTo>
                  <a:cubicBezTo>
                    <a:pt x="1023" y="1196"/>
                    <a:pt x="1091" y="1214"/>
                    <a:pt x="1159" y="1214"/>
                  </a:cubicBezTo>
                  <a:cubicBezTo>
                    <a:pt x="1296" y="1214"/>
                    <a:pt x="1431" y="1141"/>
                    <a:pt x="1510" y="1018"/>
                  </a:cubicBezTo>
                  <a:cubicBezTo>
                    <a:pt x="1628" y="819"/>
                    <a:pt x="1558" y="572"/>
                    <a:pt x="1359" y="457"/>
                  </a:cubicBezTo>
                  <a:lnTo>
                    <a:pt x="657" y="58"/>
                  </a:lnTo>
                  <a:cubicBezTo>
                    <a:pt x="594" y="19"/>
                    <a:pt x="52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5" name="Google Shape;1097;p42">
              <a:extLst>
                <a:ext uri="{FF2B5EF4-FFF2-40B4-BE49-F238E27FC236}">
                  <a16:creationId xmlns:a16="http://schemas.microsoft.com/office/drawing/2014/main" id="{7F86764F-53CB-2EEE-ED72-67C8034FAD44}"/>
                </a:ext>
              </a:extLst>
            </p:cNvPr>
            <p:cNvSpPr/>
            <p:nvPr/>
          </p:nvSpPr>
          <p:spPr>
            <a:xfrm>
              <a:off x="5546513" y="2748350"/>
              <a:ext cx="40700" cy="20200"/>
            </a:xfrm>
            <a:custGeom>
              <a:avLst/>
              <a:gdLst/>
              <a:ahLst/>
              <a:cxnLst/>
              <a:rect l="l" t="t" r="r" b="b"/>
              <a:pathLst>
                <a:path w="1628" h="808" extrusionOk="0">
                  <a:moveTo>
                    <a:pt x="410" y="0"/>
                  </a:moveTo>
                  <a:cubicBezTo>
                    <a:pt x="188" y="0"/>
                    <a:pt x="1" y="188"/>
                    <a:pt x="1" y="410"/>
                  </a:cubicBezTo>
                  <a:cubicBezTo>
                    <a:pt x="1" y="631"/>
                    <a:pt x="188" y="808"/>
                    <a:pt x="410" y="808"/>
                  </a:cubicBezTo>
                  <a:lnTo>
                    <a:pt x="1218" y="808"/>
                  </a:lnTo>
                  <a:cubicBezTo>
                    <a:pt x="1440" y="808"/>
                    <a:pt x="1628" y="631"/>
                    <a:pt x="1628" y="410"/>
                  </a:cubicBezTo>
                  <a:cubicBezTo>
                    <a:pt x="1628" y="188"/>
                    <a:pt x="1440" y="0"/>
                    <a:pt x="1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6" name="Google Shape;1098;p42">
              <a:extLst>
                <a:ext uri="{FF2B5EF4-FFF2-40B4-BE49-F238E27FC236}">
                  <a16:creationId xmlns:a16="http://schemas.microsoft.com/office/drawing/2014/main" id="{016EC392-36A6-2203-0020-FAF2F385DF2D}"/>
                </a:ext>
              </a:extLst>
            </p:cNvPr>
            <p:cNvSpPr/>
            <p:nvPr/>
          </p:nvSpPr>
          <p:spPr>
            <a:xfrm>
              <a:off x="5554713" y="2694450"/>
              <a:ext cx="40650" cy="30375"/>
            </a:xfrm>
            <a:custGeom>
              <a:avLst/>
              <a:gdLst/>
              <a:ahLst/>
              <a:cxnLst/>
              <a:rect l="l" t="t" r="r" b="b"/>
              <a:pathLst>
                <a:path w="1626" h="1215" extrusionOk="0">
                  <a:moveTo>
                    <a:pt x="462" y="1"/>
                  </a:moveTo>
                  <a:cubicBezTo>
                    <a:pt x="321" y="1"/>
                    <a:pt x="184" y="70"/>
                    <a:pt x="107" y="204"/>
                  </a:cubicBezTo>
                  <a:cubicBezTo>
                    <a:pt x="1" y="403"/>
                    <a:pt x="60" y="650"/>
                    <a:pt x="259" y="753"/>
                  </a:cubicBezTo>
                  <a:lnTo>
                    <a:pt x="960" y="1163"/>
                  </a:lnTo>
                  <a:cubicBezTo>
                    <a:pt x="1021" y="1197"/>
                    <a:pt x="1090" y="1214"/>
                    <a:pt x="1159" y="1214"/>
                  </a:cubicBezTo>
                  <a:cubicBezTo>
                    <a:pt x="1299" y="1214"/>
                    <a:pt x="1439" y="1145"/>
                    <a:pt x="1510" y="1011"/>
                  </a:cubicBezTo>
                  <a:cubicBezTo>
                    <a:pt x="1625" y="824"/>
                    <a:pt x="1555" y="565"/>
                    <a:pt x="1356" y="462"/>
                  </a:cubicBezTo>
                  <a:lnTo>
                    <a:pt x="668" y="52"/>
                  </a:lnTo>
                  <a:cubicBezTo>
                    <a:pt x="603" y="18"/>
                    <a:pt x="53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7" name="Google Shape;1099;p42">
              <a:extLst>
                <a:ext uri="{FF2B5EF4-FFF2-40B4-BE49-F238E27FC236}">
                  <a16:creationId xmlns:a16="http://schemas.microsoft.com/office/drawing/2014/main" id="{9BD8C6A4-C6ED-62E4-FD0F-5C3A49B768F2}"/>
                </a:ext>
              </a:extLst>
            </p:cNvPr>
            <p:cNvSpPr/>
            <p:nvPr/>
          </p:nvSpPr>
          <p:spPr>
            <a:xfrm>
              <a:off x="5554713" y="2792200"/>
              <a:ext cx="40650" cy="30350"/>
            </a:xfrm>
            <a:custGeom>
              <a:avLst/>
              <a:gdLst/>
              <a:ahLst/>
              <a:cxnLst/>
              <a:rect l="l" t="t" r="r" b="b"/>
              <a:pathLst>
                <a:path w="1626" h="1214" extrusionOk="0">
                  <a:moveTo>
                    <a:pt x="1162" y="0"/>
                  </a:moveTo>
                  <a:cubicBezTo>
                    <a:pt x="1092" y="0"/>
                    <a:pt x="1022" y="19"/>
                    <a:pt x="960" y="58"/>
                  </a:cubicBezTo>
                  <a:lnTo>
                    <a:pt x="259" y="457"/>
                  </a:lnTo>
                  <a:cubicBezTo>
                    <a:pt x="60" y="572"/>
                    <a:pt x="1" y="819"/>
                    <a:pt x="107" y="1018"/>
                  </a:cubicBezTo>
                  <a:cubicBezTo>
                    <a:pt x="184" y="1141"/>
                    <a:pt x="320" y="1214"/>
                    <a:pt x="461" y="1214"/>
                  </a:cubicBezTo>
                  <a:cubicBezTo>
                    <a:pt x="531" y="1214"/>
                    <a:pt x="602" y="1196"/>
                    <a:pt x="668" y="1158"/>
                  </a:cubicBezTo>
                  <a:lnTo>
                    <a:pt x="1356" y="760"/>
                  </a:lnTo>
                  <a:cubicBezTo>
                    <a:pt x="1555" y="642"/>
                    <a:pt x="1625" y="398"/>
                    <a:pt x="1510" y="199"/>
                  </a:cubicBezTo>
                  <a:cubicBezTo>
                    <a:pt x="1439" y="73"/>
                    <a:pt x="1301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68" name="Google Shape;1100;p42">
            <a:extLst>
              <a:ext uri="{FF2B5EF4-FFF2-40B4-BE49-F238E27FC236}">
                <a16:creationId xmlns:a16="http://schemas.microsoft.com/office/drawing/2014/main" id="{374083E3-A15D-5EAD-3703-25E88EF28482}"/>
              </a:ext>
            </a:extLst>
          </p:cNvPr>
          <p:cNvSpPr/>
          <p:nvPr/>
        </p:nvSpPr>
        <p:spPr>
          <a:xfrm>
            <a:off x="6828483" y="2248722"/>
            <a:ext cx="345075" cy="344800"/>
          </a:xfrm>
          <a:custGeom>
            <a:avLst/>
            <a:gdLst/>
            <a:ahLst/>
            <a:cxnLst/>
            <a:rect l="l" t="t" r="r" b="b"/>
            <a:pathLst>
              <a:path w="13803" h="13792" extrusionOk="0">
                <a:moveTo>
                  <a:pt x="11337" y="1344"/>
                </a:moveTo>
                <a:lnTo>
                  <a:pt x="11454" y="1998"/>
                </a:lnTo>
                <a:cubicBezTo>
                  <a:pt x="11488" y="2163"/>
                  <a:pt x="11617" y="2290"/>
                  <a:pt x="11783" y="2326"/>
                </a:cubicBezTo>
                <a:lnTo>
                  <a:pt x="12425" y="2444"/>
                </a:lnTo>
                <a:lnTo>
                  <a:pt x="11314" y="3566"/>
                </a:lnTo>
                <a:lnTo>
                  <a:pt x="10391" y="3389"/>
                </a:lnTo>
                <a:lnTo>
                  <a:pt x="10214" y="2466"/>
                </a:lnTo>
                <a:lnTo>
                  <a:pt x="11337" y="1344"/>
                </a:lnTo>
                <a:close/>
                <a:moveTo>
                  <a:pt x="6896" y="5670"/>
                </a:moveTo>
                <a:cubicBezTo>
                  <a:pt x="7084" y="5670"/>
                  <a:pt x="7258" y="5715"/>
                  <a:pt x="7420" y="5785"/>
                </a:cubicBezTo>
                <a:lnTo>
                  <a:pt x="6615" y="6593"/>
                </a:lnTo>
                <a:cubicBezTo>
                  <a:pt x="6452" y="6756"/>
                  <a:pt x="6452" y="7014"/>
                  <a:pt x="6615" y="7165"/>
                </a:cubicBezTo>
                <a:cubicBezTo>
                  <a:pt x="6691" y="7247"/>
                  <a:pt x="6793" y="7287"/>
                  <a:pt x="6896" y="7287"/>
                </a:cubicBezTo>
                <a:cubicBezTo>
                  <a:pt x="6998" y="7287"/>
                  <a:pt x="7100" y="7247"/>
                  <a:pt x="7176" y="7165"/>
                </a:cubicBezTo>
                <a:lnTo>
                  <a:pt x="7995" y="6357"/>
                </a:lnTo>
                <a:cubicBezTo>
                  <a:pt x="8066" y="6523"/>
                  <a:pt x="8110" y="6697"/>
                  <a:pt x="8110" y="6885"/>
                </a:cubicBezTo>
                <a:cubicBezTo>
                  <a:pt x="8110" y="7550"/>
                  <a:pt x="7561" y="8099"/>
                  <a:pt x="6896" y="8099"/>
                </a:cubicBezTo>
                <a:cubicBezTo>
                  <a:pt x="6228" y="8099"/>
                  <a:pt x="5681" y="7550"/>
                  <a:pt x="5681" y="6885"/>
                </a:cubicBezTo>
                <a:cubicBezTo>
                  <a:pt x="5681" y="6217"/>
                  <a:pt x="6228" y="5670"/>
                  <a:pt x="6896" y="5670"/>
                </a:cubicBezTo>
                <a:close/>
                <a:moveTo>
                  <a:pt x="6896" y="3788"/>
                </a:moveTo>
                <a:cubicBezTo>
                  <a:pt x="7608" y="3788"/>
                  <a:pt x="8262" y="4021"/>
                  <a:pt x="8778" y="4430"/>
                </a:cubicBezTo>
                <a:lnTo>
                  <a:pt x="8007" y="5202"/>
                </a:lnTo>
                <a:cubicBezTo>
                  <a:pt x="7690" y="4980"/>
                  <a:pt x="7305" y="4862"/>
                  <a:pt x="6896" y="4862"/>
                </a:cubicBezTo>
                <a:cubicBezTo>
                  <a:pt x="5785" y="4862"/>
                  <a:pt x="4873" y="5763"/>
                  <a:pt x="4873" y="6885"/>
                </a:cubicBezTo>
                <a:cubicBezTo>
                  <a:pt x="4873" y="7996"/>
                  <a:pt x="5785" y="8907"/>
                  <a:pt x="6896" y="8907"/>
                </a:cubicBezTo>
                <a:cubicBezTo>
                  <a:pt x="8007" y="8907"/>
                  <a:pt x="8918" y="7996"/>
                  <a:pt x="8918" y="6885"/>
                </a:cubicBezTo>
                <a:cubicBezTo>
                  <a:pt x="8918" y="6475"/>
                  <a:pt x="8789" y="6091"/>
                  <a:pt x="8579" y="5774"/>
                </a:cubicBezTo>
                <a:lnTo>
                  <a:pt x="9350" y="4991"/>
                </a:lnTo>
                <a:cubicBezTo>
                  <a:pt x="9760" y="5516"/>
                  <a:pt x="9993" y="6172"/>
                  <a:pt x="9993" y="6885"/>
                </a:cubicBezTo>
                <a:cubicBezTo>
                  <a:pt x="9993" y="8590"/>
                  <a:pt x="8601" y="9982"/>
                  <a:pt x="6896" y="9982"/>
                </a:cubicBezTo>
                <a:cubicBezTo>
                  <a:pt x="5190" y="9982"/>
                  <a:pt x="3799" y="8590"/>
                  <a:pt x="3799" y="6885"/>
                </a:cubicBezTo>
                <a:cubicBezTo>
                  <a:pt x="3799" y="5179"/>
                  <a:pt x="5190" y="3788"/>
                  <a:pt x="6896" y="3788"/>
                </a:cubicBezTo>
                <a:close/>
                <a:moveTo>
                  <a:pt x="7608" y="806"/>
                </a:moveTo>
                <a:lnTo>
                  <a:pt x="7678" y="1673"/>
                </a:lnTo>
                <a:cubicBezTo>
                  <a:pt x="7690" y="1846"/>
                  <a:pt x="7819" y="1987"/>
                  <a:pt x="7995" y="2034"/>
                </a:cubicBezTo>
                <a:cubicBezTo>
                  <a:pt x="8498" y="2138"/>
                  <a:pt x="8977" y="2326"/>
                  <a:pt x="9420" y="2595"/>
                </a:cubicBezTo>
                <a:lnTo>
                  <a:pt x="9608" y="3611"/>
                </a:lnTo>
                <a:lnTo>
                  <a:pt x="9362" y="3858"/>
                </a:lnTo>
                <a:cubicBezTo>
                  <a:pt x="8693" y="3312"/>
                  <a:pt x="7834" y="2989"/>
                  <a:pt x="6895" y="2989"/>
                </a:cubicBezTo>
                <a:cubicBezTo>
                  <a:pt x="6848" y="2989"/>
                  <a:pt x="6802" y="2989"/>
                  <a:pt x="6755" y="2991"/>
                </a:cubicBezTo>
                <a:cubicBezTo>
                  <a:pt x="4699" y="3061"/>
                  <a:pt x="3038" y="4744"/>
                  <a:pt x="2991" y="6803"/>
                </a:cubicBezTo>
                <a:cubicBezTo>
                  <a:pt x="2947" y="9001"/>
                  <a:pt x="4712" y="10802"/>
                  <a:pt x="6884" y="10802"/>
                </a:cubicBezTo>
                <a:cubicBezTo>
                  <a:pt x="6918" y="10802"/>
                  <a:pt x="6953" y="10802"/>
                  <a:pt x="6988" y="10801"/>
                </a:cubicBezTo>
                <a:cubicBezTo>
                  <a:pt x="9047" y="10765"/>
                  <a:pt x="10731" y="9107"/>
                  <a:pt x="10812" y="7047"/>
                </a:cubicBezTo>
                <a:cubicBezTo>
                  <a:pt x="10846" y="6054"/>
                  <a:pt x="10506" y="5143"/>
                  <a:pt x="9934" y="4430"/>
                </a:cubicBezTo>
                <a:lnTo>
                  <a:pt x="10181" y="4183"/>
                </a:lnTo>
                <a:lnTo>
                  <a:pt x="11207" y="4371"/>
                </a:lnTo>
                <a:cubicBezTo>
                  <a:pt x="11466" y="4814"/>
                  <a:pt x="11654" y="5294"/>
                  <a:pt x="11769" y="5810"/>
                </a:cubicBezTo>
                <a:cubicBezTo>
                  <a:pt x="11805" y="5973"/>
                  <a:pt x="11956" y="6102"/>
                  <a:pt x="12133" y="6125"/>
                </a:cubicBezTo>
                <a:lnTo>
                  <a:pt x="12997" y="6195"/>
                </a:lnTo>
                <a:lnTo>
                  <a:pt x="12997" y="7597"/>
                </a:lnTo>
                <a:lnTo>
                  <a:pt x="12133" y="7667"/>
                </a:lnTo>
                <a:cubicBezTo>
                  <a:pt x="11956" y="7690"/>
                  <a:pt x="11805" y="7819"/>
                  <a:pt x="11769" y="7996"/>
                </a:cubicBezTo>
                <a:cubicBezTo>
                  <a:pt x="11642" y="8557"/>
                  <a:pt x="11418" y="9081"/>
                  <a:pt x="11115" y="9561"/>
                </a:cubicBezTo>
                <a:cubicBezTo>
                  <a:pt x="11022" y="9713"/>
                  <a:pt x="11034" y="9912"/>
                  <a:pt x="11151" y="10041"/>
                </a:cubicBezTo>
                <a:lnTo>
                  <a:pt x="11712" y="10706"/>
                </a:lnTo>
                <a:lnTo>
                  <a:pt x="10705" y="11701"/>
                </a:lnTo>
                <a:lnTo>
                  <a:pt x="10052" y="11140"/>
                </a:lnTo>
                <a:cubicBezTo>
                  <a:pt x="9974" y="11075"/>
                  <a:pt x="9881" y="11042"/>
                  <a:pt x="9788" y="11042"/>
                </a:cubicBezTo>
                <a:cubicBezTo>
                  <a:pt x="9713" y="11042"/>
                  <a:pt x="9639" y="11063"/>
                  <a:pt x="9572" y="11104"/>
                </a:cubicBezTo>
                <a:cubicBezTo>
                  <a:pt x="9081" y="11421"/>
                  <a:pt x="8556" y="11643"/>
                  <a:pt x="7995" y="11758"/>
                </a:cubicBezTo>
                <a:cubicBezTo>
                  <a:pt x="7819" y="11805"/>
                  <a:pt x="7690" y="11946"/>
                  <a:pt x="7678" y="12122"/>
                </a:cubicBezTo>
                <a:lnTo>
                  <a:pt x="7608" y="12986"/>
                </a:lnTo>
                <a:lnTo>
                  <a:pt x="6194" y="12986"/>
                </a:lnTo>
                <a:lnTo>
                  <a:pt x="6124" y="12122"/>
                </a:lnTo>
                <a:cubicBezTo>
                  <a:pt x="6113" y="11946"/>
                  <a:pt x="5984" y="11805"/>
                  <a:pt x="5807" y="11758"/>
                </a:cubicBezTo>
                <a:cubicBezTo>
                  <a:pt x="5246" y="11643"/>
                  <a:pt x="4722" y="11421"/>
                  <a:pt x="4231" y="11104"/>
                </a:cubicBezTo>
                <a:cubicBezTo>
                  <a:pt x="4163" y="11063"/>
                  <a:pt x="4089" y="11042"/>
                  <a:pt x="4015" y="11042"/>
                </a:cubicBezTo>
                <a:cubicBezTo>
                  <a:pt x="3922" y="11042"/>
                  <a:pt x="3829" y="11075"/>
                  <a:pt x="3751" y="11140"/>
                </a:cubicBezTo>
                <a:lnTo>
                  <a:pt x="3097" y="11701"/>
                </a:lnTo>
                <a:lnTo>
                  <a:pt x="2090" y="10706"/>
                </a:lnTo>
                <a:lnTo>
                  <a:pt x="2651" y="10041"/>
                </a:lnTo>
                <a:cubicBezTo>
                  <a:pt x="2769" y="9912"/>
                  <a:pt x="2780" y="9713"/>
                  <a:pt x="2688" y="9561"/>
                </a:cubicBezTo>
                <a:cubicBezTo>
                  <a:pt x="2385" y="9081"/>
                  <a:pt x="2160" y="8546"/>
                  <a:pt x="2034" y="7984"/>
                </a:cubicBezTo>
                <a:cubicBezTo>
                  <a:pt x="1998" y="7819"/>
                  <a:pt x="1846" y="7690"/>
                  <a:pt x="1669" y="7667"/>
                </a:cubicBezTo>
                <a:lnTo>
                  <a:pt x="805" y="7597"/>
                </a:lnTo>
                <a:lnTo>
                  <a:pt x="805" y="6195"/>
                </a:lnTo>
                <a:lnTo>
                  <a:pt x="1669" y="6125"/>
                </a:lnTo>
                <a:cubicBezTo>
                  <a:pt x="1846" y="6102"/>
                  <a:pt x="1998" y="5984"/>
                  <a:pt x="2034" y="5810"/>
                </a:cubicBezTo>
                <a:cubicBezTo>
                  <a:pt x="2160" y="5249"/>
                  <a:pt x="2385" y="4711"/>
                  <a:pt x="2688" y="4220"/>
                </a:cubicBezTo>
                <a:cubicBezTo>
                  <a:pt x="2780" y="4079"/>
                  <a:pt x="2769" y="3880"/>
                  <a:pt x="2651" y="3751"/>
                </a:cubicBezTo>
                <a:lnTo>
                  <a:pt x="2090" y="3086"/>
                </a:lnTo>
                <a:lnTo>
                  <a:pt x="3097" y="2093"/>
                </a:lnTo>
                <a:lnTo>
                  <a:pt x="3751" y="2654"/>
                </a:lnTo>
                <a:cubicBezTo>
                  <a:pt x="3829" y="2718"/>
                  <a:pt x="3921" y="2750"/>
                  <a:pt x="4014" y="2750"/>
                </a:cubicBezTo>
                <a:cubicBezTo>
                  <a:pt x="4088" y="2750"/>
                  <a:pt x="4163" y="2729"/>
                  <a:pt x="4231" y="2688"/>
                </a:cubicBezTo>
                <a:cubicBezTo>
                  <a:pt x="4722" y="2374"/>
                  <a:pt x="5246" y="2149"/>
                  <a:pt x="5807" y="2034"/>
                </a:cubicBezTo>
                <a:cubicBezTo>
                  <a:pt x="5984" y="1987"/>
                  <a:pt x="6113" y="1846"/>
                  <a:pt x="6124" y="1673"/>
                </a:cubicBezTo>
                <a:lnTo>
                  <a:pt x="6194" y="806"/>
                </a:lnTo>
                <a:close/>
                <a:moveTo>
                  <a:pt x="5821" y="1"/>
                </a:moveTo>
                <a:cubicBezTo>
                  <a:pt x="5611" y="1"/>
                  <a:pt x="5434" y="152"/>
                  <a:pt x="5423" y="362"/>
                </a:cubicBezTo>
                <a:lnTo>
                  <a:pt x="5342" y="1308"/>
                </a:lnTo>
                <a:cubicBezTo>
                  <a:pt x="4895" y="1437"/>
                  <a:pt x="4463" y="1614"/>
                  <a:pt x="4054" y="1846"/>
                </a:cubicBezTo>
                <a:lnTo>
                  <a:pt x="3330" y="1226"/>
                </a:lnTo>
                <a:cubicBezTo>
                  <a:pt x="3252" y="1165"/>
                  <a:pt x="3158" y="1133"/>
                  <a:pt x="3064" y="1133"/>
                </a:cubicBezTo>
                <a:cubicBezTo>
                  <a:pt x="2961" y="1133"/>
                  <a:pt x="2859" y="1171"/>
                  <a:pt x="2780" y="1252"/>
                </a:cubicBezTo>
                <a:lnTo>
                  <a:pt x="1263" y="2781"/>
                </a:lnTo>
                <a:cubicBezTo>
                  <a:pt x="1108" y="2921"/>
                  <a:pt x="1097" y="3168"/>
                  <a:pt x="1237" y="3330"/>
                </a:cubicBezTo>
                <a:lnTo>
                  <a:pt x="1846" y="4057"/>
                </a:lnTo>
                <a:cubicBezTo>
                  <a:pt x="1624" y="4453"/>
                  <a:pt x="1437" y="4885"/>
                  <a:pt x="1319" y="5342"/>
                </a:cubicBezTo>
                <a:lnTo>
                  <a:pt x="373" y="5412"/>
                </a:lnTo>
                <a:cubicBezTo>
                  <a:pt x="163" y="5434"/>
                  <a:pt x="0" y="5611"/>
                  <a:pt x="0" y="5822"/>
                </a:cubicBezTo>
                <a:lnTo>
                  <a:pt x="0" y="7970"/>
                </a:lnTo>
                <a:cubicBezTo>
                  <a:pt x="0" y="8181"/>
                  <a:pt x="163" y="8358"/>
                  <a:pt x="373" y="8380"/>
                </a:cubicBezTo>
                <a:lnTo>
                  <a:pt x="1319" y="8450"/>
                </a:lnTo>
                <a:cubicBezTo>
                  <a:pt x="1437" y="8907"/>
                  <a:pt x="1624" y="9339"/>
                  <a:pt x="1846" y="9749"/>
                </a:cubicBezTo>
                <a:lnTo>
                  <a:pt x="1237" y="10462"/>
                </a:lnTo>
                <a:cubicBezTo>
                  <a:pt x="1097" y="10624"/>
                  <a:pt x="1108" y="10871"/>
                  <a:pt x="1263" y="11011"/>
                </a:cubicBezTo>
                <a:lnTo>
                  <a:pt x="2780" y="12543"/>
                </a:lnTo>
                <a:cubicBezTo>
                  <a:pt x="2859" y="12622"/>
                  <a:pt x="2961" y="12660"/>
                  <a:pt x="3063" y="12660"/>
                </a:cubicBezTo>
                <a:cubicBezTo>
                  <a:pt x="3157" y="12660"/>
                  <a:pt x="3252" y="12627"/>
                  <a:pt x="3330" y="12566"/>
                </a:cubicBezTo>
                <a:lnTo>
                  <a:pt x="4054" y="11946"/>
                </a:lnTo>
                <a:cubicBezTo>
                  <a:pt x="4463" y="12178"/>
                  <a:pt x="4895" y="12355"/>
                  <a:pt x="5342" y="12484"/>
                </a:cubicBezTo>
                <a:lnTo>
                  <a:pt x="5423" y="13430"/>
                </a:lnTo>
                <a:cubicBezTo>
                  <a:pt x="5434" y="13640"/>
                  <a:pt x="5611" y="13791"/>
                  <a:pt x="5821" y="13791"/>
                </a:cubicBezTo>
                <a:lnTo>
                  <a:pt x="7981" y="13791"/>
                </a:lnTo>
                <a:cubicBezTo>
                  <a:pt x="8192" y="13791"/>
                  <a:pt x="8368" y="13640"/>
                  <a:pt x="8380" y="13430"/>
                </a:cubicBezTo>
                <a:lnTo>
                  <a:pt x="8461" y="12484"/>
                </a:lnTo>
                <a:cubicBezTo>
                  <a:pt x="8907" y="12355"/>
                  <a:pt x="9339" y="12178"/>
                  <a:pt x="9749" y="11946"/>
                </a:cubicBezTo>
                <a:lnTo>
                  <a:pt x="10472" y="12566"/>
                </a:lnTo>
                <a:cubicBezTo>
                  <a:pt x="10551" y="12627"/>
                  <a:pt x="10645" y="12660"/>
                  <a:pt x="10740" y="12660"/>
                </a:cubicBezTo>
                <a:cubicBezTo>
                  <a:pt x="10842" y="12660"/>
                  <a:pt x="10944" y="12622"/>
                  <a:pt x="11022" y="12543"/>
                </a:cubicBezTo>
                <a:lnTo>
                  <a:pt x="12540" y="11011"/>
                </a:lnTo>
                <a:cubicBezTo>
                  <a:pt x="12694" y="10871"/>
                  <a:pt x="12706" y="10624"/>
                  <a:pt x="12565" y="10462"/>
                </a:cubicBezTo>
                <a:lnTo>
                  <a:pt x="11956" y="9749"/>
                </a:lnTo>
                <a:cubicBezTo>
                  <a:pt x="12178" y="9339"/>
                  <a:pt x="12366" y="8907"/>
                  <a:pt x="12484" y="8450"/>
                </a:cubicBezTo>
                <a:lnTo>
                  <a:pt x="13429" y="8380"/>
                </a:lnTo>
                <a:cubicBezTo>
                  <a:pt x="13640" y="8358"/>
                  <a:pt x="13802" y="8181"/>
                  <a:pt x="13802" y="7970"/>
                </a:cubicBezTo>
                <a:lnTo>
                  <a:pt x="13802" y="5822"/>
                </a:lnTo>
                <a:cubicBezTo>
                  <a:pt x="13802" y="5611"/>
                  <a:pt x="13640" y="5434"/>
                  <a:pt x="13429" y="5412"/>
                </a:cubicBezTo>
                <a:lnTo>
                  <a:pt x="12484" y="5342"/>
                </a:lnTo>
                <a:cubicBezTo>
                  <a:pt x="12366" y="4899"/>
                  <a:pt x="12189" y="4478"/>
                  <a:pt x="11968" y="4068"/>
                </a:cubicBezTo>
                <a:lnTo>
                  <a:pt x="13547" y="2489"/>
                </a:lnTo>
                <a:cubicBezTo>
                  <a:pt x="13780" y="2256"/>
                  <a:pt x="13662" y="1858"/>
                  <a:pt x="13337" y="1799"/>
                </a:cubicBezTo>
                <a:lnTo>
                  <a:pt x="12203" y="1588"/>
                </a:lnTo>
                <a:lnTo>
                  <a:pt x="11993" y="455"/>
                </a:lnTo>
                <a:cubicBezTo>
                  <a:pt x="11955" y="252"/>
                  <a:pt x="11774" y="131"/>
                  <a:pt x="11592" y="131"/>
                </a:cubicBezTo>
                <a:cubicBezTo>
                  <a:pt x="11492" y="131"/>
                  <a:pt x="11392" y="166"/>
                  <a:pt x="11314" y="245"/>
                </a:cubicBezTo>
                <a:lnTo>
                  <a:pt x="9723" y="1835"/>
                </a:lnTo>
                <a:cubicBezTo>
                  <a:pt x="9328" y="1614"/>
                  <a:pt x="8907" y="1437"/>
                  <a:pt x="8461" y="1308"/>
                </a:cubicBezTo>
                <a:lnTo>
                  <a:pt x="8380" y="362"/>
                </a:lnTo>
                <a:cubicBezTo>
                  <a:pt x="8368" y="152"/>
                  <a:pt x="8192" y="1"/>
                  <a:pt x="798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>
              <a:solidFill>
                <a:schemeClr val="lt1"/>
              </a:solidFill>
            </a:endParaRPr>
          </a:p>
        </p:txBody>
      </p:sp>
      <p:grpSp>
        <p:nvGrpSpPr>
          <p:cNvPr id="69" name="Google Shape;1102;p42">
            <a:extLst>
              <a:ext uri="{FF2B5EF4-FFF2-40B4-BE49-F238E27FC236}">
                <a16:creationId xmlns:a16="http://schemas.microsoft.com/office/drawing/2014/main" id="{EBB60A23-03A2-28BF-5ED2-EDC83C1DE6DC}"/>
              </a:ext>
            </a:extLst>
          </p:cNvPr>
          <p:cNvGrpSpPr/>
          <p:nvPr/>
        </p:nvGrpSpPr>
        <p:grpSpPr>
          <a:xfrm>
            <a:off x="4863845" y="2248672"/>
            <a:ext cx="346550" cy="344900"/>
            <a:chOff x="3239763" y="2681150"/>
            <a:chExt cx="346550" cy="344900"/>
          </a:xfrm>
        </p:grpSpPr>
        <p:sp>
          <p:nvSpPr>
            <p:cNvPr id="70" name="Google Shape;1103;p42">
              <a:extLst>
                <a:ext uri="{FF2B5EF4-FFF2-40B4-BE49-F238E27FC236}">
                  <a16:creationId xmlns:a16="http://schemas.microsoft.com/office/drawing/2014/main" id="{38E44C77-DE46-BD88-55E4-D572AE8ABB13}"/>
                </a:ext>
              </a:extLst>
            </p:cNvPr>
            <p:cNvSpPr/>
            <p:nvPr/>
          </p:nvSpPr>
          <p:spPr>
            <a:xfrm>
              <a:off x="3344688" y="2763625"/>
              <a:ext cx="136775" cy="43900"/>
            </a:xfrm>
            <a:custGeom>
              <a:avLst/>
              <a:gdLst/>
              <a:ahLst/>
              <a:cxnLst/>
              <a:rect l="l" t="t" r="r" b="b"/>
              <a:pathLst>
                <a:path w="5471" h="1756" extrusionOk="0">
                  <a:moveTo>
                    <a:pt x="2738" y="1"/>
                  </a:moveTo>
                  <a:cubicBezTo>
                    <a:pt x="1808" y="1"/>
                    <a:pt x="876" y="354"/>
                    <a:pt x="163" y="1061"/>
                  </a:cubicBezTo>
                  <a:cubicBezTo>
                    <a:pt x="0" y="1224"/>
                    <a:pt x="0" y="1482"/>
                    <a:pt x="163" y="1633"/>
                  </a:cubicBezTo>
                  <a:cubicBezTo>
                    <a:pt x="245" y="1715"/>
                    <a:pt x="347" y="1755"/>
                    <a:pt x="449" y="1755"/>
                  </a:cubicBezTo>
                  <a:cubicBezTo>
                    <a:pt x="552" y="1755"/>
                    <a:pt x="654" y="1715"/>
                    <a:pt x="735" y="1633"/>
                  </a:cubicBezTo>
                  <a:cubicBezTo>
                    <a:pt x="1291" y="1083"/>
                    <a:pt x="2015" y="809"/>
                    <a:pt x="2738" y="809"/>
                  </a:cubicBezTo>
                  <a:cubicBezTo>
                    <a:pt x="3462" y="809"/>
                    <a:pt x="4183" y="1083"/>
                    <a:pt x="4733" y="1633"/>
                  </a:cubicBezTo>
                  <a:cubicBezTo>
                    <a:pt x="4814" y="1715"/>
                    <a:pt x="4920" y="1755"/>
                    <a:pt x="5023" y="1755"/>
                  </a:cubicBezTo>
                  <a:cubicBezTo>
                    <a:pt x="5127" y="1755"/>
                    <a:pt x="5230" y="1715"/>
                    <a:pt x="5305" y="1633"/>
                  </a:cubicBezTo>
                  <a:cubicBezTo>
                    <a:pt x="5471" y="1482"/>
                    <a:pt x="5471" y="1224"/>
                    <a:pt x="5305" y="1061"/>
                  </a:cubicBezTo>
                  <a:cubicBezTo>
                    <a:pt x="4598" y="354"/>
                    <a:pt x="3669" y="1"/>
                    <a:pt x="27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1" name="Google Shape;1104;p42">
              <a:extLst>
                <a:ext uri="{FF2B5EF4-FFF2-40B4-BE49-F238E27FC236}">
                  <a16:creationId xmlns:a16="http://schemas.microsoft.com/office/drawing/2014/main" id="{0EF3DBEF-8B6B-5322-2467-A4226ECF1CFB}"/>
                </a:ext>
              </a:extLst>
            </p:cNvPr>
            <p:cNvSpPr/>
            <p:nvPr/>
          </p:nvSpPr>
          <p:spPr>
            <a:xfrm>
              <a:off x="3373313" y="2804075"/>
              <a:ext cx="79475" cy="32100"/>
            </a:xfrm>
            <a:custGeom>
              <a:avLst/>
              <a:gdLst/>
              <a:ahLst/>
              <a:cxnLst/>
              <a:rect l="l" t="t" r="r" b="b"/>
              <a:pathLst>
                <a:path w="3179" h="1284" extrusionOk="0">
                  <a:moveTo>
                    <a:pt x="1591" y="1"/>
                  </a:moveTo>
                  <a:cubicBezTo>
                    <a:pt x="1072" y="1"/>
                    <a:pt x="554" y="196"/>
                    <a:pt x="163" y="588"/>
                  </a:cubicBezTo>
                  <a:cubicBezTo>
                    <a:pt x="0" y="753"/>
                    <a:pt x="0" y="997"/>
                    <a:pt x="163" y="1160"/>
                  </a:cubicBezTo>
                  <a:cubicBezTo>
                    <a:pt x="238" y="1243"/>
                    <a:pt x="341" y="1284"/>
                    <a:pt x="445" y="1284"/>
                  </a:cubicBezTo>
                  <a:cubicBezTo>
                    <a:pt x="548" y="1284"/>
                    <a:pt x="654" y="1243"/>
                    <a:pt x="735" y="1160"/>
                  </a:cubicBezTo>
                  <a:cubicBezTo>
                    <a:pt x="969" y="927"/>
                    <a:pt x="1279" y="811"/>
                    <a:pt x="1591" y="811"/>
                  </a:cubicBezTo>
                  <a:cubicBezTo>
                    <a:pt x="1902" y="811"/>
                    <a:pt x="2215" y="927"/>
                    <a:pt x="2455" y="1160"/>
                  </a:cubicBezTo>
                  <a:cubicBezTo>
                    <a:pt x="2530" y="1243"/>
                    <a:pt x="2633" y="1284"/>
                    <a:pt x="2737" y="1284"/>
                  </a:cubicBezTo>
                  <a:cubicBezTo>
                    <a:pt x="2840" y="1284"/>
                    <a:pt x="2946" y="1243"/>
                    <a:pt x="3027" y="1160"/>
                  </a:cubicBezTo>
                  <a:cubicBezTo>
                    <a:pt x="3178" y="997"/>
                    <a:pt x="3178" y="753"/>
                    <a:pt x="3027" y="588"/>
                  </a:cubicBezTo>
                  <a:cubicBezTo>
                    <a:pt x="2630" y="196"/>
                    <a:pt x="2110" y="1"/>
                    <a:pt x="15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2" name="Google Shape;1105;p42">
              <a:extLst>
                <a:ext uri="{FF2B5EF4-FFF2-40B4-BE49-F238E27FC236}">
                  <a16:creationId xmlns:a16="http://schemas.microsoft.com/office/drawing/2014/main" id="{0F4EE3D1-68CD-6F34-72F6-326131272FD8}"/>
                </a:ext>
              </a:extLst>
            </p:cNvPr>
            <p:cNvSpPr/>
            <p:nvPr/>
          </p:nvSpPr>
          <p:spPr>
            <a:xfrm>
              <a:off x="3403113" y="2844500"/>
              <a:ext cx="20150" cy="20150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399" y="0"/>
                  </a:moveTo>
                  <a:cubicBezTo>
                    <a:pt x="174" y="0"/>
                    <a:pt x="0" y="174"/>
                    <a:pt x="0" y="398"/>
                  </a:cubicBezTo>
                  <a:cubicBezTo>
                    <a:pt x="0" y="631"/>
                    <a:pt x="174" y="805"/>
                    <a:pt x="399" y="805"/>
                  </a:cubicBezTo>
                  <a:cubicBezTo>
                    <a:pt x="620" y="805"/>
                    <a:pt x="805" y="631"/>
                    <a:pt x="805" y="398"/>
                  </a:cubicBezTo>
                  <a:cubicBezTo>
                    <a:pt x="805" y="174"/>
                    <a:pt x="620" y="0"/>
                    <a:pt x="3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3" name="Google Shape;1106;p42">
              <a:extLst>
                <a:ext uri="{FF2B5EF4-FFF2-40B4-BE49-F238E27FC236}">
                  <a16:creationId xmlns:a16="http://schemas.microsoft.com/office/drawing/2014/main" id="{4AD73AD8-22B6-7E2B-9A37-38FD8C4FE012}"/>
                </a:ext>
              </a:extLst>
            </p:cNvPr>
            <p:cNvSpPr/>
            <p:nvPr/>
          </p:nvSpPr>
          <p:spPr>
            <a:xfrm>
              <a:off x="3239763" y="2681150"/>
              <a:ext cx="346550" cy="344900"/>
            </a:xfrm>
            <a:custGeom>
              <a:avLst/>
              <a:gdLst/>
              <a:ahLst/>
              <a:cxnLst/>
              <a:rect l="l" t="t" r="r" b="b"/>
              <a:pathLst>
                <a:path w="13862" h="13796" extrusionOk="0">
                  <a:moveTo>
                    <a:pt x="6394" y="806"/>
                  </a:moveTo>
                  <a:cubicBezTo>
                    <a:pt x="7143" y="806"/>
                    <a:pt x="7844" y="1041"/>
                    <a:pt x="8428" y="1485"/>
                  </a:cubicBezTo>
                  <a:cubicBezTo>
                    <a:pt x="8240" y="1602"/>
                    <a:pt x="8066" y="1743"/>
                    <a:pt x="7900" y="1905"/>
                  </a:cubicBezTo>
                  <a:cubicBezTo>
                    <a:pt x="7738" y="2057"/>
                    <a:pt x="7738" y="2315"/>
                    <a:pt x="7900" y="2478"/>
                  </a:cubicBezTo>
                  <a:cubicBezTo>
                    <a:pt x="7978" y="2553"/>
                    <a:pt x="8080" y="2591"/>
                    <a:pt x="8184" y="2591"/>
                  </a:cubicBezTo>
                  <a:cubicBezTo>
                    <a:pt x="8288" y="2591"/>
                    <a:pt x="8393" y="2553"/>
                    <a:pt x="8476" y="2478"/>
                  </a:cubicBezTo>
                  <a:cubicBezTo>
                    <a:pt x="8697" y="2245"/>
                    <a:pt x="8989" y="2079"/>
                    <a:pt x="9269" y="1987"/>
                  </a:cubicBezTo>
                  <a:cubicBezTo>
                    <a:pt x="9480" y="1917"/>
                    <a:pt x="9694" y="1883"/>
                    <a:pt x="9906" y="1883"/>
                  </a:cubicBezTo>
                  <a:cubicBezTo>
                    <a:pt x="10434" y="1883"/>
                    <a:pt x="10943" y="2093"/>
                    <a:pt x="11326" y="2478"/>
                  </a:cubicBezTo>
                  <a:cubicBezTo>
                    <a:pt x="11817" y="2969"/>
                    <a:pt x="12016" y="3659"/>
                    <a:pt x="11876" y="4338"/>
                  </a:cubicBezTo>
                  <a:cubicBezTo>
                    <a:pt x="11794" y="4699"/>
                    <a:pt x="11606" y="5061"/>
                    <a:pt x="11326" y="5331"/>
                  </a:cubicBezTo>
                  <a:cubicBezTo>
                    <a:pt x="11174" y="5493"/>
                    <a:pt x="11174" y="5751"/>
                    <a:pt x="11326" y="5903"/>
                  </a:cubicBezTo>
                  <a:cubicBezTo>
                    <a:pt x="11407" y="5984"/>
                    <a:pt x="11514" y="6021"/>
                    <a:pt x="11618" y="6021"/>
                  </a:cubicBezTo>
                  <a:cubicBezTo>
                    <a:pt x="11724" y="6021"/>
                    <a:pt x="11817" y="5984"/>
                    <a:pt x="11898" y="5903"/>
                  </a:cubicBezTo>
                  <a:cubicBezTo>
                    <a:pt x="12145" y="5656"/>
                    <a:pt x="12344" y="5376"/>
                    <a:pt x="12473" y="5084"/>
                  </a:cubicBezTo>
                  <a:cubicBezTo>
                    <a:pt x="12810" y="5401"/>
                    <a:pt x="12998" y="5855"/>
                    <a:pt x="12998" y="6335"/>
                  </a:cubicBezTo>
                  <a:cubicBezTo>
                    <a:pt x="12998" y="7294"/>
                    <a:pt x="12215" y="8077"/>
                    <a:pt x="11244" y="8077"/>
                  </a:cubicBezTo>
                  <a:lnTo>
                    <a:pt x="2618" y="8077"/>
                  </a:lnTo>
                  <a:cubicBezTo>
                    <a:pt x="1647" y="8077"/>
                    <a:pt x="865" y="7294"/>
                    <a:pt x="865" y="6335"/>
                  </a:cubicBezTo>
                  <a:cubicBezTo>
                    <a:pt x="865" y="5493"/>
                    <a:pt x="1462" y="4792"/>
                    <a:pt x="2245" y="4618"/>
                  </a:cubicBezTo>
                  <a:cubicBezTo>
                    <a:pt x="2279" y="5002"/>
                    <a:pt x="2374" y="5364"/>
                    <a:pt x="2514" y="5726"/>
                  </a:cubicBezTo>
                  <a:cubicBezTo>
                    <a:pt x="2576" y="5886"/>
                    <a:pt x="2725" y="5979"/>
                    <a:pt x="2886" y="5979"/>
                  </a:cubicBezTo>
                  <a:cubicBezTo>
                    <a:pt x="2936" y="5979"/>
                    <a:pt x="2988" y="5970"/>
                    <a:pt x="3039" y="5951"/>
                  </a:cubicBezTo>
                  <a:cubicBezTo>
                    <a:pt x="3249" y="5866"/>
                    <a:pt x="3342" y="5634"/>
                    <a:pt x="3260" y="5423"/>
                  </a:cubicBezTo>
                  <a:cubicBezTo>
                    <a:pt x="3109" y="5025"/>
                    <a:pt x="3028" y="4604"/>
                    <a:pt x="3028" y="4172"/>
                  </a:cubicBezTo>
                  <a:cubicBezTo>
                    <a:pt x="3028" y="2315"/>
                    <a:pt x="4534" y="806"/>
                    <a:pt x="6394" y="806"/>
                  </a:cubicBezTo>
                  <a:close/>
                  <a:moveTo>
                    <a:pt x="2618" y="12178"/>
                  </a:moveTo>
                  <a:cubicBezTo>
                    <a:pt x="2840" y="12178"/>
                    <a:pt x="3028" y="12366"/>
                    <a:pt x="3028" y="12588"/>
                  </a:cubicBezTo>
                  <a:cubicBezTo>
                    <a:pt x="3028" y="12810"/>
                    <a:pt x="2840" y="12986"/>
                    <a:pt x="2618" y="12986"/>
                  </a:cubicBezTo>
                  <a:cubicBezTo>
                    <a:pt x="2396" y="12986"/>
                    <a:pt x="2220" y="12810"/>
                    <a:pt x="2220" y="12588"/>
                  </a:cubicBezTo>
                  <a:cubicBezTo>
                    <a:pt x="2220" y="12366"/>
                    <a:pt x="2396" y="12178"/>
                    <a:pt x="2618" y="12178"/>
                  </a:cubicBezTo>
                  <a:close/>
                  <a:moveTo>
                    <a:pt x="6933" y="12178"/>
                  </a:moveTo>
                  <a:cubicBezTo>
                    <a:pt x="7154" y="12178"/>
                    <a:pt x="7339" y="12366"/>
                    <a:pt x="7339" y="12588"/>
                  </a:cubicBezTo>
                  <a:cubicBezTo>
                    <a:pt x="7339" y="12810"/>
                    <a:pt x="7154" y="12986"/>
                    <a:pt x="6933" y="12986"/>
                  </a:cubicBezTo>
                  <a:cubicBezTo>
                    <a:pt x="6708" y="12986"/>
                    <a:pt x="6534" y="12810"/>
                    <a:pt x="6534" y="12588"/>
                  </a:cubicBezTo>
                  <a:cubicBezTo>
                    <a:pt x="6534" y="12366"/>
                    <a:pt x="6708" y="12178"/>
                    <a:pt x="6933" y="12178"/>
                  </a:cubicBezTo>
                  <a:close/>
                  <a:moveTo>
                    <a:pt x="11244" y="12178"/>
                  </a:moveTo>
                  <a:cubicBezTo>
                    <a:pt x="11466" y="12178"/>
                    <a:pt x="11654" y="12366"/>
                    <a:pt x="11654" y="12588"/>
                  </a:cubicBezTo>
                  <a:cubicBezTo>
                    <a:pt x="11654" y="12810"/>
                    <a:pt x="11466" y="12986"/>
                    <a:pt x="11244" y="12986"/>
                  </a:cubicBezTo>
                  <a:cubicBezTo>
                    <a:pt x="11023" y="12986"/>
                    <a:pt x="10846" y="12810"/>
                    <a:pt x="10846" y="12588"/>
                  </a:cubicBezTo>
                  <a:cubicBezTo>
                    <a:pt x="10846" y="12366"/>
                    <a:pt x="11023" y="12178"/>
                    <a:pt x="11244" y="12178"/>
                  </a:cubicBezTo>
                  <a:close/>
                  <a:moveTo>
                    <a:pt x="6383" y="1"/>
                  </a:moveTo>
                  <a:cubicBezTo>
                    <a:pt x="4220" y="1"/>
                    <a:pt x="2430" y="1647"/>
                    <a:pt x="2234" y="3762"/>
                  </a:cubicBezTo>
                  <a:lnTo>
                    <a:pt x="2208" y="3762"/>
                  </a:lnTo>
                  <a:lnTo>
                    <a:pt x="2208" y="3799"/>
                  </a:lnTo>
                  <a:cubicBezTo>
                    <a:pt x="957" y="3998"/>
                    <a:pt x="1" y="5120"/>
                    <a:pt x="60" y="6442"/>
                  </a:cubicBezTo>
                  <a:cubicBezTo>
                    <a:pt x="104" y="7785"/>
                    <a:pt x="1297" y="8896"/>
                    <a:pt x="2641" y="8896"/>
                  </a:cubicBezTo>
                  <a:lnTo>
                    <a:pt x="4091" y="8896"/>
                  </a:lnTo>
                  <a:lnTo>
                    <a:pt x="4091" y="11034"/>
                  </a:lnTo>
                  <a:lnTo>
                    <a:pt x="3308" y="11595"/>
                  </a:lnTo>
                  <a:cubicBezTo>
                    <a:pt x="3109" y="11459"/>
                    <a:pt x="2871" y="11370"/>
                    <a:pt x="2612" y="11370"/>
                  </a:cubicBezTo>
                  <a:cubicBezTo>
                    <a:pt x="2584" y="11370"/>
                    <a:pt x="2555" y="11371"/>
                    <a:pt x="2525" y="11373"/>
                  </a:cubicBezTo>
                  <a:cubicBezTo>
                    <a:pt x="1917" y="11421"/>
                    <a:pt x="1426" y="11923"/>
                    <a:pt x="1403" y="12543"/>
                  </a:cubicBezTo>
                  <a:cubicBezTo>
                    <a:pt x="1378" y="13230"/>
                    <a:pt x="1928" y="13791"/>
                    <a:pt x="2618" y="13791"/>
                  </a:cubicBezTo>
                  <a:cubicBezTo>
                    <a:pt x="3286" y="13791"/>
                    <a:pt x="3822" y="13256"/>
                    <a:pt x="3822" y="12588"/>
                  </a:cubicBezTo>
                  <a:cubicBezTo>
                    <a:pt x="3822" y="12473"/>
                    <a:pt x="3810" y="12355"/>
                    <a:pt x="3777" y="12249"/>
                  </a:cubicBezTo>
                  <a:lnTo>
                    <a:pt x="4733" y="11572"/>
                  </a:lnTo>
                  <a:cubicBezTo>
                    <a:pt x="4840" y="11491"/>
                    <a:pt x="4910" y="11373"/>
                    <a:pt x="4910" y="11233"/>
                  </a:cubicBezTo>
                  <a:lnTo>
                    <a:pt x="4910" y="8896"/>
                  </a:lnTo>
                  <a:lnTo>
                    <a:pt x="6523" y="8896"/>
                  </a:lnTo>
                  <a:lnTo>
                    <a:pt x="6523" y="11443"/>
                  </a:lnTo>
                  <a:cubicBezTo>
                    <a:pt x="6032" y="11617"/>
                    <a:pt x="5681" y="12097"/>
                    <a:pt x="5715" y="12658"/>
                  </a:cubicBezTo>
                  <a:cubicBezTo>
                    <a:pt x="5752" y="13278"/>
                    <a:pt x="6254" y="13769"/>
                    <a:pt x="6874" y="13791"/>
                  </a:cubicBezTo>
                  <a:cubicBezTo>
                    <a:pt x="6895" y="13793"/>
                    <a:pt x="6917" y="13793"/>
                    <a:pt x="6938" y="13793"/>
                  </a:cubicBezTo>
                  <a:cubicBezTo>
                    <a:pt x="7609" y="13793"/>
                    <a:pt x="8136" y="13246"/>
                    <a:pt x="8136" y="12588"/>
                  </a:cubicBezTo>
                  <a:cubicBezTo>
                    <a:pt x="8136" y="12063"/>
                    <a:pt x="7797" y="11606"/>
                    <a:pt x="7328" y="11443"/>
                  </a:cubicBezTo>
                  <a:lnTo>
                    <a:pt x="7328" y="8896"/>
                  </a:lnTo>
                  <a:lnTo>
                    <a:pt x="8952" y="8896"/>
                  </a:lnTo>
                  <a:lnTo>
                    <a:pt x="8952" y="11233"/>
                  </a:lnTo>
                  <a:cubicBezTo>
                    <a:pt x="8952" y="11373"/>
                    <a:pt x="9011" y="11491"/>
                    <a:pt x="9118" y="11572"/>
                  </a:cubicBezTo>
                  <a:lnTo>
                    <a:pt x="10075" y="12249"/>
                  </a:lnTo>
                  <a:cubicBezTo>
                    <a:pt x="10041" y="12355"/>
                    <a:pt x="10030" y="12473"/>
                    <a:pt x="10030" y="12588"/>
                  </a:cubicBezTo>
                  <a:cubicBezTo>
                    <a:pt x="10030" y="13255"/>
                    <a:pt x="10568" y="13796"/>
                    <a:pt x="11234" y="13796"/>
                  </a:cubicBezTo>
                  <a:cubicBezTo>
                    <a:pt x="11268" y="13796"/>
                    <a:pt x="11303" y="13794"/>
                    <a:pt x="11337" y="13791"/>
                  </a:cubicBezTo>
                  <a:cubicBezTo>
                    <a:pt x="11923" y="13747"/>
                    <a:pt x="12403" y="13267"/>
                    <a:pt x="12448" y="12683"/>
                  </a:cubicBezTo>
                  <a:cubicBezTo>
                    <a:pt x="12507" y="11968"/>
                    <a:pt x="11946" y="11373"/>
                    <a:pt x="11244" y="11373"/>
                  </a:cubicBezTo>
                  <a:cubicBezTo>
                    <a:pt x="10986" y="11373"/>
                    <a:pt x="10742" y="11455"/>
                    <a:pt x="10543" y="11595"/>
                  </a:cubicBezTo>
                  <a:lnTo>
                    <a:pt x="9760" y="11034"/>
                  </a:lnTo>
                  <a:lnTo>
                    <a:pt x="9760" y="8896"/>
                  </a:lnTo>
                  <a:lnTo>
                    <a:pt x="11211" y="8896"/>
                  </a:lnTo>
                  <a:cubicBezTo>
                    <a:pt x="12529" y="8896"/>
                    <a:pt x="13710" y="7819"/>
                    <a:pt x="13792" y="6498"/>
                  </a:cubicBezTo>
                  <a:cubicBezTo>
                    <a:pt x="13862" y="5600"/>
                    <a:pt x="13430" y="4733"/>
                    <a:pt x="12706" y="4231"/>
                  </a:cubicBezTo>
                  <a:cubicBezTo>
                    <a:pt x="12799" y="3367"/>
                    <a:pt x="12507" y="2514"/>
                    <a:pt x="11898" y="1905"/>
                  </a:cubicBezTo>
                  <a:cubicBezTo>
                    <a:pt x="11354" y="1362"/>
                    <a:pt x="10635" y="1071"/>
                    <a:pt x="9899" y="1071"/>
                  </a:cubicBezTo>
                  <a:cubicBezTo>
                    <a:pt x="9686" y="1071"/>
                    <a:pt x="9471" y="1095"/>
                    <a:pt x="9258" y="1145"/>
                  </a:cubicBezTo>
                  <a:cubicBezTo>
                    <a:pt x="8487" y="396"/>
                    <a:pt x="7468" y="1"/>
                    <a:pt x="6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4" name="Google Shape;1107;p42">
              <a:extLst>
                <a:ext uri="{FF2B5EF4-FFF2-40B4-BE49-F238E27FC236}">
                  <a16:creationId xmlns:a16="http://schemas.microsoft.com/office/drawing/2014/main" id="{94C36415-DFDF-FB90-EE9A-652B5A903DC9}"/>
                </a:ext>
              </a:extLst>
            </p:cNvPr>
            <p:cNvSpPr/>
            <p:nvPr/>
          </p:nvSpPr>
          <p:spPr>
            <a:xfrm>
              <a:off x="3471488" y="27308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2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5" name="Google Shape;1108;p42">
            <a:extLst>
              <a:ext uri="{FF2B5EF4-FFF2-40B4-BE49-F238E27FC236}">
                <a16:creationId xmlns:a16="http://schemas.microsoft.com/office/drawing/2014/main" id="{CB08A0F8-DC91-237A-3874-D07524F7DDD3}"/>
              </a:ext>
            </a:extLst>
          </p:cNvPr>
          <p:cNvGrpSpPr/>
          <p:nvPr/>
        </p:nvGrpSpPr>
        <p:grpSpPr>
          <a:xfrm>
            <a:off x="8791196" y="4108272"/>
            <a:ext cx="345425" cy="345150"/>
            <a:chOff x="1735413" y="3243975"/>
            <a:chExt cx="345425" cy="345150"/>
          </a:xfrm>
        </p:grpSpPr>
        <p:sp>
          <p:nvSpPr>
            <p:cNvPr id="76" name="Google Shape;1109;p42">
              <a:extLst>
                <a:ext uri="{FF2B5EF4-FFF2-40B4-BE49-F238E27FC236}">
                  <a16:creationId xmlns:a16="http://schemas.microsoft.com/office/drawing/2014/main" id="{4989C3F4-378C-149D-6D0B-DAB569901494}"/>
                </a:ext>
              </a:extLst>
            </p:cNvPr>
            <p:cNvSpPr/>
            <p:nvPr/>
          </p:nvSpPr>
          <p:spPr>
            <a:xfrm>
              <a:off x="1735413" y="3299150"/>
              <a:ext cx="236100" cy="289975"/>
            </a:xfrm>
            <a:custGeom>
              <a:avLst/>
              <a:gdLst/>
              <a:ahLst/>
              <a:cxnLst/>
              <a:rect l="l" t="t" r="r" b="b"/>
              <a:pathLst>
                <a:path w="9444" h="11599" extrusionOk="0">
                  <a:moveTo>
                    <a:pt x="4009" y="820"/>
                  </a:moveTo>
                  <a:cubicBezTo>
                    <a:pt x="4183" y="820"/>
                    <a:pt x="4360" y="890"/>
                    <a:pt x="4478" y="1019"/>
                  </a:cubicBezTo>
                  <a:lnTo>
                    <a:pt x="4980" y="1510"/>
                  </a:lnTo>
                  <a:cubicBezTo>
                    <a:pt x="5050" y="1580"/>
                    <a:pt x="5154" y="1625"/>
                    <a:pt x="5261" y="1625"/>
                  </a:cubicBezTo>
                  <a:lnTo>
                    <a:pt x="5530" y="1625"/>
                  </a:lnTo>
                  <a:cubicBezTo>
                    <a:pt x="5903" y="1625"/>
                    <a:pt x="6206" y="1931"/>
                    <a:pt x="6206" y="2304"/>
                  </a:cubicBezTo>
                  <a:lnTo>
                    <a:pt x="6206" y="2702"/>
                  </a:lnTo>
                  <a:lnTo>
                    <a:pt x="2828" y="2702"/>
                  </a:lnTo>
                  <a:cubicBezTo>
                    <a:pt x="2466" y="2702"/>
                    <a:pt x="2163" y="2397"/>
                    <a:pt x="2163" y="2024"/>
                  </a:cubicBezTo>
                  <a:lnTo>
                    <a:pt x="2163" y="1485"/>
                  </a:lnTo>
                  <a:cubicBezTo>
                    <a:pt x="2163" y="1123"/>
                    <a:pt x="2466" y="820"/>
                    <a:pt x="2828" y="820"/>
                  </a:cubicBezTo>
                  <a:close/>
                  <a:moveTo>
                    <a:pt x="6206" y="3508"/>
                  </a:moveTo>
                  <a:lnTo>
                    <a:pt x="6206" y="4992"/>
                  </a:lnTo>
                  <a:cubicBezTo>
                    <a:pt x="6206" y="5813"/>
                    <a:pt x="5538" y="6480"/>
                    <a:pt x="4713" y="6480"/>
                  </a:cubicBezTo>
                  <a:cubicBezTo>
                    <a:pt x="4692" y="6480"/>
                    <a:pt x="4672" y="6479"/>
                    <a:pt x="4652" y="6478"/>
                  </a:cubicBezTo>
                  <a:cubicBezTo>
                    <a:pt x="3858" y="6442"/>
                    <a:pt x="3238" y="5763"/>
                    <a:pt x="3238" y="4969"/>
                  </a:cubicBezTo>
                  <a:lnTo>
                    <a:pt x="3238" y="3508"/>
                  </a:lnTo>
                  <a:close/>
                  <a:moveTo>
                    <a:pt x="5202" y="7284"/>
                  </a:moveTo>
                  <a:lnTo>
                    <a:pt x="5061" y="8091"/>
                  </a:lnTo>
                  <a:lnTo>
                    <a:pt x="4394" y="8091"/>
                  </a:lnTo>
                  <a:lnTo>
                    <a:pt x="4267" y="7284"/>
                  </a:lnTo>
                  <a:close/>
                  <a:moveTo>
                    <a:pt x="3437" y="7284"/>
                  </a:moveTo>
                  <a:lnTo>
                    <a:pt x="3636" y="8512"/>
                  </a:lnTo>
                  <a:lnTo>
                    <a:pt x="3412" y="10790"/>
                  </a:lnTo>
                  <a:lnTo>
                    <a:pt x="806" y="10790"/>
                  </a:lnTo>
                  <a:lnTo>
                    <a:pt x="806" y="9575"/>
                  </a:lnTo>
                  <a:cubicBezTo>
                    <a:pt x="806" y="8313"/>
                    <a:pt x="1835" y="7284"/>
                    <a:pt x="3109" y="7284"/>
                  </a:cubicBezTo>
                  <a:close/>
                  <a:moveTo>
                    <a:pt x="5039" y="8908"/>
                  </a:moveTo>
                  <a:lnTo>
                    <a:pt x="5224" y="10790"/>
                  </a:lnTo>
                  <a:lnTo>
                    <a:pt x="4231" y="10790"/>
                  </a:lnTo>
                  <a:lnTo>
                    <a:pt x="4419" y="8908"/>
                  </a:lnTo>
                  <a:close/>
                  <a:moveTo>
                    <a:pt x="6335" y="7284"/>
                  </a:moveTo>
                  <a:cubicBezTo>
                    <a:pt x="7609" y="7284"/>
                    <a:pt x="8627" y="8313"/>
                    <a:pt x="8627" y="9575"/>
                  </a:cubicBezTo>
                  <a:lnTo>
                    <a:pt x="8627" y="10790"/>
                  </a:lnTo>
                  <a:lnTo>
                    <a:pt x="6032" y="10790"/>
                  </a:lnTo>
                  <a:lnTo>
                    <a:pt x="5796" y="8512"/>
                  </a:lnTo>
                  <a:lnTo>
                    <a:pt x="6007" y="7284"/>
                  </a:lnTo>
                  <a:close/>
                  <a:moveTo>
                    <a:pt x="2828" y="1"/>
                  </a:moveTo>
                  <a:cubicBezTo>
                    <a:pt x="2009" y="1"/>
                    <a:pt x="1356" y="669"/>
                    <a:pt x="1356" y="1485"/>
                  </a:cubicBezTo>
                  <a:lnTo>
                    <a:pt x="1356" y="2024"/>
                  </a:lnTo>
                  <a:cubicBezTo>
                    <a:pt x="1356" y="2702"/>
                    <a:pt x="1813" y="3275"/>
                    <a:pt x="2430" y="3463"/>
                  </a:cubicBezTo>
                  <a:lnTo>
                    <a:pt x="2430" y="4992"/>
                  </a:lnTo>
                  <a:cubicBezTo>
                    <a:pt x="2430" y="5567"/>
                    <a:pt x="2640" y="6080"/>
                    <a:pt x="2980" y="6478"/>
                  </a:cubicBezTo>
                  <a:cubicBezTo>
                    <a:pt x="1322" y="6549"/>
                    <a:pt x="1" y="7915"/>
                    <a:pt x="1" y="9575"/>
                  </a:cubicBezTo>
                  <a:lnTo>
                    <a:pt x="1" y="11200"/>
                  </a:lnTo>
                  <a:cubicBezTo>
                    <a:pt x="1" y="11421"/>
                    <a:pt x="186" y="11598"/>
                    <a:pt x="410" y="11598"/>
                  </a:cubicBezTo>
                  <a:lnTo>
                    <a:pt x="9037" y="11598"/>
                  </a:lnTo>
                  <a:cubicBezTo>
                    <a:pt x="9258" y="11598"/>
                    <a:pt x="9443" y="11421"/>
                    <a:pt x="9443" y="11200"/>
                  </a:cubicBezTo>
                  <a:lnTo>
                    <a:pt x="9443" y="9575"/>
                  </a:lnTo>
                  <a:cubicBezTo>
                    <a:pt x="9443" y="7915"/>
                    <a:pt x="8111" y="6549"/>
                    <a:pt x="6464" y="6478"/>
                  </a:cubicBezTo>
                  <a:cubicBezTo>
                    <a:pt x="6803" y="6080"/>
                    <a:pt x="7014" y="5567"/>
                    <a:pt x="7014" y="4992"/>
                  </a:cubicBezTo>
                  <a:lnTo>
                    <a:pt x="7014" y="2304"/>
                  </a:lnTo>
                  <a:cubicBezTo>
                    <a:pt x="7014" y="1474"/>
                    <a:pt x="6346" y="820"/>
                    <a:pt x="5530" y="820"/>
                  </a:cubicBezTo>
                  <a:lnTo>
                    <a:pt x="5423" y="820"/>
                  </a:lnTo>
                  <a:lnTo>
                    <a:pt x="5050" y="447"/>
                  </a:lnTo>
                  <a:cubicBezTo>
                    <a:pt x="4781" y="166"/>
                    <a:pt x="4394" y="1"/>
                    <a:pt x="4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7" name="Google Shape;1110;p42">
              <a:extLst>
                <a:ext uri="{FF2B5EF4-FFF2-40B4-BE49-F238E27FC236}">
                  <a16:creationId xmlns:a16="http://schemas.microsoft.com/office/drawing/2014/main" id="{EF50F87B-9214-3689-1D92-7D80BF954346}"/>
                </a:ext>
              </a:extLst>
            </p:cNvPr>
            <p:cNvSpPr/>
            <p:nvPr/>
          </p:nvSpPr>
          <p:spPr>
            <a:xfrm>
              <a:off x="1925338" y="3243975"/>
              <a:ext cx="155500" cy="208950"/>
            </a:xfrm>
            <a:custGeom>
              <a:avLst/>
              <a:gdLst/>
              <a:ahLst/>
              <a:cxnLst/>
              <a:rect l="l" t="t" r="r" b="b"/>
              <a:pathLst>
                <a:path w="6220" h="8358" extrusionOk="0">
                  <a:moveTo>
                    <a:pt x="3109" y="816"/>
                  </a:moveTo>
                  <a:cubicBezTo>
                    <a:pt x="4371" y="816"/>
                    <a:pt x="5401" y="1846"/>
                    <a:pt x="5401" y="3108"/>
                  </a:cubicBezTo>
                  <a:cubicBezTo>
                    <a:pt x="5401" y="3787"/>
                    <a:pt x="5098" y="4430"/>
                    <a:pt x="4570" y="4873"/>
                  </a:cubicBezTo>
                  <a:cubicBezTo>
                    <a:pt x="4220" y="5154"/>
                    <a:pt x="3998" y="5529"/>
                    <a:pt x="3917" y="5936"/>
                  </a:cubicBezTo>
                  <a:lnTo>
                    <a:pt x="3518" y="5936"/>
                  </a:lnTo>
                  <a:lnTo>
                    <a:pt x="3518" y="3810"/>
                  </a:lnTo>
                  <a:lnTo>
                    <a:pt x="4197" y="3131"/>
                  </a:lnTo>
                  <a:cubicBezTo>
                    <a:pt x="4349" y="2979"/>
                    <a:pt x="4360" y="2747"/>
                    <a:pt x="4231" y="2584"/>
                  </a:cubicBezTo>
                  <a:cubicBezTo>
                    <a:pt x="4150" y="2483"/>
                    <a:pt x="4032" y="2434"/>
                    <a:pt x="3915" y="2434"/>
                  </a:cubicBezTo>
                  <a:cubicBezTo>
                    <a:pt x="3813" y="2434"/>
                    <a:pt x="3712" y="2472"/>
                    <a:pt x="3636" y="2547"/>
                  </a:cubicBezTo>
                  <a:lnTo>
                    <a:pt x="3109" y="3075"/>
                  </a:lnTo>
                  <a:lnTo>
                    <a:pt x="2584" y="2547"/>
                  </a:lnTo>
                  <a:cubicBezTo>
                    <a:pt x="2508" y="2472"/>
                    <a:pt x="2407" y="2434"/>
                    <a:pt x="2305" y="2434"/>
                  </a:cubicBezTo>
                  <a:cubicBezTo>
                    <a:pt x="2187" y="2434"/>
                    <a:pt x="2069" y="2483"/>
                    <a:pt x="1987" y="2584"/>
                  </a:cubicBezTo>
                  <a:cubicBezTo>
                    <a:pt x="1860" y="2747"/>
                    <a:pt x="1872" y="2979"/>
                    <a:pt x="2023" y="3131"/>
                  </a:cubicBezTo>
                  <a:lnTo>
                    <a:pt x="2702" y="3810"/>
                  </a:lnTo>
                  <a:lnTo>
                    <a:pt x="2702" y="5936"/>
                  </a:lnTo>
                  <a:lnTo>
                    <a:pt x="2304" y="5936"/>
                  </a:lnTo>
                  <a:cubicBezTo>
                    <a:pt x="2222" y="5529"/>
                    <a:pt x="2001" y="5154"/>
                    <a:pt x="1650" y="4873"/>
                  </a:cubicBezTo>
                  <a:cubicBezTo>
                    <a:pt x="1123" y="4430"/>
                    <a:pt x="820" y="3787"/>
                    <a:pt x="820" y="3108"/>
                  </a:cubicBezTo>
                  <a:cubicBezTo>
                    <a:pt x="820" y="1846"/>
                    <a:pt x="1846" y="816"/>
                    <a:pt x="3109" y="816"/>
                  </a:cubicBezTo>
                  <a:close/>
                  <a:moveTo>
                    <a:pt x="3894" y="6744"/>
                  </a:moveTo>
                  <a:lnTo>
                    <a:pt x="3894" y="7423"/>
                  </a:lnTo>
                  <a:cubicBezTo>
                    <a:pt x="3894" y="7493"/>
                    <a:pt x="3835" y="7549"/>
                    <a:pt x="3754" y="7549"/>
                  </a:cubicBezTo>
                  <a:lnTo>
                    <a:pt x="2466" y="7549"/>
                  </a:lnTo>
                  <a:cubicBezTo>
                    <a:pt x="2385" y="7549"/>
                    <a:pt x="2326" y="7493"/>
                    <a:pt x="2326" y="7423"/>
                  </a:cubicBezTo>
                  <a:lnTo>
                    <a:pt x="2326" y="6744"/>
                  </a:lnTo>
                  <a:close/>
                  <a:moveTo>
                    <a:pt x="3109" y="0"/>
                  </a:moveTo>
                  <a:cubicBezTo>
                    <a:pt x="1392" y="0"/>
                    <a:pt x="0" y="1392"/>
                    <a:pt x="0" y="3108"/>
                  </a:cubicBezTo>
                  <a:cubicBezTo>
                    <a:pt x="0" y="4031"/>
                    <a:pt x="410" y="4909"/>
                    <a:pt x="1134" y="5493"/>
                  </a:cubicBezTo>
                  <a:cubicBezTo>
                    <a:pt x="1381" y="5703"/>
                    <a:pt x="1521" y="5973"/>
                    <a:pt x="1521" y="6264"/>
                  </a:cubicBezTo>
                  <a:lnTo>
                    <a:pt x="1521" y="7423"/>
                  </a:lnTo>
                  <a:cubicBezTo>
                    <a:pt x="1521" y="7936"/>
                    <a:pt x="1942" y="8357"/>
                    <a:pt x="2466" y="8357"/>
                  </a:cubicBezTo>
                  <a:lnTo>
                    <a:pt x="3754" y="8357"/>
                  </a:lnTo>
                  <a:cubicBezTo>
                    <a:pt x="4278" y="8357"/>
                    <a:pt x="4699" y="7936"/>
                    <a:pt x="4699" y="7423"/>
                  </a:cubicBezTo>
                  <a:lnTo>
                    <a:pt x="4699" y="6264"/>
                  </a:lnTo>
                  <a:cubicBezTo>
                    <a:pt x="4699" y="5973"/>
                    <a:pt x="4840" y="5703"/>
                    <a:pt x="5086" y="5493"/>
                  </a:cubicBezTo>
                  <a:cubicBezTo>
                    <a:pt x="5810" y="4909"/>
                    <a:pt x="6220" y="4031"/>
                    <a:pt x="6220" y="3108"/>
                  </a:cubicBezTo>
                  <a:cubicBezTo>
                    <a:pt x="6220" y="1392"/>
                    <a:pt x="4828" y="0"/>
                    <a:pt x="31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</p:grpSp>
      <p:cxnSp>
        <p:nvCxnSpPr>
          <p:cNvPr id="78" name="Google Shape;1111;p42">
            <a:extLst>
              <a:ext uri="{FF2B5EF4-FFF2-40B4-BE49-F238E27FC236}">
                <a16:creationId xmlns:a16="http://schemas.microsoft.com/office/drawing/2014/main" id="{A4B82242-7613-E5BF-9175-C4C80E14021D}"/>
              </a:ext>
            </a:extLst>
          </p:cNvPr>
          <p:cNvCxnSpPr>
            <a:stCxn id="12" idx="3"/>
            <a:endCxn id="24" idx="1"/>
          </p:cNvCxnSpPr>
          <p:nvPr/>
        </p:nvCxnSpPr>
        <p:spPr>
          <a:xfrm flipH="1">
            <a:off x="2798932" y="2421122"/>
            <a:ext cx="6440400" cy="1859700"/>
          </a:xfrm>
          <a:prstGeom prst="bentConnector5">
            <a:avLst>
              <a:gd name="adj1" fmla="val -10143"/>
              <a:gd name="adj2" fmla="val 72786"/>
              <a:gd name="adj3" fmla="val 10993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79" name="Google Shape;1076;p42">
            <a:extLst>
              <a:ext uri="{FF2B5EF4-FFF2-40B4-BE49-F238E27FC236}">
                <a16:creationId xmlns:a16="http://schemas.microsoft.com/office/drawing/2014/main" id="{1DD1AEE5-9ED5-49BD-C35A-21CE26107880}"/>
              </a:ext>
            </a:extLst>
          </p:cNvPr>
          <p:cNvGrpSpPr/>
          <p:nvPr/>
        </p:nvGrpSpPr>
        <p:grpSpPr>
          <a:xfrm>
            <a:off x="2886920" y="2255178"/>
            <a:ext cx="321175" cy="345475"/>
            <a:chOff x="3252313" y="3243975"/>
            <a:chExt cx="321175" cy="345475"/>
          </a:xfrm>
        </p:grpSpPr>
        <p:sp>
          <p:nvSpPr>
            <p:cNvPr id="80" name="Google Shape;1077;p42">
              <a:extLst>
                <a:ext uri="{FF2B5EF4-FFF2-40B4-BE49-F238E27FC236}">
                  <a16:creationId xmlns:a16="http://schemas.microsoft.com/office/drawing/2014/main" id="{689369C0-C308-696D-F18B-561BB37C0A06}"/>
                </a:ext>
              </a:extLst>
            </p:cNvPr>
            <p:cNvSpPr/>
            <p:nvPr/>
          </p:nvSpPr>
          <p:spPr>
            <a:xfrm>
              <a:off x="3252313" y="3243975"/>
              <a:ext cx="321175" cy="345475"/>
            </a:xfrm>
            <a:custGeom>
              <a:avLst/>
              <a:gdLst/>
              <a:ahLst/>
              <a:cxnLst/>
              <a:rect l="l" t="t" r="r" b="b"/>
              <a:pathLst>
                <a:path w="12847" h="13819" extrusionOk="0">
                  <a:moveTo>
                    <a:pt x="6431" y="816"/>
                  </a:moveTo>
                  <a:cubicBezTo>
                    <a:pt x="7693" y="816"/>
                    <a:pt x="8720" y="1846"/>
                    <a:pt x="8720" y="3108"/>
                  </a:cubicBezTo>
                  <a:cubicBezTo>
                    <a:pt x="8720" y="3799"/>
                    <a:pt x="8417" y="4441"/>
                    <a:pt x="7878" y="4873"/>
                  </a:cubicBezTo>
                  <a:cubicBezTo>
                    <a:pt x="7539" y="5154"/>
                    <a:pt x="7306" y="5541"/>
                    <a:pt x="7236" y="5936"/>
                  </a:cubicBezTo>
                  <a:lnTo>
                    <a:pt x="6826" y="5936"/>
                  </a:lnTo>
                  <a:lnTo>
                    <a:pt x="6826" y="3821"/>
                  </a:lnTo>
                  <a:lnTo>
                    <a:pt x="7516" y="3131"/>
                  </a:lnTo>
                  <a:cubicBezTo>
                    <a:pt x="7679" y="2968"/>
                    <a:pt x="7679" y="2710"/>
                    <a:pt x="7516" y="2559"/>
                  </a:cubicBezTo>
                  <a:cubicBezTo>
                    <a:pt x="7441" y="2477"/>
                    <a:pt x="7338" y="2437"/>
                    <a:pt x="7234" y="2437"/>
                  </a:cubicBezTo>
                  <a:cubicBezTo>
                    <a:pt x="7131" y="2437"/>
                    <a:pt x="7025" y="2477"/>
                    <a:pt x="6944" y="2559"/>
                  </a:cubicBezTo>
                  <a:lnTo>
                    <a:pt x="6431" y="3075"/>
                  </a:lnTo>
                  <a:lnTo>
                    <a:pt x="5903" y="2559"/>
                  </a:lnTo>
                  <a:cubicBezTo>
                    <a:pt x="5826" y="2481"/>
                    <a:pt x="5720" y="2440"/>
                    <a:pt x="5613" y="2440"/>
                  </a:cubicBezTo>
                  <a:cubicBezTo>
                    <a:pt x="5527" y="2440"/>
                    <a:pt x="5439" y="2467"/>
                    <a:pt x="5365" y="2525"/>
                  </a:cubicBezTo>
                  <a:cubicBezTo>
                    <a:pt x="5168" y="2676"/>
                    <a:pt x="5154" y="2957"/>
                    <a:pt x="5331" y="3131"/>
                  </a:cubicBezTo>
                  <a:lnTo>
                    <a:pt x="6021" y="3821"/>
                  </a:lnTo>
                  <a:lnTo>
                    <a:pt x="6021" y="5936"/>
                  </a:lnTo>
                  <a:lnTo>
                    <a:pt x="5611" y="5936"/>
                  </a:lnTo>
                  <a:cubicBezTo>
                    <a:pt x="5541" y="5541"/>
                    <a:pt x="5309" y="5154"/>
                    <a:pt x="4969" y="4873"/>
                  </a:cubicBezTo>
                  <a:cubicBezTo>
                    <a:pt x="4442" y="4441"/>
                    <a:pt x="4139" y="3799"/>
                    <a:pt x="4139" y="3108"/>
                  </a:cubicBezTo>
                  <a:cubicBezTo>
                    <a:pt x="4139" y="1846"/>
                    <a:pt x="5154" y="816"/>
                    <a:pt x="6431" y="816"/>
                  </a:cubicBezTo>
                  <a:close/>
                  <a:moveTo>
                    <a:pt x="7202" y="6755"/>
                  </a:moveTo>
                  <a:lnTo>
                    <a:pt x="7202" y="7154"/>
                  </a:lnTo>
                  <a:cubicBezTo>
                    <a:pt x="7202" y="7235"/>
                    <a:pt x="7143" y="7294"/>
                    <a:pt x="7073" y="7294"/>
                  </a:cubicBezTo>
                  <a:lnTo>
                    <a:pt x="5774" y="7294"/>
                  </a:lnTo>
                  <a:cubicBezTo>
                    <a:pt x="5704" y="7294"/>
                    <a:pt x="5645" y="7235"/>
                    <a:pt x="5645" y="7154"/>
                  </a:cubicBezTo>
                  <a:lnTo>
                    <a:pt x="5645" y="6755"/>
                  </a:lnTo>
                  <a:close/>
                  <a:moveTo>
                    <a:pt x="7996" y="7364"/>
                  </a:moveTo>
                  <a:lnTo>
                    <a:pt x="9598" y="7959"/>
                  </a:lnTo>
                  <a:lnTo>
                    <a:pt x="6431" y="9151"/>
                  </a:lnTo>
                  <a:lnTo>
                    <a:pt x="3275" y="7959"/>
                  </a:lnTo>
                  <a:lnTo>
                    <a:pt x="4874" y="7364"/>
                  </a:lnTo>
                  <a:cubicBezTo>
                    <a:pt x="4969" y="7785"/>
                    <a:pt x="5342" y="8099"/>
                    <a:pt x="5785" y="8099"/>
                  </a:cubicBezTo>
                  <a:lnTo>
                    <a:pt x="7073" y="8099"/>
                  </a:lnTo>
                  <a:cubicBezTo>
                    <a:pt x="7516" y="8099"/>
                    <a:pt x="7889" y="7785"/>
                    <a:pt x="7996" y="7364"/>
                  </a:cubicBezTo>
                  <a:close/>
                  <a:moveTo>
                    <a:pt x="2197" y="8427"/>
                  </a:moveTo>
                  <a:lnTo>
                    <a:pt x="5634" y="9712"/>
                  </a:lnTo>
                  <a:lnTo>
                    <a:pt x="4733" y="10472"/>
                  </a:lnTo>
                  <a:lnTo>
                    <a:pt x="1297" y="9176"/>
                  </a:lnTo>
                  <a:lnTo>
                    <a:pt x="2197" y="8427"/>
                  </a:lnTo>
                  <a:close/>
                  <a:moveTo>
                    <a:pt x="10661" y="8427"/>
                  </a:moveTo>
                  <a:lnTo>
                    <a:pt x="11573" y="9176"/>
                  </a:lnTo>
                  <a:lnTo>
                    <a:pt x="8125" y="10472"/>
                  </a:lnTo>
                  <a:lnTo>
                    <a:pt x="7225" y="9712"/>
                  </a:lnTo>
                  <a:lnTo>
                    <a:pt x="10661" y="8427"/>
                  </a:lnTo>
                  <a:close/>
                  <a:moveTo>
                    <a:pt x="6021" y="10450"/>
                  </a:moveTo>
                  <a:lnTo>
                    <a:pt x="6021" y="12823"/>
                  </a:lnTo>
                  <a:lnTo>
                    <a:pt x="2514" y="11513"/>
                  </a:lnTo>
                  <a:lnTo>
                    <a:pt x="2514" y="10509"/>
                  </a:lnTo>
                  <a:lnTo>
                    <a:pt x="4663" y="11303"/>
                  </a:lnTo>
                  <a:cubicBezTo>
                    <a:pt x="4714" y="11324"/>
                    <a:pt x="4767" y="11334"/>
                    <a:pt x="4819" y="11334"/>
                  </a:cubicBezTo>
                  <a:cubicBezTo>
                    <a:pt x="4909" y="11334"/>
                    <a:pt x="4996" y="11303"/>
                    <a:pt x="5062" y="11244"/>
                  </a:cubicBezTo>
                  <a:lnTo>
                    <a:pt x="6021" y="10450"/>
                  </a:lnTo>
                  <a:close/>
                  <a:moveTo>
                    <a:pt x="6826" y="10450"/>
                  </a:moveTo>
                  <a:lnTo>
                    <a:pt x="7786" y="11244"/>
                  </a:lnTo>
                  <a:cubicBezTo>
                    <a:pt x="7852" y="11303"/>
                    <a:pt x="7938" y="11334"/>
                    <a:pt x="8029" y="11334"/>
                  </a:cubicBezTo>
                  <a:cubicBezTo>
                    <a:pt x="8080" y="11334"/>
                    <a:pt x="8133" y="11324"/>
                    <a:pt x="8184" y="11303"/>
                  </a:cubicBezTo>
                  <a:lnTo>
                    <a:pt x="10333" y="10509"/>
                  </a:lnTo>
                  <a:lnTo>
                    <a:pt x="10333" y="11513"/>
                  </a:lnTo>
                  <a:lnTo>
                    <a:pt x="6826" y="12823"/>
                  </a:lnTo>
                  <a:lnTo>
                    <a:pt x="6826" y="10450"/>
                  </a:lnTo>
                  <a:close/>
                  <a:moveTo>
                    <a:pt x="6431" y="0"/>
                  </a:moveTo>
                  <a:cubicBezTo>
                    <a:pt x="4711" y="0"/>
                    <a:pt x="3308" y="1392"/>
                    <a:pt x="3308" y="3108"/>
                  </a:cubicBezTo>
                  <a:cubicBezTo>
                    <a:pt x="3308" y="4043"/>
                    <a:pt x="3729" y="4921"/>
                    <a:pt x="4442" y="5515"/>
                  </a:cubicBezTo>
                  <a:cubicBezTo>
                    <a:pt x="4689" y="5715"/>
                    <a:pt x="4829" y="5995"/>
                    <a:pt x="4829" y="6276"/>
                  </a:cubicBezTo>
                  <a:lnTo>
                    <a:pt x="4829" y="6511"/>
                  </a:lnTo>
                  <a:lnTo>
                    <a:pt x="1965" y="7586"/>
                  </a:lnTo>
                  <a:cubicBezTo>
                    <a:pt x="1928" y="7597"/>
                    <a:pt x="1883" y="7619"/>
                    <a:pt x="1847" y="7656"/>
                  </a:cubicBezTo>
                  <a:lnTo>
                    <a:pt x="234" y="9000"/>
                  </a:lnTo>
                  <a:cubicBezTo>
                    <a:pt x="1" y="9199"/>
                    <a:pt x="60" y="9583"/>
                    <a:pt x="352" y="9690"/>
                  </a:cubicBezTo>
                  <a:lnTo>
                    <a:pt x="1706" y="10192"/>
                  </a:lnTo>
                  <a:lnTo>
                    <a:pt x="1706" y="11794"/>
                  </a:lnTo>
                  <a:cubicBezTo>
                    <a:pt x="1706" y="11956"/>
                    <a:pt x="1813" y="12108"/>
                    <a:pt x="1965" y="12167"/>
                  </a:cubicBezTo>
                  <a:lnTo>
                    <a:pt x="6276" y="13791"/>
                  </a:lnTo>
                  <a:cubicBezTo>
                    <a:pt x="6324" y="13809"/>
                    <a:pt x="6374" y="13818"/>
                    <a:pt x="6424" y="13818"/>
                  </a:cubicBezTo>
                  <a:cubicBezTo>
                    <a:pt x="6473" y="13818"/>
                    <a:pt x="6523" y="13809"/>
                    <a:pt x="6571" y="13791"/>
                  </a:cubicBezTo>
                  <a:lnTo>
                    <a:pt x="10883" y="12167"/>
                  </a:lnTo>
                  <a:cubicBezTo>
                    <a:pt x="11034" y="12108"/>
                    <a:pt x="11141" y="11956"/>
                    <a:pt x="11141" y="11794"/>
                  </a:cubicBezTo>
                  <a:lnTo>
                    <a:pt x="11141" y="10192"/>
                  </a:lnTo>
                  <a:lnTo>
                    <a:pt x="12496" y="9690"/>
                  </a:lnTo>
                  <a:cubicBezTo>
                    <a:pt x="12788" y="9583"/>
                    <a:pt x="12846" y="9199"/>
                    <a:pt x="12614" y="9000"/>
                  </a:cubicBezTo>
                  <a:lnTo>
                    <a:pt x="11001" y="7656"/>
                  </a:lnTo>
                  <a:cubicBezTo>
                    <a:pt x="10964" y="7619"/>
                    <a:pt x="10919" y="7597"/>
                    <a:pt x="10883" y="7586"/>
                  </a:cubicBezTo>
                  <a:lnTo>
                    <a:pt x="8018" y="6511"/>
                  </a:lnTo>
                  <a:lnTo>
                    <a:pt x="8018" y="6276"/>
                  </a:lnTo>
                  <a:cubicBezTo>
                    <a:pt x="8018" y="5995"/>
                    <a:pt x="8159" y="5715"/>
                    <a:pt x="8406" y="5515"/>
                  </a:cubicBezTo>
                  <a:cubicBezTo>
                    <a:pt x="9129" y="4921"/>
                    <a:pt x="9539" y="4043"/>
                    <a:pt x="9539" y="3108"/>
                  </a:cubicBezTo>
                  <a:cubicBezTo>
                    <a:pt x="9539" y="1392"/>
                    <a:pt x="8136" y="0"/>
                    <a:pt x="6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" name="Google Shape;1078;p42">
              <a:extLst>
                <a:ext uri="{FF2B5EF4-FFF2-40B4-BE49-F238E27FC236}">
                  <a16:creationId xmlns:a16="http://schemas.microsoft.com/office/drawing/2014/main" id="{07D1A870-033B-FCB9-5D8D-277B8CA658D9}"/>
                </a:ext>
              </a:extLst>
            </p:cNvPr>
            <p:cNvSpPr/>
            <p:nvPr/>
          </p:nvSpPr>
          <p:spPr>
            <a:xfrm>
              <a:off x="3510913" y="3311725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398" y="0"/>
                  </a:moveTo>
                  <a:cubicBezTo>
                    <a:pt x="177" y="0"/>
                    <a:pt x="0" y="177"/>
                    <a:pt x="0" y="398"/>
                  </a:cubicBezTo>
                  <a:cubicBezTo>
                    <a:pt x="0" y="620"/>
                    <a:pt x="177" y="808"/>
                    <a:pt x="398" y="808"/>
                  </a:cubicBezTo>
                  <a:lnTo>
                    <a:pt x="1206" y="808"/>
                  </a:lnTo>
                  <a:cubicBezTo>
                    <a:pt x="1428" y="808"/>
                    <a:pt x="1613" y="620"/>
                    <a:pt x="1613" y="398"/>
                  </a:cubicBezTo>
                  <a:cubicBezTo>
                    <a:pt x="1613" y="177"/>
                    <a:pt x="1428" y="0"/>
                    <a:pt x="1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" name="Google Shape;1079;p42">
              <a:extLst>
                <a:ext uri="{FF2B5EF4-FFF2-40B4-BE49-F238E27FC236}">
                  <a16:creationId xmlns:a16="http://schemas.microsoft.com/office/drawing/2014/main" id="{0D139DFB-24D5-5C75-52B7-3D658018F61C}"/>
                </a:ext>
              </a:extLst>
            </p:cNvPr>
            <p:cNvSpPr/>
            <p:nvPr/>
          </p:nvSpPr>
          <p:spPr>
            <a:xfrm>
              <a:off x="3502763" y="325772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57" y="0"/>
                  </a:moveTo>
                  <a:cubicBezTo>
                    <a:pt x="1088" y="0"/>
                    <a:pt x="1020" y="18"/>
                    <a:pt x="957" y="56"/>
                  </a:cubicBezTo>
                  <a:lnTo>
                    <a:pt x="256" y="454"/>
                  </a:lnTo>
                  <a:cubicBezTo>
                    <a:pt x="60" y="572"/>
                    <a:pt x="1" y="816"/>
                    <a:pt x="104" y="1016"/>
                  </a:cubicBezTo>
                  <a:cubicBezTo>
                    <a:pt x="183" y="1141"/>
                    <a:pt x="317" y="1214"/>
                    <a:pt x="454" y="1214"/>
                  </a:cubicBezTo>
                  <a:cubicBezTo>
                    <a:pt x="522" y="1214"/>
                    <a:pt x="591" y="1195"/>
                    <a:pt x="654" y="1156"/>
                  </a:cubicBezTo>
                  <a:lnTo>
                    <a:pt x="1356" y="757"/>
                  </a:lnTo>
                  <a:cubicBezTo>
                    <a:pt x="1555" y="642"/>
                    <a:pt x="1625" y="396"/>
                    <a:pt x="1507" y="196"/>
                  </a:cubicBezTo>
                  <a:cubicBezTo>
                    <a:pt x="1430" y="73"/>
                    <a:pt x="1294" y="0"/>
                    <a:pt x="1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3" name="Google Shape;1080;p42">
              <a:extLst>
                <a:ext uri="{FF2B5EF4-FFF2-40B4-BE49-F238E27FC236}">
                  <a16:creationId xmlns:a16="http://schemas.microsoft.com/office/drawing/2014/main" id="{5C50E953-5F9B-ADED-A086-005452299C86}"/>
                </a:ext>
              </a:extLst>
            </p:cNvPr>
            <p:cNvSpPr/>
            <p:nvPr/>
          </p:nvSpPr>
          <p:spPr>
            <a:xfrm>
              <a:off x="3502763" y="3355450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56" y="1"/>
                  </a:moveTo>
                  <a:cubicBezTo>
                    <a:pt x="319" y="1"/>
                    <a:pt x="183" y="70"/>
                    <a:pt x="104" y="204"/>
                  </a:cubicBezTo>
                  <a:cubicBezTo>
                    <a:pt x="1" y="392"/>
                    <a:pt x="60" y="650"/>
                    <a:pt x="256" y="753"/>
                  </a:cubicBezTo>
                  <a:lnTo>
                    <a:pt x="957" y="1163"/>
                  </a:lnTo>
                  <a:cubicBezTo>
                    <a:pt x="1019" y="1197"/>
                    <a:pt x="1088" y="1214"/>
                    <a:pt x="1156" y="1214"/>
                  </a:cubicBezTo>
                  <a:cubicBezTo>
                    <a:pt x="1294" y="1214"/>
                    <a:pt x="1430" y="1145"/>
                    <a:pt x="1507" y="1012"/>
                  </a:cubicBezTo>
                  <a:cubicBezTo>
                    <a:pt x="1625" y="812"/>
                    <a:pt x="1555" y="565"/>
                    <a:pt x="1356" y="462"/>
                  </a:cubicBezTo>
                  <a:lnTo>
                    <a:pt x="654" y="52"/>
                  </a:lnTo>
                  <a:cubicBezTo>
                    <a:pt x="592" y="18"/>
                    <a:pt x="524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4" name="Google Shape;1081;p42">
              <a:extLst>
                <a:ext uri="{FF2B5EF4-FFF2-40B4-BE49-F238E27FC236}">
                  <a16:creationId xmlns:a16="http://schemas.microsoft.com/office/drawing/2014/main" id="{A2521527-2822-098A-B80F-8665BEBFA7F4}"/>
                </a:ext>
              </a:extLst>
            </p:cNvPr>
            <p:cNvSpPr/>
            <p:nvPr/>
          </p:nvSpPr>
          <p:spPr>
            <a:xfrm>
              <a:off x="3274838" y="3311725"/>
              <a:ext cx="40625" cy="20200"/>
            </a:xfrm>
            <a:custGeom>
              <a:avLst/>
              <a:gdLst/>
              <a:ahLst/>
              <a:cxnLst/>
              <a:rect l="l" t="t" r="r" b="b"/>
              <a:pathLst>
                <a:path w="1625" h="808" extrusionOk="0">
                  <a:moveTo>
                    <a:pt x="410" y="0"/>
                  </a:moveTo>
                  <a:cubicBezTo>
                    <a:pt x="186" y="0"/>
                    <a:pt x="0" y="177"/>
                    <a:pt x="0" y="398"/>
                  </a:cubicBezTo>
                  <a:cubicBezTo>
                    <a:pt x="0" y="620"/>
                    <a:pt x="186" y="808"/>
                    <a:pt x="410" y="808"/>
                  </a:cubicBezTo>
                  <a:lnTo>
                    <a:pt x="1215" y="808"/>
                  </a:lnTo>
                  <a:cubicBezTo>
                    <a:pt x="1437" y="808"/>
                    <a:pt x="1625" y="620"/>
                    <a:pt x="1625" y="398"/>
                  </a:cubicBezTo>
                  <a:cubicBezTo>
                    <a:pt x="1625" y="177"/>
                    <a:pt x="1437" y="0"/>
                    <a:pt x="1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5" name="Google Shape;1082;p42">
              <a:extLst>
                <a:ext uri="{FF2B5EF4-FFF2-40B4-BE49-F238E27FC236}">
                  <a16:creationId xmlns:a16="http://schemas.microsoft.com/office/drawing/2014/main" id="{BD0070FC-882A-B16E-B0E7-79517D5ADB6A}"/>
                </a:ext>
              </a:extLst>
            </p:cNvPr>
            <p:cNvSpPr/>
            <p:nvPr/>
          </p:nvSpPr>
          <p:spPr>
            <a:xfrm>
              <a:off x="3282963" y="3257725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459" y="0"/>
                  </a:moveTo>
                  <a:cubicBezTo>
                    <a:pt x="321" y="0"/>
                    <a:pt x="186" y="73"/>
                    <a:pt x="107" y="196"/>
                  </a:cubicBezTo>
                  <a:cubicBezTo>
                    <a:pt x="1" y="396"/>
                    <a:pt x="60" y="642"/>
                    <a:pt x="259" y="757"/>
                  </a:cubicBezTo>
                  <a:lnTo>
                    <a:pt x="960" y="1156"/>
                  </a:lnTo>
                  <a:cubicBezTo>
                    <a:pt x="1023" y="1195"/>
                    <a:pt x="1093" y="1214"/>
                    <a:pt x="1163" y="1214"/>
                  </a:cubicBezTo>
                  <a:cubicBezTo>
                    <a:pt x="1302" y="1214"/>
                    <a:pt x="1439" y="1141"/>
                    <a:pt x="1510" y="1016"/>
                  </a:cubicBezTo>
                  <a:cubicBezTo>
                    <a:pt x="1628" y="816"/>
                    <a:pt x="1558" y="572"/>
                    <a:pt x="1359" y="454"/>
                  </a:cubicBezTo>
                  <a:lnTo>
                    <a:pt x="657" y="56"/>
                  </a:lnTo>
                  <a:cubicBezTo>
                    <a:pt x="595" y="18"/>
                    <a:pt x="526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6" name="Google Shape;1083;p42">
              <a:extLst>
                <a:ext uri="{FF2B5EF4-FFF2-40B4-BE49-F238E27FC236}">
                  <a16:creationId xmlns:a16="http://schemas.microsoft.com/office/drawing/2014/main" id="{5AF0B8E6-389B-89A0-2446-E037F5DE6E7B}"/>
                </a:ext>
              </a:extLst>
            </p:cNvPr>
            <p:cNvSpPr/>
            <p:nvPr/>
          </p:nvSpPr>
          <p:spPr>
            <a:xfrm>
              <a:off x="3282963" y="3355450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1" y="1"/>
                  </a:moveTo>
                  <a:cubicBezTo>
                    <a:pt x="1092" y="1"/>
                    <a:pt x="1022" y="18"/>
                    <a:pt x="960" y="52"/>
                  </a:cubicBezTo>
                  <a:lnTo>
                    <a:pt x="259" y="462"/>
                  </a:lnTo>
                  <a:cubicBezTo>
                    <a:pt x="60" y="565"/>
                    <a:pt x="1" y="812"/>
                    <a:pt x="107" y="1012"/>
                  </a:cubicBezTo>
                  <a:cubicBezTo>
                    <a:pt x="186" y="1145"/>
                    <a:pt x="322" y="1214"/>
                    <a:pt x="459" y="1214"/>
                  </a:cubicBezTo>
                  <a:cubicBezTo>
                    <a:pt x="527" y="1214"/>
                    <a:pt x="595" y="1197"/>
                    <a:pt x="657" y="1163"/>
                  </a:cubicBezTo>
                  <a:lnTo>
                    <a:pt x="1359" y="753"/>
                  </a:lnTo>
                  <a:cubicBezTo>
                    <a:pt x="1558" y="650"/>
                    <a:pt x="1628" y="392"/>
                    <a:pt x="1510" y="204"/>
                  </a:cubicBezTo>
                  <a:cubicBezTo>
                    <a:pt x="1439" y="70"/>
                    <a:pt x="1301" y="1"/>
                    <a:pt x="1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366D94-7D09-ED0A-23B7-CA07DF2FB558}"/>
              </a:ext>
            </a:extLst>
          </p:cNvPr>
          <p:cNvSpPr txBox="1"/>
          <p:nvPr/>
        </p:nvSpPr>
        <p:spPr>
          <a:xfrm>
            <a:off x="211393" y="206477"/>
            <a:ext cx="81804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Dataset &amp; Preprocessing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CB12D5-4D63-AB60-A4D1-42BB8F54166D}"/>
              </a:ext>
            </a:extLst>
          </p:cNvPr>
          <p:cNvSpPr txBox="1"/>
          <p:nvPr/>
        </p:nvSpPr>
        <p:spPr>
          <a:xfrm>
            <a:off x="427703" y="1474839"/>
            <a:ext cx="111350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i="1" u="sng" dirty="0">
                <a:solidFill>
                  <a:schemeClr val="bg1"/>
                </a:solidFill>
                <a:latin typeface="Arial" panose="020B0604020202020204" pitchFamily="34" charset="0"/>
              </a:rPr>
              <a:t>Source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: https://www.kaggle.com/datasets/ranjitmandal/fraud-detection-dataset-csv.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i="1" u="sng" dirty="0">
                <a:solidFill>
                  <a:schemeClr val="bg1"/>
                </a:solidFill>
                <a:latin typeface="Arial" panose="020B0604020202020204" pitchFamily="34" charset="0"/>
              </a:rPr>
              <a:t>Features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: transaction amount, location, device used, etc.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i="1" dirty="0">
                <a:solidFill>
                  <a:schemeClr val="bg1"/>
                </a:solidFill>
                <a:latin typeface="Arial" panose="020B0604020202020204" pitchFamily="34" charset="0"/>
              </a:rPr>
              <a:t>Preprocessing: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Handle missing values.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Encode categorical data.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Normalize or scale numerical values if needed.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sz="4400" b="1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3. Model &amp; 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636EDE5-E327-383A-E86E-C72AD4AF8A7C}"/>
              </a:ext>
            </a:extLst>
          </p:cNvPr>
          <p:cNvSpPr>
            <a:spLocks noGrp="1" noChangeArrowheads="1"/>
          </p:cNvSpPr>
          <p:nvPr>
            <p:ph sz="quarter" idx="31"/>
          </p:nvPr>
        </p:nvSpPr>
        <p:spPr bwMode="auto">
          <a:xfrm>
            <a:off x="3305175" y="1692376"/>
            <a:ext cx="6397136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  <a:cs typeface="+mn-cs"/>
              </a:rPr>
              <a:t>Model Used: Random Forest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Arial" panose="020B0604020202020204" pitchFamily="34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b="1" dirty="0">
                <a:latin typeface="Arial" panose="020B0604020202020204" pitchFamily="34" charset="0"/>
                <a:cs typeface="+mn-cs"/>
              </a:rPr>
              <a:t>Why?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Good for classification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Handles different types of data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Works well even if the data is imbalanced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u="sng" dirty="0">
                <a:latin typeface="Arial" panose="020B0604020202020204" pitchFamily="34" charset="0"/>
                <a:cs typeface="+mn-cs"/>
              </a:rPr>
              <a:t>Training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b="1" u="sng" dirty="0">
              <a:latin typeface="Arial" panose="020B0604020202020204" pitchFamily="34" charset="0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Split data into training and testing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Train the model on training data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Save the model using joblib.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CEA5E-3B94-FC4B-7675-C85C2CCC337E}"/>
              </a:ext>
            </a:extLst>
          </p:cNvPr>
          <p:cNvSpPr txBox="1"/>
          <p:nvPr/>
        </p:nvSpPr>
        <p:spPr>
          <a:xfrm>
            <a:off x="1847234" y="1874400"/>
            <a:ext cx="10095929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i="1" u="sng" dirty="0">
                <a:solidFill>
                  <a:schemeClr val="bg1"/>
                </a:solidFill>
                <a:latin typeface="Arial" panose="020B0604020202020204" pitchFamily="34" charset="0"/>
              </a:rPr>
              <a:t>Purpose:</a:t>
            </a:r>
            <a:b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Lets the user enter transaction details and check if it's fraud or not.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i="1" u="sng" dirty="0">
                <a:solidFill>
                  <a:schemeClr val="bg1"/>
                </a:solidFill>
                <a:latin typeface="Arial" panose="020B0604020202020204" pitchFamily="34" charset="0"/>
              </a:rPr>
              <a:t>How it Works: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b="1" i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User fills in form fields (amount, location, device, etc.)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Clicks "Predict"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The model gives a result: Fraudulent or Not Fraudulent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i="1" u="sng" dirty="0">
                <a:solidFill>
                  <a:schemeClr val="bg1"/>
                </a:solidFill>
                <a:latin typeface="Arial" panose="020B0604020202020204" pitchFamily="34" charset="0"/>
              </a:rPr>
              <a:t>Tools Used:</a:t>
            </a:r>
            <a:b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 Streamlet.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C710B4-2D4C-04FF-91F2-9130862191A2}"/>
              </a:ext>
            </a:extLst>
          </p:cNvPr>
          <p:cNvSpPr txBox="1"/>
          <p:nvPr/>
        </p:nvSpPr>
        <p:spPr>
          <a:xfrm>
            <a:off x="2064774" y="1283110"/>
            <a:ext cx="83770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GUI (User Interface)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23" y="449238"/>
            <a:ext cx="10500989" cy="1261759"/>
          </a:xfrm>
        </p:spPr>
        <p:txBody>
          <a:bodyPr/>
          <a:lstStyle/>
          <a:p>
            <a:r>
              <a:rPr lang="en-US" sz="4400" b="1" cap="none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GUI – Fraud Detection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pPr>
              <a:buNone/>
            </a:pPr>
            <a:r>
              <a:rPr lang="en-US" sz="2400" b="1" i="1" u="sng" dirty="0"/>
              <a:t>Purpose:</a:t>
            </a:r>
            <a:br>
              <a:rPr lang="en-US" dirty="0"/>
            </a:br>
            <a:r>
              <a:rPr lang="en-US" dirty="0"/>
              <a:t>A simple app that lets users test transactions and get instant fraud predictions.</a:t>
            </a:r>
          </a:p>
          <a:p>
            <a:pPr>
              <a:buNone/>
            </a:pPr>
            <a:r>
              <a:rPr lang="en-US" sz="2400" b="1" i="1" u="sng" dirty="0"/>
              <a:t>How it works:</a:t>
            </a:r>
          </a:p>
          <a:p>
            <a:pPr>
              <a:buFont typeface="+mj-lt"/>
              <a:buAutoNum type="arabicPeriod"/>
            </a:pPr>
            <a:r>
              <a:rPr lang="en-US" dirty="0"/>
              <a:t>User fills in the form.</a:t>
            </a:r>
          </a:p>
          <a:p>
            <a:pPr>
              <a:buFont typeface="+mj-lt"/>
              <a:buAutoNum type="arabicPeriod"/>
            </a:pPr>
            <a:r>
              <a:rPr lang="en-US" dirty="0"/>
              <a:t>Clicks </a:t>
            </a:r>
            <a:r>
              <a:rPr lang="en-US" b="1" dirty="0"/>
              <a:t>Predict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Model returns a result: </a:t>
            </a:r>
            <a:r>
              <a:rPr lang="en-US" b="1" dirty="0"/>
              <a:t>Fraudulent / Not Fraudulent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5" name="Content Placeholder 6">
            <a:extLst>
              <a:ext uri="{FF2B5EF4-FFF2-40B4-BE49-F238E27FC236}">
                <a16:creationId xmlns:a16="http://schemas.microsoft.com/office/drawing/2014/main" id="{03D789C7-32DE-BDCB-786C-32677DD7A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282DB4D-FDC0-2E2A-0066-F94E4D4B96F7}"/>
              </a:ext>
            </a:extLst>
          </p:cNvPr>
          <p:cNvSpPr txBox="1"/>
          <p:nvPr/>
        </p:nvSpPr>
        <p:spPr>
          <a:xfrm>
            <a:off x="6961239" y="1663987"/>
            <a:ext cx="5230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accent6"/>
                </a:solidFill>
              </a:rPr>
              <a:t>Incase of detecting a fraud</a:t>
            </a:r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{3F5AADB5-0904-4DA3-8AC5-4AC63BEF9602}tf11936837_win32</Template>
  <TotalTime>85</TotalTime>
  <Words>329</Words>
  <Application>Microsoft Office PowerPoint</Application>
  <PresentationFormat>Widescreen</PresentationFormat>
  <Paragraphs>95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Nova</vt:lpstr>
      <vt:lpstr>Biome</vt:lpstr>
      <vt:lpstr>Calibri</vt:lpstr>
      <vt:lpstr>Raleway Black</vt:lpstr>
      <vt:lpstr>Custom</vt:lpstr>
      <vt:lpstr>🚨 Fraud Detection System</vt:lpstr>
      <vt:lpstr>Agenda</vt:lpstr>
      <vt:lpstr>PowerPoint Presentation</vt:lpstr>
      <vt:lpstr>Work Flow</vt:lpstr>
      <vt:lpstr>PowerPoint Presentation</vt:lpstr>
      <vt:lpstr>3. Model &amp; Training</vt:lpstr>
      <vt:lpstr>PowerPoint Presentation</vt:lpstr>
      <vt:lpstr>GUI – Fraud Detection App</vt:lpstr>
      <vt:lpstr>PowerPoint Presentation</vt:lpstr>
      <vt:lpstr>PowerPoint Presentation</vt:lpstr>
      <vt:lpstr>The code</vt:lpstr>
      <vt:lpstr>The code</vt:lpstr>
      <vt:lpstr>The code</vt:lpstr>
      <vt:lpstr>The code</vt:lpstr>
      <vt:lpstr>The 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Nouran Atef Mohamed Hashad</dc:creator>
  <cp:lastModifiedBy>Mohamed.1701251</cp:lastModifiedBy>
  <cp:revision>3</cp:revision>
  <dcterms:created xsi:type="dcterms:W3CDTF">2025-05-16T21:51:57Z</dcterms:created>
  <dcterms:modified xsi:type="dcterms:W3CDTF">2025-08-22T04:47:19Z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