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kheel M" userId="82cb56b3d776d2c7" providerId="LiveId" clId="{B8826142-A8AE-48B3-AA39-9ED99B2EEEE4}"/>
    <pc:docChg chg="undo custSel addSld delSld modSld sldOrd">
      <pc:chgData name="Mohamed Akheel M" userId="82cb56b3d776d2c7" providerId="LiveId" clId="{B8826142-A8AE-48B3-AA39-9ED99B2EEEE4}" dt="2020-10-04T15:04:20.896" v="1322" actId="1076"/>
      <pc:docMkLst>
        <pc:docMk/>
      </pc:docMkLst>
      <pc:sldChg chg="addSp delSp modSp new mod">
        <pc:chgData name="Mohamed Akheel M" userId="82cb56b3d776d2c7" providerId="LiveId" clId="{B8826142-A8AE-48B3-AA39-9ED99B2EEEE4}" dt="2020-10-04T15:04:20.896" v="1322" actId="1076"/>
        <pc:sldMkLst>
          <pc:docMk/>
          <pc:sldMk cId="3859175835" sldId="256"/>
        </pc:sldMkLst>
        <pc:spChg chg="mod">
          <ac:chgData name="Mohamed Akheel M" userId="82cb56b3d776d2c7" providerId="LiveId" clId="{B8826142-A8AE-48B3-AA39-9ED99B2EEEE4}" dt="2020-10-04T15:04:09.040" v="1321" actId="1076"/>
          <ac:spMkLst>
            <pc:docMk/>
            <pc:sldMk cId="3859175835" sldId="256"/>
            <ac:spMk id="2" creationId="{144A984B-64CF-4B15-BC8B-BFDA67997447}"/>
          </ac:spMkLst>
        </pc:spChg>
        <pc:spChg chg="del">
          <ac:chgData name="Mohamed Akheel M" userId="82cb56b3d776d2c7" providerId="LiveId" clId="{B8826142-A8AE-48B3-AA39-9ED99B2EEEE4}" dt="2020-10-04T13:47:14.254" v="24" actId="478"/>
          <ac:spMkLst>
            <pc:docMk/>
            <pc:sldMk cId="3859175835" sldId="256"/>
            <ac:spMk id="3" creationId="{93DA4478-1070-4F1B-B40B-F55B111AED54}"/>
          </ac:spMkLst>
        </pc:spChg>
        <pc:spChg chg="add mod">
          <ac:chgData name="Mohamed Akheel M" userId="82cb56b3d776d2c7" providerId="LiveId" clId="{B8826142-A8AE-48B3-AA39-9ED99B2EEEE4}" dt="2020-10-04T15:03:48.343" v="1317" actId="1076"/>
          <ac:spMkLst>
            <pc:docMk/>
            <pc:sldMk cId="3859175835" sldId="256"/>
            <ac:spMk id="6" creationId="{BB2CCA4C-5012-41CF-B63D-89036ACDC832}"/>
          </ac:spMkLst>
        </pc:spChg>
        <pc:spChg chg="add mod">
          <ac:chgData name="Mohamed Akheel M" userId="82cb56b3d776d2c7" providerId="LiveId" clId="{B8826142-A8AE-48B3-AA39-9ED99B2EEEE4}" dt="2020-10-04T15:03:54.096" v="1318" actId="1076"/>
          <ac:spMkLst>
            <pc:docMk/>
            <pc:sldMk cId="3859175835" sldId="256"/>
            <ac:spMk id="7" creationId="{97D3A9DB-EF15-42EA-A968-417F4610806C}"/>
          </ac:spMkLst>
        </pc:spChg>
        <pc:picChg chg="add mod">
          <ac:chgData name="Mohamed Akheel M" userId="82cb56b3d776d2c7" providerId="LiveId" clId="{B8826142-A8AE-48B3-AA39-9ED99B2EEEE4}" dt="2020-10-04T15:03:41.991" v="1315" actId="1076"/>
          <ac:picMkLst>
            <pc:docMk/>
            <pc:sldMk cId="3859175835" sldId="256"/>
            <ac:picMk id="3" creationId="{4582067E-0AEC-46AB-BFC3-8313C20ADC3C}"/>
          </ac:picMkLst>
        </pc:picChg>
        <pc:picChg chg="add mod">
          <ac:chgData name="Mohamed Akheel M" userId="82cb56b3d776d2c7" providerId="LiveId" clId="{B8826142-A8AE-48B3-AA39-9ED99B2EEEE4}" dt="2020-10-04T15:04:20.896" v="1322" actId="1076"/>
          <ac:picMkLst>
            <pc:docMk/>
            <pc:sldMk cId="3859175835" sldId="256"/>
            <ac:picMk id="5" creationId="{E26A8602-96E2-455C-98AE-44E86F495040}"/>
          </ac:picMkLst>
        </pc:picChg>
      </pc:sldChg>
      <pc:sldChg chg="modSp new mod">
        <pc:chgData name="Mohamed Akheel M" userId="82cb56b3d776d2c7" providerId="LiveId" clId="{B8826142-A8AE-48B3-AA39-9ED99B2EEEE4}" dt="2020-10-04T14:13:31.644" v="913" actId="113"/>
        <pc:sldMkLst>
          <pc:docMk/>
          <pc:sldMk cId="741289524" sldId="257"/>
        </pc:sldMkLst>
        <pc:spChg chg="mod">
          <ac:chgData name="Mohamed Akheel M" userId="82cb56b3d776d2c7" providerId="LiveId" clId="{B8826142-A8AE-48B3-AA39-9ED99B2EEEE4}" dt="2020-10-04T14:00:50.510" v="446" actId="1076"/>
          <ac:spMkLst>
            <pc:docMk/>
            <pc:sldMk cId="741289524" sldId="257"/>
            <ac:spMk id="2" creationId="{D4BC0644-30EA-42FD-B71E-F2194F3ADA3F}"/>
          </ac:spMkLst>
        </pc:spChg>
        <pc:spChg chg="mod">
          <ac:chgData name="Mohamed Akheel M" userId="82cb56b3d776d2c7" providerId="LiveId" clId="{B8826142-A8AE-48B3-AA39-9ED99B2EEEE4}" dt="2020-10-04T14:13:31.644" v="913" actId="113"/>
          <ac:spMkLst>
            <pc:docMk/>
            <pc:sldMk cId="741289524" sldId="257"/>
            <ac:spMk id="3" creationId="{13032A92-E831-4C16-BA1E-6227CB6D1DF5}"/>
          </ac:spMkLst>
        </pc:spChg>
      </pc:sldChg>
      <pc:sldChg chg="addSp delSp modSp new mod ord">
        <pc:chgData name="Mohamed Akheel M" userId="82cb56b3d776d2c7" providerId="LiveId" clId="{B8826142-A8AE-48B3-AA39-9ED99B2EEEE4}" dt="2020-10-04T13:59:47.818" v="416"/>
        <pc:sldMkLst>
          <pc:docMk/>
          <pc:sldMk cId="3292269022" sldId="258"/>
        </pc:sldMkLst>
        <pc:spChg chg="del">
          <ac:chgData name="Mohamed Akheel M" userId="82cb56b3d776d2c7" providerId="LiveId" clId="{B8826142-A8AE-48B3-AA39-9ED99B2EEEE4}" dt="2020-10-04T13:55:02.800" v="364" actId="931"/>
          <ac:spMkLst>
            <pc:docMk/>
            <pc:sldMk cId="3292269022" sldId="258"/>
            <ac:spMk id="3" creationId="{2513F519-7359-4E1F-97FB-25FE96587F5A}"/>
          </ac:spMkLst>
        </pc:spChg>
        <pc:picChg chg="add mod modCrop">
          <ac:chgData name="Mohamed Akheel M" userId="82cb56b3d776d2c7" providerId="LiveId" clId="{B8826142-A8AE-48B3-AA39-9ED99B2EEEE4}" dt="2020-10-04T13:55:37.797" v="374" actId="1076"/>
          <ac:picMkLst>
            <pc:docMk/>
            <pc:sldMk cId="3292269022" sldId="258"/>
            <ac:picMk id="5" creationId="{1BC84E61-8B98-456C-BB4A-ECF4F5DFDF47}"/>
          </ac:picMkLst>
        </pc:picChg>
      </pc:sldChg>
      <pc:sldChg chg="addSp delSp modSp new del mod">
        <pc:chgData name="Mohamed Akheel M" userId="82cb56b3d776d2c7" providerId="LiveId" clId="{B8826142-A8AE-48B3-AA39-9ED99B2EEEE4}" dt="2020-10-04T15:04:00.554" v="1319" actId="2696"/>
        <pc:sldMkLst>
          <pc:docMk/>
          <pc:sldMk cId="2540123089" sldId="259"/>
        </pc:sldMkLst>
        <pc:spChg chg="mod">
          <ac:chgData name="Mohamed Akheel M" userId="82cb56b3d776d2c7" providerId="LiveId" clId="{B8826142-A8AE-48B3-AA39-9ED99B2EEEE4}" dt="2020-10-04T13:58:43.866" v="414" actId="122"/>
          <ac:spMkLst>
            <pc:docMk/>
            <pc:sldMk cId="2540123089" sldId="259"/>
            <ac:spMk id="2" creationId="{78D02256-5427-4FD5-BD7E-AB6873F1D4BB}"/>
          </ac:spMkLst>
        </pc:spChg>
        <pc:spChg chg="del">
          <ac:chgData name="Mohamed Akheel M" userId="82cb56b3d776d2c7" providerId="LiveId" clId="{B8826142-A8AE-48B3-AA39-9ED99B2EEEE4}" dt="2020-10-04T13:57:05.532" v="376" actId="931"/>
          <ac:spMkLst>
            <pc:docMk/>
            <pc:sldMk cId="2540123089" sldId="259"/>
            <ac:spMk id="3" creationId="{A8284ED7-C3D4-4EF8-A150-9D712B91FCED}"/>
          </ac:spMkLst>
        </pc:spChg>
        <pc:spChg chg="add mod">
          <ac:chgData name="Mohamed Akheel M" userId="82cb56b3d776d2c7" providerId="LiveId" clId="{B8826142-A8AE-48B3-AA39-9ED99B2EEEE4}" dt="2020-10-04T15:02:28.582" v="1288" actId="21"/>
          <ac:spMkLst>
            <pc:docMk/>
            <pc:sldMk cId="2540123089" sldId="259"/>
            <ac:spMk id="4" creationId="{4C168D29-74C3-4C5C-9B43-6722A2A34E02}"/>
          </ac:spMkLst>
        </pc:spChg>
        <pc:picChg chg="add del mod modCrop">
          <ac:chgData name="Mohamed Akheel M" userId="82cb56b3d776d2c7" providerId="LiveId" clId="{B8826142-A8AE-48B3-AA39-9ED99B2EEEE4}" dt="2020-10-04T15:02:28.582" v="1288" actId="21"/>
          <ac:picMkLst>
            <pc:docMk/>
            <pc:sldMk cId="2540123089" sldId="259"/>
            <ac:picMk id="5" creationId="{289251F1-BEEA-4F56-A353-39EB0B765ED6}"/>
          </ac:picMkLst>
        </pc:picChg>
        <pc:picChg chg="add del mod modCrop">
          <ac:chgData name="Mohamed Akheel M" userId="82cb56b3d776d2c7" providerId="LiveId" clId="{B8826142-A8AE-48B3-AA39-9ED99B2EEEE4}" dt="2020-10-04T15:02:42.031" v="1293" actId="21"/>
          <ac:picMkLst>
            <pc:docMk/>
            <pc:sldMk cId="2540123089" sldId="259"/>
            <ac:picMk id="7" creationId="{B95EF444-0CAE-43E6-AD87-B27D9855C858}"/>
          </ac:picMkLst>
        </pc:picChg>
      </pc:sldChg>
      <pc:sldChg chg="modSp new mod">
        <pc:chgData name="Mohamed Akheel M" userId="82cb56b3d776d2c7" providerId="LiveId" clId="{B8826142-A8AE-48B3-AA39-9ED99B2EEEE4}" dt="2020-10-04T14:16:10.526" v="991" actId="1076"/>
        <pc:sldMkLst>
          <pc:docMk/>
          <pc:sldMk cId="3475412954" sldId="260"/>
        </pc:sldMkLst>
        <pc:spChg chg="mod">
          <ac:chgData name="Mohamed Akheel M" userId="82cb56b3d776d2c7" providerId="LiveId" clId="{B8826142-A8AE-48B3-AA39-9ED99B2EEEE4}" dt="2020-10-04T14:00:43.578" v="445" actId="122"/>
          <ac:spMkLst>
            <pc:docMk/>
            <pc:sldMk cId="3475412954" sldId="260"/>
            <ac:spMk id="2" creationId="{A04FA144-01FD-4871-AF81-52D4F1ED0115}"/>
          </ac:spMkLst>
        </pc:spChg>
        <pc:spChg chg="mod">
          <ac:chgData name="Mohamed Akheel M" userId="82cb56b3d776d2c7" providerId="LiveId" clId="{B8826142-A8AE-48B3-AA39-9ED99B2EEEE4}" dt="2020-10-04T14:16:10.526" v="991" actId="1076"/>
          <ac:spMkLst>
            <pc:docMk/>
            <pc:sldMk cId="3475412954" sldId="260"/>
            <ac:spMk id="3" creationId="{7BAC03BA-6AE9-4526-BF90-4B95213AD6D5}"/>
          </ac:spMkLst>
        </pc:spChg>
      </pc:sldChg>
      <pc:sldChg chg="modSp new mod">
        <pc:chgData name="Mohamed Akheel M" userId="82cb56b3d776d2c7" providerId="LiveId" clId="{B8826142-A8AE-48B3-AA39-9ED99B2EEEE4}" dt="2020-10-04T14:09:21.442" v="761" actId="122"/>
        <pc:sldMkLst>
          <pc:docMk/>
          <pc:sldMk cId="685535876" sldId="261"/>
        </pc:sldMkLst>
        <pc:spChg chg="mod">
          <ac:chgData name="Mohamed Akheel M" userId="82cb56b3d776d2c7" providerId="LiveId" clId="{B8826142-A8AE-48B3-AA39-9ED99B2EEEE4}" dt="2020-10-04T14:09:21.442" v="761" actId="122"/>
          <ac:spMkLst>
            <pc:docMk/>
            <pc:sldMk cId="685535876" sldId="261"/>
            <ac:spMk id="2" creationId="{95AA788C-CDAD-4DA5-8CA9-DEAAB51454B9}"/>
          </ac:spMkLst>
        </pc:spChg>
        <pc:spChg chg="mod">
          <ac:chgData name="Mohamed Akheel M" userId="82cb56b3d776d2c7" providerId="LiveId" clId="{B8826142-A8AE-48B3-AA39-9ED99B2EEEE4}" dt="2020-10-04T14:09:16.118" v="760" actId="14100"/>
          <ac:spMkLst>
            <pc:docMk/>
            <pc:sldMk cId="685535876" sldId="261"/>
            <ac:spMk id="3" creationId="{03407675-0AB8-4EDA-BFAE-F741F0F28AAF}"/>
          </ac:spMkLst>
        </pc:spChg>
      </pc:sldChg>
      <pc:sldChg chg="modSp new mod">
        <pc:chgData name="Mohamed Akheel M" userId="82cb56b3d776d2c7" providerId="LiveId" clId="{B8826142-A8AE-48B3-AA39-9ED99B2EEEE4}" dt="2020-10-04T14:11:54.450" v="865" actId="122"/>
        <pc:sldMkLst>
          <pc:docMk/>
          <pc:sldMk cId="487587378" sldId="262"/>
        </pc:sldMkLst>
        <pc:spChg chg="mod">
          <ac:chgData name="Mohamed Akheel M" userId="82cb56b3d776d2c7" providerId="LiveId" clId="{B8826142-A8AE-48B3-AA39-9ED99B2EEEE4}" dt="2020-10-04T14:11:54.450" v="865" actId="122"/>
          <ac:spMkLst>
            <pc:docMk/>
            <pc:sldMk cId="487587378" sldId="262"/>
            <ac:spMk id="2" creationId="{5F7B1740-661C-4DB9-ABCC-561DE543DD74}"/>
          </ac:spMkLst>
        </pc:spChg>
        <pc:spChg chg="mod">
          <ac:chgData name="Mohamed Akheel M" userId="82cb56b3d776d2c7" providerId="LiveId" clId="{B8826142-A8AE-48B3-AA39-9ED99B2EEEE4}" dt="2020-10-04T14:11:49.768" v="864" actId="20577"/>
          <ac:spMkLst>
            <pc:docMk/>
            <pc:sldMk cId="487587378" sldId="262"/>
            <ac:spMk id="3" creationId="{C5E96DC3-D013-4244-BD92-723398050383}"/>
          </ac:spMkLst>
        </pc:spChg>
      </pc:sldChg>
      <pc:sldChg chg="modSp new mod">
        <pc:chgData name="Mohamed Akheel M" userId="82cb56b3d776d2c7" providerId="LiveId" clId="{B8826142-A8AE-48B3-AA39-9ED99B2EEEE4}" dt="2020-10-04T14:16:32.953" v="998" actId="122"/>
        <pc:sldMkLst>
          <pc:docMk/>
          <pc:sldMk cId="4157962841" sldId="263"/>
        </pc:sldMkLst>
        <pc:spChg chg="mod">
          <ac:chgData name="Mohamed Akheel M" userId="82cb56b3d776d2c7" providerId="LiveId" clId="{B8826142-A8AE-48B3-AA39-9ED99B2EEEE4}" dt="2020-10-04T14:16:32.953" v="998" actId="122"/>
          <ac:spMkLst>
            <pc:docMk/>
            <pc:sldMk cId="4157962841" sldId="263"/>
            <ac:spMk id="2" creationId="{B07DCBBD-B400-45DF-B37C-CE187F093AC6}"/>
          </ac:spMkLst>
        </pc:spChg>
        <pc:spChg chg="mod">
          <ac:chgData name="Mohamed Akheel M" userId="82cb56b3d776d2c7" providerId="LiveId" clId="{B8826142-A8AE-48B3-AA39-9ED99B2EEEE4}" dt="2020-10-04T14:16:28.510" v="996" actId="1076"/>
          <ac:spMkLst>
            <pc:docMk/>
            <pc:sldMk cId="4157962841" sldId="263"/>
            <ac:spMk id="3" creationId="{59BD8A7A-10AC-4127-BAE1-5EDE2F9FE94D}"/>
          </ac:spMkLst>
        </pc:spChg>
      </pc:sldChg>
      <pc:sldChg chg="addSp delSp modSp new del mod">
        <pc:chgData name="Mohamed Akheel M" userId="82cb56b3d776d2c7" providerId="LiveId" clId="{B8826142-A8AE-48B3-AA39-9ED99B2EEEE4}" dt="2020-10-04T15:04:03.750" v="1320" actId="2696"/>
        <pc:sldMkLst>
          <pc:docMk/>
          <pc:sldMk cId="1886609796" sldId="264"/>
        </pc:sldMkLst>
        <pc:spChg chg="del mod">
          <ac:chgData name="Mohamed Akheel M" userId="82cb56b3d776d2c7" providerId="LiveId" clId="{B8826142-A8AE-48B3-AA39-9ED99B2EEEE4}" dt="2020-10-04T15:02:57.109" v="1298" actId="21"/>
          <ac:spMkLst>
            <pc:docMk/>
            <pc:sldMk cId="1886609796" sldId="264"/>
            <ac:spMk id="2" creationId="{5C7B4C91-6AAC-42D0-B02B-10BE359C77BE}"/>
          </ac:spMkLst>
        </pc:spChg>
        <pc:spChg chg="del mod">
          <ac:chgData name="Mohamed Akheel M" userId="82cb56b3d776d2c7" providerId="LiveId" clId="{B8826142-A8AE-48B3-AA39-9ED99B2EEEE4}" dt="2020-10-04T15:03:21.238" v="1307" actId="21"/>
          <ac:spMkLst>
            <pc:docMk/>
            <pc:sldMk cId="1886609796" sldId="264"/>
            <ac:spMk id="3" creationId="{0AA5546E-959F-48F0-A690-293AE0A5A7FB}"/>
          </ac:spMkLst>
        </pc:spChg>
        <pc:spChg chg="add mod">
          <ac:chgData name="Mohamed Akheel M" userId="82cb56b3d776d2c7" providerId="LiveId" clId="{B8826142-A8AE-48B3-AA39-9ED99B2EEEE4}" dt="2020-10-04T15:02:57.109" v="1298" actId="21"/>
          <ac:spMkLst>
            <pc:docMk/>
            <pc:sldMk cId="1886609796" sldId="264"/>
            <ac:spMk id="5" creationId="{4CDF849D-8533-44FC-BBD9-1779C583F315}"/>
          </ac:spMkLst>
        </pc:spChg>
        <pc:spChg chg="add mod">
          <ac:chgData name="Mohamed Akheel M" userId="82cb56b3d776d2c7" providerId="LiveId" clId="{B8826142-A8AE-48B3-AA39-9ED99B2EEEE4}" dt="2020-10-04T15:03:21.238" v="1307" actId="21"/>
          <ac:spMkLst>
            <pc:docMk/>
            <pc:sldMk cId="1886609796" sldId="264"/>
            <ac:spMk id="7" creationId="{4D18973A-4DB2-4A2E-9953-3E7C0C9990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8F2-7D22-4706-857D-61B0029368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C8024-314D-4AE9-A14C-25C54EC03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B91AF0-09D4-4271-9858-04033B93030D}"/>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5" name="Footer Placeholder 4">
            <a:extLst>
              <a:ext uri="{FF2B5EF4-FFF2-40B4-BE49-F238E27FC236}">
                <a16:creationId xmlns:a16="http://schemas.microsoft.com/office/drawing/2014/main" id="{243E05EE-AA45-4A85-B715-CAE2ABCCD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73DC8-136E-4FA4-824F-CD355EEC4B0B}"/>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1658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BF93-9DFE-43AD-A29C-81E8EC974B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DD616D-37DA-48E2-AEB1-8F5835156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F900B1-CFAA-4B4E-80F5-1C4C2B76AD1B}"/>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5" name="Footer Placeholder 4">
            <a:extLst>
              <a:ext uri="{FF2B5EF4-FFF2-40B4-BE49-F238E27FC236}">
                <a16:creationId xmlns:a16="http://schemas.microsoft.com/office/drawing/2014/main" id="{9BD24467-1FBB-4DE3-980F-408AAE2D5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3B878-3CC1-4B19-A9F8-12E510C08925}"/>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340305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6EEB5-A984-4D6D-92E7-FB25B1B5C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893105-B37E-4975-89D7-1C2326D0C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E5513-A859-4550-86AD-29E1972C957B}"/>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5" name="Footer Placeholder 4">
            <a:extLst>
              <a:ext uri="{FF2B5EF4-FFF2-40B4-BE49-F238E27FC236}">
                <a16:creationId xmlns:a16="http://schemas.microsoft.com/office/drawing/2014/main" id="{C97BFD23-6843-43ED-BCFA-EEF4F18DF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2441B-AA19-4EC7-8795-311A98EFC97C}"/>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276434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4BD0-9E4B-403C-A69B-2CD5093ACA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EBA5F-F16D-43EA-9ECB-11EF6FD447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824CEA-B766-41AC-94A6-EFB35BC2DFEA}"/>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5" name="Footer Placeholder 4">
            <a:extLst>
              <a:ext uri="{FF2B5EF4-FFF2-40B4-BE49-F238E27FC236}">
                <a16:creationId xmlns:a16="http://schemas.microsoft.com/office/drawing/2014/main" id="{92661570-864D-445F-874C-15FB06540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64CDA-5892-4C0F-A97A-0CBBF3F69FE9}"/>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165859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4730-209B-4F9A-8412-04DD98A0E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DFB607-9019-4110-B025-DFDE81A5E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FCF3F-5B7C-4AA2-9F21-9226E619D12A}"/>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5" name="Footer Placeholder 4">
            <a:extLst>
              <a:ext uri="{FF2B5EF4-FFF2-40B4-BE49-F238E27FC236}">
                <a16:creationId xmlns:a16="http://schemas.microsoft.com/office/drawing/2014/main" id="{2CE17DED-919E-4990-9C6C-D44A005B2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049F94-3A64-453C-9172-C939DD4B97B0}"/>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63071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17DB-5A84-4541-8AD4-38212C699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AE7BFF-EA0E-475C-80DB-1FD9EDCA2D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C0F980-CD82-42CD-8D81-F2D2E7ECAE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68BC2C-DC47-473E-889F-B326877B252D}"/>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6" name="Footer Placeholder 5">
            <a:extLst>
              <a:ext uri="{FF2B5EF4-FFF2-40B4-BE49-F238E27FC236}">
                <a16:creationId xmlns:a16="http://schemas.microsoft.com/office/drawing/2014/main" id="{E0EF261E-7C57-46EE-8A0A-0EDA637A5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C0A93F-0226-426F-94E3-4CC8716A7FD5}"/>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343390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55BF-48DC-4EE3-A365-09C8C667CF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0EC15-07EC-427F-AAF8-88C6695D4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8450A-BC80-4C02-A421-FB9FA824A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23A216-A3E5-46CE-8598-D944C8A1C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7490C-20D2-4216-9B5C-A9B8039EA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3BC8D-2EBC-4965-AD07-38375604F2E2}"/>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8" name="Footer Placeholder 7">
            <a:extLst>
              <a:ext uri="{FF2B5EF4-FFF2-40B4-BE49-F238E27FC236}">
                <a16:creationId xmlns:a16="http://schemas.microsoft.com/office/drawing/2014/main" id="{D98ADD17-54D4-4698-9BF0-BDD9174C9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B6CD0E-D06C-41E4-AA90-DA485B9C544E}"/>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375725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D28-DDD9-4FA3-BF56-B6D4BDC2FA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3A0877-32D3-4259-9687-95B47BDA6C1F}"/>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4" name="Footer Placeholder 3">
            <a:extLst>
              <a:ext uri="{FF2B5EF4-FFF2-40B4-BE49-F238E27FC236}">
                <a16:creationId xmlns:a16="http://schemas.microsoft.com/office/drawing/2014/main" id="{3820BB64-B994-41E3-AEA1-967B326DF6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CE87EE-4BBD-4146-89E0-C25CD6EC1A39}"/>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298242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44906-F57F-4915-86F1-B58DF9B6EBA9}"/>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3" name="Footer Placeholder 2">
            <a:extLst>
              <a:ext uri="{FF2B5EF4-FFF2-40B4-BE49-F238E27FC236}">
                <a16:creationId xmlns:a16="http://schemas.microsoft.com/office/drawing/2014/main" id="{77A8AE8D-F5CC-4094-89DE-3DF1BF6B28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5FD9D8-BE82-4EE7-883D-956A7552C4E9}"/>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29709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B17B-65AC-4E51-83D4-94563E69C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F49DEC-63FD-44CE-963B-A5EA0747E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360A6C-8B67-4FB6-961F-8BE73C772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0604F-D7A3-4F12-9A41-4A87084E932A}"/>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6" name="Footer Placeholder 5">
            <a:extLst>
              <a:ext uri="{FF2B5EF4-FFF2-40B4-BE49-F238E27FC236}">
                <a16:creationId xmlns:a16="http://schemas.microsoft.com/office/drawing/2014/main" id="{69F37287-851F-4555-BA9E-6CCC484A54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789385-F876-49EC-8EE0-AF067E6268EC}"/>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1800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0F02-E16A-4CFE-8986-4899157C1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387897-EA6D-4A3A-A53D-CA1CF662A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097D05-8F11-403D-8682-389191FF5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FB092-8E28-4253-BCF8-FAB2C7BF335C}"/>
              </a:ext>
            </a:extLst>
          </p:cNvPr>
          <p:cNvSpPr>
            <a:spLocks noGrp="1"/>
          </p:cNvSpPr>
          <p:nvPr>
            <p:ph type="dt" sz="half" idx="10"/>
          </p:nvPr>
        </p:nvSpPr>
        <p:spPr/>
        <p:txBody>
          <a:bodyPr/>
          <a:lstStyle/>
          <a:p>
            <a:fld id="{6FAAE0C0-C048-4741-9820-8E61114DA3F8}" type="datetimeFigureOut">
              <a:rPr lang="en-IN" smtClean="0"/>
              <a:t>04-10-2020</a:t>
            </a:fld>
            <a:endParaRPr lang="en-IN"/>
          </a:p>
        </p:txBody>
      </p:sp>
      <p:sp>
        <p:nvSpPr>
          <p:cNvPr id="6" name="Footer Placeholder 5">
            <a:extLst>
              <a:ext uri="{FF2B5EF4-FFF2-40B4-BE49-F238E27FC236}">
                <a16:creationId xmlns:a16="http://schemas.microsoft.com/office/drawing/2014/main" id="{ADBC5E24-25EF-43E7-8B56-14F4D0CD8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7BC88A-5198-459C-9A64-0057140B9D22}"/>
              </a:ext>
            </a:extLst>
          </p:cNvPr>
          <p:cNvSpPr>
            <a:spLocks noGrp="1"/>
          </p:cNvSpPr>
          <p:nvPr>
            <p:ph type="sldNum" sz="quarter" idx="12"/>
          </p:nvPr>
        </p:nvSpPr>
        <p:spPr/>
        <p:txBody>
          <a:bodyPr/>
          <a:lstStyle/>
          <a:p>
            <a:fld id="{30633925-A1CD-4917-B0A0-C0225B4F4A9A}" type="slidenum">
              <a:rPr lang="en-IN" smtClean="0"/>
              <a:t>‹#›</a:t>
            </a:fld>
            <a:endParaRPr lang="en-IN"/>
          </a:p>
        </p:txBody>
      </p:sp>
    </p:spTree>
    <p:extLst>
      <p:ext uri="{BB962C8B-B14F-4D97-AF65-F5344CB8AC3E}">
        <p14:creationId xmlns:p14="http://schemas.microsoft.com/office/powerpoint/2010/main" val="213264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4C5487-64F5-43F2-B6B7-3B7610DA7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C43C0-B68A-4AD9-A491-B11BFE570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AE57D-56F3-4B9C-A4D3-4CCB44F25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AE0C0-C048-4741-9820-8E61114DA3F8}" type="datetimeFigureOut">
              <a:rPr lang="en-IN" smtClean="0"/>
              <a:t>04-10-2020</a:t>
            </a:fld>
            <a:endParaRPr lang="en-IN"/>
          </a:p>
        </p:txBody>
      </p:sp>
      <p:sp>
        <p:nvSpPr>
          <p:cNvPr id="5" name="Footer Placeholder 4">
            <a:extLst>
              <a:ext uri="{FF2B5EF4-FFF2-40B4-BE49-F238E27FC236}">
                <a16:creationId xmlns:a16="http://schemas.microsoft.com/office/drawing/2014/main" id="{9A044265-298B-4D3B-AAF6-51EC0A329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274D12-075E-4AC1-B2D5-C0AE6F378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33925-A1CD-4917-B0A0-C0225B4F4A9A}" type="slidenum">
              <a:rPr lang="en-IN" smtClean="0"/>
              <a:t>‹#›</a:t>
            </a:fld>
            <a:endParaRPr lang="en-IN"/>
          </a:p>
        </p:txBody>
      </p:sp>
    </p:spTree>
    <p:extLst>
      <p:ext uri="{BB962C8B-B14F-4D97-AF65-F5344CB8AC3E}">
        <p14:creationId xmlns:p14="http://schemas.microsoft.com/office/powerpoint/2010/main" val="269917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984B-64CF-4B15-BC8B-BFDA67997447}"/>
              </a:ext>
            </a:extLst>
          </p:cNvPr>
          <p:cNvSpPr>
            <a:spLocks noGrp="1"/>
          </p:cNvSpPr>
          <p:nvPr>
            <p:ph type="ctrTitle"/>
          </p:nvPr>
        </p:nvSpPr>
        <p:spPr>
          <a:xfrm>
            <a:off x="1626637" y="-1325817"/>
            <a:ext cx="9144000" cy="2387600"/>
          </a:xfrm>
        </p:spPr>
        <p:txBody>
          <a:bodyPr>
            <a:normAutofit/>
          </a:bodyPr>
          <a:lstStyle/>
          <a:p>
            <a:r>
              <a:rPr lang="en-GB" sz="5400" b="1" dirty="0"/>
              <a:t>TEAM M4 – LIDAR ROVER</a:t>
            </a:r>
            <a:endParaRPr lang="en-IN" sz="5400" b="1" dirty="0"/>
          </a:p>
        </p:txBody>
      </p:sp>
      <p:pic>
        <p:nvPicPr>
          <p:cNvPr id="3" name="Content Placeholder 4">
            <a:extLst>
              <a:ext uri="{FF2B5EF4-FFF2-40B4-BE49-F238E27FC236}">
                <a16:creationId xmlns:a16="http://schemas.microsoft.com/office/drawing/2014/main" id="{4582067E-0AEC-46AB-BFC3-8313C20ADC3C}"/>
              </a:ext>
            </a:extLst>
          </p:cNvPr>
          <p:cNvPicPr>
            <a:picLocks noChangeAspect="1"/>
          </p:cNvPicPr>
          <p:nvPr/>
        </p:nvPicPr>
        <p:blipFill rotWithShape="1">
          <a:blip r:embed="rId2">
            <a:extLst>
              <a:ext uri="{28A0092B-C50C-407E-A947-70E740481C1C}">
                <a14:useLocalDpi xmlns:a14="http://schemas.microsoft.com/office/drawing/2010/main" val="0"/>
              </a:ext>
            </a:extLst>
          </a:blip>
          <a:srcRect l="10276" t="25303" r="51970" b="35598"/>
          <a:stretch/>
        </p:blipFill>
        <p:spPr>
          <a:xfrm>
            <a:off x="371670" y="1133117"/>
            <a:ext cx="5013295" cy="2920530"/>
          </a:xfrm>
          <a:prstGeom prst="rect">
            <a:avLst/>
          </a:prstGeom>
        </p:spPr>
      </p:pic>
      <p:pic>
        <p:nvPicPr>
          <p:cNvPr id="5" name="Picture 4">
            <a:extLst>
              <a:ext uri="{FF2B5EF4-FFF2-40B4-BE49-F238E27FC236}">
                <a16:creationId xmlns:a16="http://schemas.microsoft.com/office/drawing/2014/main" id="{E26A8602-96E2-455C-98AE-44E86F495040}"/>
              </a:ext>
            </a:extLst>
          </p:cNvPr>
          <p:cNvPicPr>
            <a:picLocks noChangeAspect="1"/>
          </p:cNvPicPr>
          <p:nvPr/>
        </p:nvPicPr>
        <p:blipFill rotWithShape="1">
          <a:blip r:embed="rId2">
            <a:extLst>
              <a:ext uri="{28A0092B-C50C-407E-A947-70E740481C1C}">
                <a14:useLocalDpi xmlns:a14="http://schemas.microsoft.com/office/drawing/2010/main" val="0"/>
              </a:ext>
            </a:extLst>
          </a:blip>
          <a:srcRect l="52528" t="25418" r="13138" b="38640"/>
          <a:stretch/>
        </p:blipFill>
        <p:spPr>
          <a:xfrm>
            <a:off x="5525279" y="1061783"/>
            <a:ext cx="5595256" cy="3294814"/>
          </a:xfrm>
          <a:prstGeom prst="rect">
            <a:avLst/>
          </a:prstGeom>
        </p:spPr>
      </p:pic>
      <p:sp>
        <p:nvSpPr>
          <p:cNvPr id="6" name="Title 1">
            <a:extLst>
              <a:ext uri="{FF2B5EF4-FFF2-40B4-BE49-F238E27FC236}">
                <a16:creationId xmlns:a16="http://schemas.microsoft.com/office/drawing/2014/main" id="{BB2CCA4C-5012-41CF-B63D-89036ACDC832}"/>
              </a:ext>
            </a:extLst>
          </p:cNvPr>
          <p:cNvSpPr txBox="1">
            <a:spLocks/>
          </p:cNvSpPr>
          <p:nvPr/>
        </p:nvSpPr>
        <p:spPr>
          <a:xfrm>
            <a:off x="371670" y="327061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t>A PROJECT BY</a:t>
            </a:r>
            <a:endParaRPr lang="en-IN" sz="3200" b="1" dirty="0"/>
          </a:p>
        </p:txBody>
      </p:sp>
      <p:sp>
        <p:nvSpPr>
          <p:cNvPr id="7" name="Content Placeholder 2">
            <a:extLst>
              <a:ext uri="{FF2B5EF4-FFF2-40B4-BE49-F238E27FC236}">
                <a16:creationId xmlns:a16="http://schemas.microsoft.com/office/drawing/2014/main" id="{97D3A9DB-EF15-42EA-A968-417F4610806C}"/>
              </a:ext>
            </a:extLst>
          </p:cNvPr>
          <p:cNvSpPr txBox="1">
            <a:spLocks/>
          </p:cNvSpPr>
          <p:nvPr/>
        </p:nvSpPr>
        <p:spPr>
          <a:xfrm>
            <a:off x="488303" y="455800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t>LUBIN RAJ – MECHANICAL ENGINEERING</a:t>
            </a:r>
          </a:p>
          <a:p>
            <a:r>
              <a:rPr lang="en-GB" sz="1600" dirty="0"/>
              <a:t>MOHAMED AKHEEL.M – MECHANICAL ENGINEERING</a:t>
            </a:r>
          </a:p>
          <a:p>
            <a:r>
              <a:rPr lang="en-GB" sz="1600" dirty="0"/>
              <a:t>ASHIFFA SHERIN – HIGH SCHOOL GRADUATE</a:t>
            </a:r>
          </a:p>
          <a:p>
            <a:r>
              <a:rPr lang="en-GB" sz="1600" dirty="0"/>
              <a:t>JAHNAVI – ELECTRICAL ENGINEERING</a:t>
            </a:r>
          </a:p>
          <a:p>
            <a:r>
              <a:rPr lang="en-GB" sz="1600" dirty="0"/>
              <a:t>MOHAMED IBRAHIM – MECHANICAL ENGINEERING</a:t>
            </a:r>
          </a:p>
          <a:p>
            <a:r>
              <a:rPr lang="en-GB" sz="1600" dirty="0"/>
              <a:t>SANTOSH AMAL JOSHUA.P – MECHANICAL ENGINEERING</a:t>
            </a:r>
            <a:endParaRPr lang="en-IN" sz="1600" dirty="0"/>
          </a:p>
        </p:txBody>
      </p:sp>
    </p:spTree>
    <p:extLst>
      <p:ext uri="{BB962C8B-B14F-4D97-AF65-F5344CB8AC3E}">
        <p14:creationId xmlns:p14="http://schemas.microsoft.com/office/powerpoint/2010/main" val="385917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0644-30EA-42FD-B71E-F2194F3ADA3F}"/>
              </a:ext>
            </a:extLst>
          </p:cNvPr>
          <p:cNvSpPr>
            <a:spLocks noGrp="1"/>
          </p:cNvSpPr>
          <p:nvPr>
            <p:ph type="title"/>
          </p:nvPr>
        </p:nvSpPr>
        <p:spPr>
          <a:xfrm>
            <a:off x="838200" y="232859"/>
            <a:ext cx="10515600" cy="1325563"/>
          </a:xfrm>
        </p:spPr>
        <p:txBody>
          <a:bodyPr/>
          <a:lstStyle/>
          <a:p>
            <a:pPr algn="ctr"/>
            <a:r>
              <a:rPr lang="en-GB" b="1" dirty="0"/>
              <a:t>SUMMARY</a:t>
            </a:r>
            <a:endParaRPr lang="en-IN" b="1" dirty="0"/>
          </a:p>
        </p:txBody>
      </p:sp>
      <p:sp>
        <p:nvSpPr>
          <p:cNvPr id="3" name="Content Placeholder 2">
            <a:extLst>
              <a:ext uri="{FF2B5EF4-FFF2-40B4-BE49-F238E27FC236}">
                <a16:creationId xmlns:a16="http://schemas.microsoft.com/office/drawing/2014/main" id="{13032A92-E831-4C16-BA1E-6227CB6D1DF5}"/>
              </a:ext>
            </a:extLst>
          </p:cNvPr>
          <p:cNvSpPr>
            <a:spLocks noGrp="1"/>
          </p:cNvSpPr>
          <p:nvPr>
            <p:ph idx="1"/>
          </p:nvPr>
        </p:nvSpPr>
        <p:spPr>
          <a:xfrm>
            <a:off x="726233" y="1493317"/>
            <a:ext cx="10515600" cy="4351338"/>
          </a:xfrm>
        </p:spPr>
        <p:txBody>
          <a:bodyPr>
            <a:noAutofit/>
          </a:bodyPr>
          <a:lstStyle/>
          <a:p>
            <a:r>
              <a:rPr lang="en-GB" sz="2400" dirty="0"/>
              <a:t>Our goal is to create interactive 3D geology tool for lunar and further planetary exploration. </a:t>
            </a:r>
          </a:p>
          <a:p>
            <a:r>
              <a:rPr lang="en-GB" sz="2400" dirty="0"/>
              <a:t>We looked at </a:t>
            </a:r>
            <a:r>
              <a:rPr lang="en-GB" sz="2400" b="1" dirty="0"/>
              <a:t>Apollo-16 press kit </a:t>
            </a:r>
            <a:r>
              <a:rPr lang="en-GB" sz="2400" dirty="0"/>
              <a:t>to study the microwave instruments used and also the  tools  astronauts use to explore distant worlds by using remote operation in ideology of reducing astronaut mobility. </a:t>
            </a:r>
          </a:p>
          <a:p>
            <a:r>
              <a:rPr lang="en-GB" sz="2400" dirty="0"/>
              <a:t>These tools are used to obtain samples (for which the tests are to be performed) and be placed in container and is remotely operated with the help of transmitter sensor and receiver sensor with Arduino. </a:t>
            </a:r>
          </a:p>
          <a:p>
            <a:r>
              <a:rPr lang="en-GB" sz="2400" dirty="0"/>
              <a:t>Our final goal was to come up with a topography (content scanning ), using LIDAR concept, for a location by having multiple scans over the surface and also at different locations. </a:t>
            </a:r>
          </a:p>
          <a:p>
            <a:r>
              <a:rPr lang="en-GB" sz="2400" dirty="0"/>
              <a:t>The underlying exploration driver for this field test was to establish the protocols and technology needed for an eventual manned mission.</a:t>
            </a:r>
            <a:endParaRPr lang="en-IN" sz="2400" dirty="0"/>
          </a:p>
        </p:txBody>
      </p:sp>
    </p:spTree>
    <p:extLst>
      <p:ext uri="{BB962C8B-B14F-4D97-AF65-F5344CB8AC3E}">
        <p14:creationId xmlns:p14="http://schemas.microsoft.com/office/powerpoint/2010/main" val="74128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A144-01FD-4871-AF81-52D4F1ED0115}"/>
              </a:ext>
            </a:extLst>
          </p:cNvPr>
          <p:cNvSpPr>
            <a:spLocks noGrp="1"/>
          </p:cNvSpPr>
          <p:nvPr>
            <p:ph type="title"/>
          </p:nvPr>
        </p:nvSpPr>
        <p:spPr/>
        <p:txBody>
          <a:bodyPr/>
          <a:lstStyle/>
          <a:p>
            <a:pPr algn="ctr"/>
            <a:r>
              <a:rPr lang="en-GB" b="1" dirty="0"/>
              <a:t>COMPONENTS</a:t>
            </a:r>
            <a:endParaRPr lang="en-IN" b="1" dirty="0"/>
          </a:p>
        </p:txBody>
      </p:sp>
      <p:sp>
        <p:nvSpPr>
          <p:cNvPr id="3" name="Content Placeholder 2">
            <a:extLst>
              <a:ext uri="{FF2B5EF4-FFF2-40B4-BE49-F238E27FC236}">
                <a16:creationId xmlns:a16="http://schemas.microsoft.com/office/drawing/2014/main" id="{7BAC03BA-6AE9-4526-BF90-4B95213AD6D5}"/>
              </a:ext>
            </a:extLst>
          </p:cNvPr>
          <p:cNvSpPr>
            <a:spLocks noGrp="1"/>
          </p:cNvSpPr>
          <p:nvPr>
            <p:ph idx="1"/>
          </p:nvPr>
        </p:nvSpPr>
        <p:spPr>
          <a:xfrm>
            <a:off x="838200" y="1408923"/>
            <a:ext cx="10635343" cy="4869348"/>
          </a:xfrm>
        </p:spPr>
        <p:txBody>
          <a:bodyPr>
            <a:normAutofit fontScale="55000" lnSpcReduction="20000"/>
          </a:bodyPr>
          <a:lstStyle/>
          <a:p>
            <a:pPr>
              <a:lnSpc>
                <a:spcPct val="115000"/>
              </a:lnSpc>
            </a:pPr>
            <a:r>
              <a:rPr lang="en-US" sz="3800" b="1" dirty="0">
                <a:effectLst/>
                <a:latin typeface="Calibri Body"/>
                <a:ea typeface="Calibri" panose="020F0502020204030204" pitchFamily="34" charset="0"/>
                <a:cs typeface="Times New Roman" panose="02020603050405020304" pitchFamily="18" charset="0"/>
              </a:rPr>
              <a:t>ROVER</a:t>
            </a:r>
            <a:r>
              <a:rPr lang="en-US" sz="3800" dirty="0">
                <a:effectLst/>
                <a:latin typeface="Calibri Body"/>
                <a:ea typeface="Calibri" panose="020F0502020204030204" pitchFamily="34" charset="0"/>
                <a:cs typeface="Times New Roman" panose="02020603050405020304" pitchFamily="18" charset="0"/>
              </a:rPr>
              <a:t>:  The Rover consists of 6 wheels which are used to provide linear motion to the vehicle.</a:t>
            </a:r>
            <a:endParaRPr lang="en-IN" sz="3800" dirty="0">
              <a:effectLst/>
              <a:latin typeface="Calibri Body"/>
              <a:ea typeface="Calibri" panose="020F0502020204030204" pitchFamily="34" charset="0"/>
              <a:cs typeface="Times New Roman" panose="02020603050405020304" pitchFamily="18" charset="0"/>
            </a:endParaRPr>
          </a:p>
          <a:p>
            <a:pPr>
              <a:lnSpc>
                <a:spcPct val="115000"/>
              </a:lnSpc>
            </a:pPr>
            <a:r>
              <a:rPr lang="en-US" sz="3800" b="1" dirty="0">
                <a:effectLst/>
                <a:latin typeface="Calibri Body"/>
                <a:ea typeface="Calibri" panose="020F0502020204030204" pitchFamily="34" charset="0"/>
                <a:cs typeface="Times New Roman" panose="02020603050405020304" pitchFamily="18" charset="0"/>
              </a:rPr>
              <a:t>LIDAR</a:t>
            </a:r>
            <a:r>
              <a:rPr lang="en-US" sz="3800" dirty="0">
                <a:effectLst/>
                <a:latin typeface="Calibri Body"/>
                <a:ea typeface="Calibri" panose="020F0502020204030204" pitchFamily="34" charset="0"/>
                <a:cs typeface="Times New Roman" panose="02020603050405020304" pitchFamily="18" charset="0"/>
              </a:rPr>
              <a:t>:  The LIDAR is used to study the topography of a Planet.  The LIDAR consists of a Laser light source, Converging lens to converge the light, Refining lens to refine the light and a Reflecting lens which is a 360 - degree lens that is used to reflect the laser beam to the object of the planet.</a:t>
            </a:r>
            <a:endParaRPr lang="en-IN" sz="3800" dirty="0">
              <a:effectLst/>
              <a:latin typeface="Calibri Body"/>
              <a:ea typeface="Calibri" panose="020F0502020204030204" pitchFamily="34" charset="0"/>
              <a:cs typeface="Times New Roman" panose="02020603050405020304" pitchFamily="18" charset="0"/>
            </a:endParaRPr>
          </a:p>
          <a:p>
            <a:pPr>
              <a:lnSpc>
                <a:spcPct val="115000"/>
              </a:lnSpc>
            </a:pPr>
            <a:r>
              <a:rPr lang="en-US" sz="3800" b="1" dirty="0">
                <a:effectLst/>
                <a:latin typeface="Calibri Body"/>
                <a:ea typeface="Calibri" panose="020F0502020204030204" pitchFamily="34" charset="0"/>
                <a:cs typeface="Times New Roman" panose="02020603050405020304" pitchFamily="18" charset="0"/>
              </a:rPr>
              <a:t>DRILL BIT</a:t>
            </a:r>
            <a:r>
              <a:rPr lang="en-US" sz="3800" dirty="0">
                <a:effectLst/>
                <a:latin typeface="Calibri Body"/>
                <a:ea typeface="Calibri" panose="020F0502020204030204" pitchFamily="34" charset="0"/>
                <a:cs typeface="Times New Roman" panose="02020603050405020304" pitchFamily="18" charset="0"/>
              </a:rPr>
              <a:t>:  The Drill bit is used to initiate the Sample collecting process by drilling the surface using the remote control and the collection of sample is achieved by the Robotic arm.</a:t>
            </a:r>
            <a:endParaRPr lang="en-IN" sz="3800" dirty="0">
              <a:effectLst/>
              <a:latin typeface="Calibri Body"/>
              <a:ea typeface="Calibri" panose="020F0502020204030204" pitchFamily="34" charset="0"/>
              <a:cs typeface="Times New Roman" panose="02020603050405020304" pitchFamily="18" charset="0"/>
            </a:endParaRPr>
          </a:p>
          <a:p>
            <a:pPr>
              <a:lnSpc>
                <a:spcPct val="115000"/>
              </a:lnSpc>
            </a:pPr>
            <a:r>
              <a:rPr lang="en-US" sz="3800" b="1" dirty="0">
                <a:effectLst/>
                <a:latin typeface="Calibri Body"/>
                <a:ea typeface="Calibri" panose="020F0502020204030204" pitchFamily="34" charset="0"/>
                <a:cs typeface="Times New Roman" panose="02020603050405020304" pitchFamily="18" charset="0"/>
              </a:rPr>
              <a:t>ROBOTIC ARM</a:t>
            </a:r>
            <a:r>
              <a:rPr lang="en-US" sz="3800" dirty="0">
                <a:effectLst/>
                <a:latin typeface="Calibri Body"/>
                <a:ea typeface="Calibri" panose="020F0502020204030204" pitchFamily="34" charset="0"/>
                <a:cs typeface="Times New Roman" panose="02020603050405020304" pitchFamily="18" charset="0"/>
              </a:rPr>
              <a:t>:  The Robotic arm is used to collect the samples (say Sand).  The Robotic arm collects the sand sample from the crevices made by the drill bit and places it in the Container.</a:t>
            </a:r>
            <a:endParaRPr lang="en-IN" sz="3800" dirty="0">
              <a:effectLst/>
              <a:latin typeface="Calibri Body"/>
              <a:ea typeface="Calibri" panose="020F0502020204030204" pitchFamily="34" charset="0"/>
              <a:cs typeface="Times New Roman" panose="02020603050405020304" pitchFamily="18" charset="0"/>
            </a:endParaRPr>
          </a:p>
          <a:p>
            <a:pPr>
              <a:lnSpc>
                <a:spcPct val="115000"/>
              </a:lnSpc>
            </a:pPr>
            <a:r>
              <a:rPr lang="en-US" sz="3800" b="1" dirty="0">
                <a:effectLst/>
                <a:latin typeface="Calibri Body"/>
                <a:ea typeface="Calibri" panose="020F0502020204030204" pitchFamily="34" charset="0"/>
                <a:cs typeface="Times New Roman" panose="02020603050405020304" pitchFamily="18" charset="0"/>
              </a:rPr>
              <a:t>CONTAINER</a:t>
            </a:r>
            <a:r>
              <a:rPr lang="en-US" sz="3800" dirty="0">
                <a:effectLst/>
                <a:latin typeface="Calibri Body"/>
                <a:ea typeface="Calibri" panose="020F0502020204030204" pitchFamily="34" charset="0"/>
                <a:cs typeface="Times New Roman" panose="02020603050405020304" pitchFamily="18" charset="0"/>
              </a:rPr>
              <a:t>:  The Container is used to hold the collected samples and analyze it.</a:t>
            </a:r>
            <a:endParaRPr lang="en-IN" sz="3800" dirty="0">
              <a:effectLst/>
              <a:latin typeface="Calibri Body"/>
              <a:ea typeface="Calibri" panose="020F0502020204030204" pitchFamily="34" charset="0"/>
              <a:cs typeface="Times New Roman" panose="02020603050405020304" pitchFamily="18" charset="0"/>
            </a:endParaRPr>
          </a:p>
          <a:p>
            <a:pPr>
              <a:lnSpc>
                <a:spcPct val="115000"/>
              </a:lnSpc>
              <a:spcAft>
                <a:spcPts val="1000"/>
              </a:spcAft>
            </a:pPr>
            <a:r>
              <a:rPr lang="en-US" sz="3800" dirty="0">
                <a:effectLst/>
                <a:latin typeface="Calibri Body"/>
                <a:ea typeface="Calibri" panose="020F0502020204030204" pitchFamily="34" charset="0"/>
                <a:cs typeface="Times New Roman" panose="02020603050405020304" pitchFamily="18" charset="0"/>
              </a:rPr>
              <a:t>The Rover is provided with an </a:t>
            </a:r>
            <a:r>
              <a:rPr lang="en-US" sz="3800" b="1" dirty="0">
                <a:effectLst/>
                <a:latin typeface="Calibri Body"/>
                <a:ea typeface="Calibri" panose="020F0502020204030204" pitchFamily="34" charset="0"/>
                <a:cs typeface="Times New Roman" panose="02020603050405020304" pitchFamily="18" charset="0"/>
              </a:rPr>
              <a:t>ANTENNA</a:t>
            </a:r>
            <a:r>
              <a:rPr lang="en-US" sz="3800" dirty="0">
                <a:effectLst/>
                <a:latin typeface="Calibri Body"/>
                <a:ea typeface="Calibri" panose="020F0502020204030204" pitchFamily="34" charset="0"/>
                <a:cs typeface="Times New Roman" panose="02020603050405020304" pitchFamily="18" charset="0"/>
              </a:rPr>
              <a:t> and an </a:t>
            </a:r>
            <a:r>
              <a:rPr lang="en-US" sz="3800" b="1" dirty="0">
                <a:effectLst/>
                <a:latin typeface="Calibri Body"/>
                <a:ea typeface="Calibri" panose="020F0502020204030204" pitchFamily="34" charset="0"/>
                <a:cs typeface="Times New Roman" panose="02020603050405020304" pitchFamily="18" charset="0"/>
              </a:rPr>
              <a:t>ARDUINO BASED CIRCUIT</a:t>
            </a:r>
            <a:r>
              <a:rPr lang="en-US" sz="3800" dirty="0">
                <a:effectLst/>
                <a:latin typeface="Calibri Body"/>
                <a:ea typeface="Calibri" panose="020F0502020204030204" pitchFamily="34" charset="0"/>
                <a:cs typeface="Times New Roman" panose="02020603050405020304" pitchFamily="18" charset="0"/>
              </a:rPr>
              <a:t> which are used to achieve the Remote control of the Vehicle.</a:t>
            </a:r>
            <a:endParaRPr lang="en-IN" sz="3800" dirty="0">
              <a:effectLst/>
              <a:latin typeface="Calibri Body"/>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541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788C-CDAD-4DA5-8CA9-DEAAB51454B9}"/>
              </a:ext>
            </a:extLst>
          </p:cNvPr>
          <p:cNvSpPr>
            <a:spLocks noGrp="1"/>
          </p:cNvSpPr>
          <p:nvPr>
            <p:ph type="title"/>
          </p:nvPr>
        </p:nvSpPr>
        <p:spPr/>
        <p:txBody>
          <a:bodyPr/>
          <a:lstStyle/>
          <a:p>
            <a:pPr algn="ctr"/>
            <a:r>
              <a:rPr lang="en-GB" b="1" dirty="0"/>
              <a:t>WORKING MECHANISM</a:t>
            </a:r>
            <a:endParaRPr lang="en-IN" b="1" dirty="0"/>
          </a:p>
        </p:txBody>
      </p:sp>
      <p:sp>
        <p:nvSpPr>
          <p:cNvPr id="3" name="Content Placeholder 2">
            <a:extLst>
              <a:ext uri="{FF2B5EF4-FFF2-40B4-BE49-F238E27FC236}">
                <a16:creationId xmlns:a16="http://schemas.microsoft.com/office/drawing/2014/main" id="{03407675-0AB8-4EDA-BFAE-F741F0F28AAF}"/>
              </a:ext>
            </a:extLst>
          </p:cNvPr>
          <p:cNvSpPr>
            <a:spLocks noGrp="1"/>
          </p:cNvSpPr>
          <p:nvPr>
            <p:ph idx="1"/>
          </p:nvPr>
        </p:nvSpPr>
        <p:spPr>
          <a:xfrm>
            <a:off x="838200" y="1825625"/>
            <a:ext cx="10515600" cy="4667250"/>
          </a:xfrm>
        </p:spPr>
        <p:txBody>
          <a:bodyPr>
            <a:normAutofit fontScale="92500" lnSpcReduction="10000"/>
          </a:bodyPr>
          <a:lstStyle/>
          <a:p>
            <a:r>
              <a:rPr lang="en-GB" dirty="0"/>
              <a:t>The rover which has a body and is supported on 6 wheels and the mechanisms in it is similar to a conventional ROVER.</a:t>
            </a:r>
          </a:p>
          <a:p>
            <a:r>
              <a:rPr lang="en-GB" dirty="0"/>
              <a:t>The LIDAR mechanism for measuring the topography, consists of  LASER source from which LASER is obtained through stimulated emission and is passed through a converging lens that produces a fine beam of LASER which in turn is passed through the refining lens and reflecting lens that reflects the LASER in 360 degrees. Thus we have a wide range of study.</a:t>
            </a:r>
          </a:p>
          <a:p>
            <a:r>
              <a:rPr lang="en-GB" dirty="0"/>
              <a:t>The sand collection mechanism consists of a drill bit which drills into a surface guided by the drill pathway and is followed by the operation of the robotic arm that digs and collects sand which is stored in a container. </a:t>
            </a:r>
          </a:p>
          <a:p>
            <a:r>
              <a:rPr lang="en-GB" dirty="0"/>
              <a:t>This entire mechanism is operated remotely with a help of antenna that detects the transmitted signal carrying the information from astronaut.</a:t>
            </a:r>
            <a:endParaRPr lang="en-IN" dirty="0"/>
          </a:p>
        </p:txBody>
      </p:sp>
    </p:spTree>
    <p:extLst>
      <p:ext uri="{BB962C8B-B14F-4D97-AF65-F5344CB8AC3E}">
        <p14:creationId xmlns:p14="http://schemas.microsoft.com/office/powerpoint/2010/main" val="68553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E3DA-64E7-4925-95BF-B06FAED29D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BC84E61-8B98-456C-BB4A-ECF4F5DFDF4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287" t="20130" r="10709" b="6225"/>
          <a:stretch/>
        </p:blipFill>
        <p:spPr>
          <a:xfrm>
            <a:off x="0" y="270588"/>
            <a:ext cx="12162713" cy="6492875"/>
          </a:xfrm>
        </p:spPr>
      </p:pic>
    </p:spTree>
    <p:extLst>
      <p:ext uri="{BB962C8B-B14F-4D97-AF65-F5344CB8AC3E}">
        <p14:creationId xmlns:p14="http://schemas.microsoft.com/office/powerpoint/2010/main" val="329226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1740-661C-4DB9-ABCC-561DE543DD74}"/>
              </a:ext>
            </a:extLst>
          </p:cNvPr>
          <p:cNvSpPr>
            <a:spLocks noGrp="1"/>
          </p:cNvSpPr>
          <p:nvPr>
            <p:ph type="title"/>
          </p:nvPr>
        </p:nvSpPr>
        <p:spPr/>
        <p:txBody>
          <a:bodyPr/>
          <a:lstStyle/>
          <a:p>
            <a:pPr algn="ctr"/>
            <a:r>
              <a:rPr lang="en-GB" b="1" dirty="0"/>
              <a:t>ADVANTAGES</a:t>
            </a:r>
            <a:endParaRPr lang="en-IN" b="1" dirty="0"/>
          </a:p>
        </p:txBody>
      </p:sp>
      <p:sp>
        <p:nvSpPr>
          <p:cNvPr id="3" name="Content Placeholder 2">
            <a:extLst>
              <a:ext uri="{FF2B5EF4-FFF2-40B4-BE49-F238E27FC236}">
                <a16:creationId xmlns:a16="http://schemas.microsoft.com/office/drawing/2014/main" id="{C5E96DC3-D013-4244-BD92-723398050383}"/>
              </a:ext>
            </a:extLst>
          </p:cNvPr>
          <p:cNvSpPr>
            <a:spLocks noGrp="1"/>
          </p:cNvSpPr>
          <p:nvPr>
            <p:ph idx="1"/>
          </p:nvPr>
        </p:nvSpPr>
        <p:spPr/>
        <p:txBody>
          <a:bodyPr/>
          <a:lstStyle/>
          <a:p>
            <a:r>
              <a:rPr lang="en-GB" dirty="0"/>
              <a:t>Measurement of topography is made with equipment which has a reduced size.</a:t>
            </a:r>
          </a:p>
          <a:p>
            <a:r>
              <a:rPr lang="en-GB" dirty="0"/>
              <a:t>Remote control is brought in so that astronauts can be idle (their mobility is reduced) in a place  operating the rover.</a:t>
            </a:r>
          </a:p>
          <a:p>
            <a:r>
              <a:rPr lang="en-GB" dirty="0"/>
              <a:t>Additionally the rover will also able to collect samples of sand for estimating various properties of it.</a:t>
            </a:r>
          </a:p>
          <a:p>
            <a:r>
              <a:rPr lang="en-GB" dirty="0"/>
              <a:t>Inaccessible area can be accessed by this rover and so this could access almost all the areas.</a:t>
            </a:r>
            <a:endParaRPr lang="en-IN" dirty="0"/>
          </a:p>
        </p:txBody>
      </p:sp>
    </p:spTree>
    <p:extLst>
      <p:ext uri="{BB962C8B-B14F-4D97-AF65-F5344CB8AC3E}">
        <p14:creationId xmlns:p14="http://schemas.microsoft.com/office/powerpoint/2010/main" val="48758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CBBD-B400-45DF-B37C-CE187F093AC6}"/>
              </a:ext>
            </a:extLst>
          </p:cNvPr>
          <p:cNvSpPr>
            <a:spLocks noGrp="1"/>
          </p:cNvSpPr>
          <p:nvPr>
            <p:ph type="title"/>
          </p:nvPr>
        </p:nvSpPr>
        <p:spPr/>
        <p:txBody>
          <a:bodyPr/>
          <a:lstStyle/>
          <a:p>
            <a:pPr algn="ctr"/>
            <a:r>
              <a:rPr lang="en-GB" b="1" dirty="0"/>
              <a:t>APPLICATIONS</a:t>
            </a:r>
            <a:endParaRPr lang="en-IN" b="1" dirty="0"/>
          </a:p>
        </p:txBody>
      </p:sp>
      <p:sp>
        <p:nvSpPr>
          <p:cNvPr id="3" name="Content Placeholder 2">
            <a:extLst>
              <a:ext uri="{FF2B5EF4-FFF2-40B4-BE49-F238E27FC236}">
                <a16:creationId xmlns:a16="http://schemas.microsoft.com/office/drawing/2014/main" id="{59BD8A7A-10AC-4127-BAE1-5EDE2F9FE94D}"/>
              </a:ext>
            </a:extLst>
          </p:cNvPr>
          <p:cNvSpPr>
            <a:spLocks noGrp="1"/>
          </p:cNvSpPr>
          <p:nvPr>
            <p:ph idx="1"/>
          </p:nvPr>
        </p:nvSpPr>
        <p:spPr>
          <a:xfrm>
            <a:off x="838200" y="1690688"/>
            <a:ext cx="10515600" cy="4674734"/>
          </a:xfrm>
        </p:spPr>
        <p:txBody>
          <a:bodyPr>
            <a:normAutofit fontScale="92500" lnSpcReduction="20000"/>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dirty="0">
                <a:effectLst/>
                <a:ea typeface="Calibri" panose="020F0502020204030204" pitchFamily="34" charset="0"/>
                <a:cs typeface="Arial" panose="020B0604020202020204" pitchFamily="34" charset="0"/>
              </a:rPr>
              <a:t>The mission's scientific objective was to search for and characterize a wide range of </a:t>
            </a:r>
            <a:r>
              <a:rPr lang="en-IN" sz="2400" dirty="0">
                <a:ea typeface="Calibri" panose="020F0502020204030204" pitchFamily="34" charset="0"/>
                <a:cs typeface="Arial" panose="020B0604020202020204" pitchFamily="34" charset="0"/>
              </a:rPr>
              <a:t>rocks</a:t>
            </a:r>
            <a:r>
              <a:rPr lang="en-IN" sz="2400" dirty="0">
                <a:effectLst/>
                <a:ea typeface="Calibri" panose="020F0502020204030204" pitchFamily="34" charset="0"/>
                <a:cs typeface="Arial" panose="020B0604020202020204" pitchFamily="34" charset="0"/>
              </a:rPr>
              <a:t> and </a:t>
            </a:r>
            <a:r>
              <a:rPr lang="en-IN" sz="2400" dirty="0">
                <a:ea typeface="Calibri" panose="020F0502020204030204" pitchFamily="34" charset="0"/>
                <a:cs typeface="Arial" panose="020B0604020202020204" pitchFamily="34" charset="0"/>
              </a:rPr>
              <a:t>soils</a:t>
            </a:r>
            <a:r>
              <a:rPr lang="en-IN" sz="2400" dirty="0">
                <a:effectLst/>
                <a:ea typeface="Calibri" panose="020F0502020204030204" pitchFamily="34" charset="0"/>
                <a:cs typeface="Arial" panose="020B0604020202020204" pitchFamily="34" charset="0"/>
              </a:rPr>
              <a:t> that hold clues to past water activity on external bodies.</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dirty="0">
                <a:effectLst/>
                <a:ea typeface="Times New Roman" panose="02020603050405020304" pitchFamily="18" charset="0"/>
                <a:cs typeface="Open Sans"/>
              </a:rPr>
              <a:t>Topography of the landscape is measured.</a:t>
            </a:r>
            <a:endParaRPr lang="en-IN" sz="24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dirty="0">
                <a:effectLst/>
                <a:ea typeface="Times New Roman" panose="02020603050405020304" pitchFamily="18" charset="0"/>
                <a:cs typeface="Arial" panose="020B0604020202020204" pitchFamily="34" charset="0"/>
              </a:rPr>
              <a:t>Search for iron-containing minerals, and to identify and quantify relative amounts of specific mineral types that contain water</a:t>
            </a:r>
            <a:endParaRPr lang="en-IN" sz="2400" dirty="0">
              <a:effectLst/>
              <a:ea typeface="Calibri" panose="020F0502020204030204" pitchFamily="34" charset="0"/>
              <a:cs typeface="Times New Roman" panose="02020603050405020304" pitchFamily="18" charset="0"/>
            </a:endParaRPr>
          </a:p>
          <a:p>
            <a:pPr fontAlgn="base">
              <a:lnSpc>
                <a:spcPct val="107000"/>
              </a:lnSpc>
              <a:spcAft>
                <a:spcPts val="800"/>
              </a:spcAft>
            </a:pPr>
            <a:r>
              <a:rPr lang="en-IN" sz="2400" dirty="0">
                <a:effectLst/>
                <a:ea typeface="Times New Roman" panose="02020603050405020304" pitchFamily="18" charset="0"/>
                <a:cs typeface="Open Sans"/>
              </a:rPr>
              <a:t>Spectrometers to better characterize the composition of minerals on the surface: Alpha Particle X-Ray Spectrometer (APXS)</a:t>
            </a:r>
            <a:endParaRPr lang="en-IN" sz="24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dirty="0">
                <a:effectLst/>
                <a:ea typeface="Times New Roman" panose="02020603050405020304" pitchFamily="18" charset="0"/>
                <a:cs typeface="Open Sans"/>
              </a:rPr>
              <a:t>Radiation detectors to get a sense of how much radiation bathes the surface, which helps scientists understand if humans can explore there – and if microbes could survive there. These are Radiation Assessment Detector (RAD)</a:t>
            </a:r>
            <a:endParaRPr lang="en-IN" sz="24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dirty="0">
                <a:effectLst/>
                <a:ea typeface="Times New Roman" panose="02020603050405020304" pitchFamily="18" charset="0"/>
                <a:cs typeface="Arial" panose="020B0604020202020204" pitchFamily="34" charset="0"/>
              </a:rPr>
              <a:t>Assess whether those environments were conducive to </a:t>
            </a:r>
            <a:r>
              <a:rPr lang="en-IN" sz="2400" dirty="0">
                <a:ea typeface="Times New Roman" panose="02020603050405020304" pitchFamily="18" charset="0"/>
                <a:cs typeface="Arial" panose="020B0604020202020204" pitchFamily="34" charset="0"/>
              </a:rPr>
              <a:t>life</a:t>
            </a:r>
            <a:r>
              <a:rPr lang="en-IN" sz="2400" dirty="0">
                <a:effectLst/>
                <a:ea typeface="Times New Roman" panose="02020603050405020304" pitchFamily="18" charset="0"/>
                <a:cs typeface="Arial" panose="020B0604020202020204" pitchFamily="34" charset="0"/>
              </a:rPr>
              <a:t>.</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796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728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Body</vt:lpstr>
      <vt:lpstr>Calibri Light</vt:lpstr>
      <vt:lpstr>Symbol</vt:lpstr>
      <vt:lpstr>Office Theme</vt:lpstr>
      <vt:lpstr>TEAM M4 – LIDAR ROVER</vt:lpstr>
      <vt:lpstr>SUMMARY</vt:lpstr>
      <vt:lpstr>COMPONENTS</vt:lpstr>
      <vt:lpstr>WORKING MECHANISM</vt:lpstr>
      <vt:lpstr>PowerPoint Presentation</vt:lpstr>
      <vt:lpstr>ADVANTAGES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M4 – LIDAR ROVER</dc:title>
  <dc:creator>Mohamed Akheel M</dc:creator>
  <cp:lastModifiedBy>Mohamed Akheel M</cp:lastModifiedBy>
  <cp:revision>3</cp:revision>
  <dcterms:created xsi:type="dcterms:W3CDTF">2020-10-04T13:46:53Z</dcterms:created>
  <dcterms:modified xsi:type="dcterms:W3CDTF">2020-10-04T15:04:24Z</dcterms:modified>
</cp:coreProperties>
</file>