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5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6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9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3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8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161EB5-19C8-46DB-9455-52F1215E002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6455E69-F760-4086-B71C-6053BE994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0823-0639-4A90-A7C6-0ADACCDEB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TYRE AIR PRESSURE MONITOR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850E8-399C-43D4-87BB-20B3B6A6343E}"/>
              </a:ext>
            </a:extLst>
          </p:cNvPr>
          <p:cNvSpPr txBox="1"/>
          <p:nvPr/>
        </p:nvSpPr>
        <p:spPr>
          <a:xfrm>
            <a:off x="8070574" y="4794637"/>
            <a:ext cx="3983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     TEAM M2</a:t>
            </a:r>
          </a:p>
          <a:p>
            <a:r>
              <a:rPr lang="en-US" dirty="0"/>
              <a:t>		MOHAMED AKHEEL. M</a:t>
            </a:r>
          </a:p>
          <a:p>
            <a:r>
              <a:rPr lang="en-US" dirty="0"/>
              <a:t>		MOHAMED IBRAHIM</a:t>
            </a:r>
          </a:p>
        </p:txBody>
      </p:sp>
    </p:spTree>
    <p:extLst>
      <p:ext uri="{BB962C8B-B14F-4D97-AF65-F5344CB8AC3E}">
        <p14:creationId xmlns:p14="http://schemas.microsoft.com/office/powerpoint/2010/main" val="249402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006-2AE1-4B34-A2DE-B4EFF600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2283-7A74-4E68-B3DD-0D3EA058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We have all faced a problem of flat tire at least once in our life time. </a:t>
            </a:r>
          </a:p>
          <a:p>
            <a:pPr algn="just"/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There may be some situations when we are on a highway and our type is flat and there are no shops nearby. </a:t>
            </a:r>
          </a:p>
          <a:p>
            <a:pPr algn="just"/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 this worst-case scenario, we have to call for help from a mechanic who would reach our location after a long time. </a:t>
            </a:r>
          </a:p>
          <a:p>
            <a:pPr algn="just"/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When this happens, there is no other go but to wait. </a:t>
            </a:r>
          </a:p>
          <a:p>
            <a:pPr algn="just"/>
            <a:r>
              <a:rPr lang="en-US" sz="26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This is where our idea comes into play.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719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006-2AE1-4B34-A2DE-B4EFF600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D5386-5321-4137-9509-2E3E67CD0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44" y="1881202"/>
            <a:ext cx="7545580" cy="42443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8F9B4-1C60-4B18-96F2-E25D80A59DF6}"/>
              </a:ext>
            </a:extLst>
          </p:cNvPr>
          <p:cNvSpPr txBox="1"/>
          <p:nvPr/>
        </p:nvSpPr>
        <p:spPr>
          <a:xfrm>
            <a:off x="5442012" y="6188702"/>
            <a:ext cx="213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ANDROID STUDIO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9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006-2AE1-4B34-A2DE-B4EFF600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8F9B4-1C60-4B18-96F2-E25D80A59DF6}"/>
              </a:ext>
            </a:extLst>
          </p:cNvPr>
          <p:cNvSpPr txBox="1"/>
          <p:nvPr/>
        </p:nvSpPr>
        <p:spPr>
          <a:xfrm>
            <a:off x="5442012" y="6188702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SOLIDWORKS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9690D8-F358-4475-A814-58216E11C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9" y="2120900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132602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3D16-5D6B-4D9F-8D1D-F94C03F8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MECHANISM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5F1B-9136-4DD3-8464-50832A49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check the air pressure in tyre, constant volume of water is present a cylinder connected to the tyre.</a:t>
            </a:r>
          </a:p>
          <a:p>
            <a:r>
              <a:rPr lang="en-GB" dirty="0"/>
              <a:t>With decrease in the air pressure the water pressure also varies, as the water moves down due to low pressure created.</a:t>
            </a:r>
          </a:p>
          <a:p>
            <a:r>
              <a:rPr lang="en-GB" dirty="0"/>
              <a:t>This level of water is indicated using sensor and monitored by application.</a:t>
            </a:r>
          </a:p>
          <a:p>
            <a:r>
              <a:rPr lang="en-GB" dirty="0"/>
              <a:t>The stepney tyres are placed with the help of sliding rod that slides down during puncture.</a:t>
            </a:r>
          </a:p>
          <a:p>
            <a:r>
              <a:rPr lang="en-GB" dirty="0"/>
              <a:t>During puncture the tyre is inflated immediately with the help of a plunger operated through an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01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30ED-518F-4B1E-809E-F8BD71A9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F553-2756-4CC0-B335-B3074730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38508"/>
            <a:ext cx="10058400" cy="3233691"/>
          </a:xfrm>
        </p:spPr>
        <p:txBody>
          <a:bodyPr/>
          <a:lstStyle/>
          <a:p>
            <a:r>
              <a:rPr lang="en-GB" dirty="0"/>
              <a:t>User could be mentally free about air pressure in tyres.</a:t>
            </a:r>
          </a:p>
          <a:p>
            <a:r>
              <a:rPr lang="en-GB" dirty="0"/>
              <a:t>Proper maintenance of tyres could be achieved.</a:t>
            </a:r>
          </a:p>
          <a:p>
            <a:r>
              <a:rPr lang="en-GB" dirty="0"/>
              <a:t>Less effort needed to operate the two-wheeler in case if the two-wheeler is punctured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427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</TotalTime>
  <Words>242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Rockwell</vt:lpstr>
      <vt:lpstr>Rockwell Condensed</vt:lpstr>
      <vt:lpstr>Segoe UI</vt:lpstr>
      <vt:lpstr>Wingdings</vt:lpstr>
      <vt:lpstr>Wood Type</vt:lpstr>
      <vt:lpstr>TYRE AIR PRESSURE MONITOR</vt:lpstr>
      <vt:lpstr>NEED ANALYSIS</vt:lpstr>
      <vt:lpstr>SOFTWARE USED</vt:lpstr>
      <vt:lpstr>SOFTWARE USED</vt:lpstr>
      <vt:lpstr>WORKING MECHANISM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TYRE AIR PRESSURE MONITOR</dc:title>
  <dc:creator>Mohamed Ibrahim</dc:creator>
  <cp:lastModifiedBy>Mohamed Akheel M</cp:lastModifiedBy>
  <cp:revision>3</cp:revision>
  <dcterms:created xsi:type="dcterms:W3CDTF">2021-04-10T09:28:25Z</dcterms:created>
  <dcterms:modified xsi:type="dcterms:W3CDTF">2021-04-10T10:26:19Z</dcterms:modified>
</cp:coreProperties>
</file>