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5DD0-B7E1-4D1B-8ED4-BC898782807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1EA8-9766-42C5-BA9E-96548FA9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https://medium.com/unboxing-js/jargons-in-the-box-lexical-environment-and-execution-context-4676baf81b0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https://v8.dev/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D1EA8-9766-42C5-BA9E-96548FA95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D1EA8-9766-42C5-BA9E-96548FA95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27AC-7272-4FFB-969C-85EDFE9B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266A-C4DC-4F4C-AA72-207ED37D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E764-FDAF-46FE-90FA-4828B199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6C11-B94F-40F0-80D5-F4AB4260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F3D1-EC59-4754-BDF1-D9F6528B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94C-06E9-4AAB-8504-998D2F9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831F-7F24-4B7E-B139-7BDEA71DE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83C6-E149-4AF0-AC16-0FC5B337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6DC0-C2CF-4F33-AB65-296087A6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0EA6-D407-4D7B-88D9-11C05240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94F19-BD25-42CC-9A48-6D7C08795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2142-F73D-4A18-A1C1-92721020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1055-A826-4143-A260-224A1BF2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8386-260E-4BB6-8E4A-E789B0D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5D73-F38E-46BB-ADC2-99E1A9B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106D-52D2-4209-AB75-F44E26E4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BCDF-B78C-4B1C-A6A9-B557B839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4310-89C6-4636-8A0A-8DF8C77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246D-8072-47AA-8464-47D35B3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0225-9592-4253-AF7C-1DDE7DB8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7310-BED4-4C49-8C6D-9A2BACE7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EC4F9-83AF-46B2-955D-F2F3DABA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A2F1-0FC5-4EB2-8ACA-34B3CA79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3C23-63E9-45C3-80B5-DF5C1F9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11EB-26AD-430A-BC66-42150386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1971-D42D-4380-AD9E-60200550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A7A8-A070-4331-A4C7-D5A9EBB18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D4D2-A9DF-4ADD-AA58-2BAB97A7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9042-EDCC-4951-AFC9-8FFC79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AB49-DB1F-4C02-A141-D390C7E0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FBB3-32F1-4A42-B948-9D01ECE9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6B1-C13F-4FF7-994E-415935D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7A821-E55C-4691-8830-9BEE9F91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1F7B-BEE0-47DF-B36B-0CAE0DEE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5DDF8-D66C-4D06-8670-87124079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62218-BBB9-4F6C-BBCA-9267A33DF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35B08-7EC0-4C44-ACAE-FEBFBBDC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A49FE-1319-42C6-9A7D-4FF20298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B0EBB-FD5C-4ACE-BBC4-6ADD326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2EC0-3D4E-404B-8F9C-4E04ABD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96A0E-23E7-4972-A2AF-03BFAC19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AD13E-A73A-49D3-9966-950198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D7FF2-761A-4DE2-A8E7-B1A19CB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A0648-392F-4DC4-BC18-46DEC1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FF555-8531-42E9-91CB-56DB5034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0C99-A519-4887-A885-4AC484D5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3F4-0521-4E65-A7B5-834B41AD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D4F3-ABD4-4C69-8778-4DCC690B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F6FD-13E0-4B46-89C5-9B1B401C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6346-4BAC-4232-8031-1AFFD617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70EE-A9EA-4E87-A12F-34D8C90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0332-2276-4685-8ACA-AB8C19C4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54EC-ACB7-4EAD-BFAE-3398C447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E4A18-92B3-4FB3-8E86-D7F91A04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C13A9-A118-4957-8785-03A983A1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B24C-80E6-4E07-82BC-72C26B43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F639-4BC2-470A-B962-81AF062E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2A52-54F2-4863-8BE0-5AD7DF71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0DDC-5804-460D-8D14-DD55627D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C5DC-4C15-475B-BB44-B1D69ABA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DD0B-C614-4D8F-855F-3AA532B2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452-A96D-4D38-A836-7062BAA1503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0E48-CEFA-4DBF-A7AF-DCBE05BD0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AC06-989C-4FBE-B0D0-4428EDE58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6A8C-6C1E-4462-880B-41F5BCCD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0792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Syntax Parsers, Execution Contexts, and Lexical Environments</a:t>
            </a:r>
            <a:br>
              <a:rPr lang="en-US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</a:b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9BF1-6A6B-4C32-86F9-EEDE910C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415978"/>
            <a:ext cx="10758996" cy="60260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Syntax Parsers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: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A program that reads your code and determines what it does and if its grammar is valid.</a:t>
            </a:r>
            <a:endParaRPr lang="en-US" sz="4000" b="1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5400" b="1" i="0" dirty="0">
              <a:solidFill>
                <a:srgbClr val="333333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7657-5157-45F9-9999-22A91EF1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Lexical Environment:</a:t>
            </a:r>
            <a:endParaRPr lang="en-US" sz="54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Where code is written and what surrounds it.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96DD-ACC7-452A-9AA4-2154E844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Execution Contexts 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: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A wrapper to help manage the code that is running.</a:t>
            </a:r>
          </a:p>
        </p:txBody>
      </p:sp>
    </p:spTree>
    <p:extLst>
      <p:ext uri="{BB962C8B-B14F-4D97-AF65-F5344CB8AC3E}">
        <p14:creationId xmlns:p14="http://schemas.microsoft.com/office/powerpoint/2010/main" val="31293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Syntax Parsers, Execution Contexts, and Lexical Environments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Parsers, Execution Contexts, and Lexical Environments </dc:title>
  <dc:creator>Abo Ali</dc:creator>
  <cp:lastModifiedBy>Mohammed Sleem</cp:lastModifiedBy>
  <cp:revision>9</cp:revision>
  <dcterms:created xsi:type="dcterms:W3CDTF">2021-01-22T09:57:31Z</dcterms:created>
  <dcterms:modified xsi:type="dcterms:W3CDTF">2021-01-22T10:58:31Z</dcterms:modified>
</cp:coreProperties>
</file>