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4.jpg" ContentType="image/jpeg"/>
  <Override PartName="/ppt/media/image35.jpg" ContentType="image/jpeg"/>
  <Override PartName="/ppt/media/image37.jpg" ContentType="image/jpeg"/>
  <Override PartName="/ppt/media/image3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22545" y="1968245"/>
            <a:ext cx="3488054" cy="402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411" y="0"/>
            <a:ext cx="2926588" cy="2382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4589" y="0"/>
            <a:ext cx="2899410" cy="218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050" y="0"/>
            <a:ext cx="1037348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3342004" cy="6858000"/>
          </a:xfrm>
          <a:custGeom>
            <a:avLst/>
            <a:gdLst/>
            <a:ahLst/>
            <a:cxnLst/>
            <a:rect l="l" t="t" r="r" b="b"/>
            <a:pathLst>
              <a:path w="3342004" h="6858000">
                <a:moveTo>
                  <a:pt x="2432050" y="0"/>
                </a:moveTo>
                <a:lnTo>
                  <a:pt x="0" y="0"/>
                </a:lnTo>
                <a:lnTo>
                  <a:pt x="0" y="6857999"/>
                </a:lnTo>
                <a:lnTo>
                  <a:pt x="2432050" y="6857999"/>
                </a:lnTo>
                <a:lnTo>
                  <a:pt x="2479294" y="6788730"/>
                </a:lnTo>
                <a:lnTo>
                  <a:pt x="2502007" y="6751679"/>
                </a:lnTo>
                <a:lnTo>
                  <a:pt x="2524469" y="6714231"/>
                </a:lnTo>
                <a:lnTo>
                  <a:pt x="2546678" y="6676388"/>
                </a:lnTo>
                <a:lnTo>
                  <a:pt x="2568631" y="6638154"/>
                </a:lnTo>
                <a:lnTo>
                  <a:pt x="2590326" y="6599533"/>
                </a:lnTo>
                <a:lnTo>
                  <a:pt x="2611762" y="6560527"/>
                </a:lnTo>
                <a:lnTo>
                  <a:pt x="2632935" y="6521142"/>
                </a:lnTo>
                <a:lnTo>
                  <a:pt x="2653844" y="6481380"/>
                </a:lnTo>
                <a:lnTo>
                  <a:pt x="2674486" y="6441245"/>
                </a:lnTo>
                <a:lnTo>
                  <a:pt x="2694859" y="6400740"/>
                </a:lnTo>
                <a:lnTo>
                  <a:pt x="2714961" y="6359869"/>
                </a:lnTo>
                <a:lnTo>
                  <a:pt x="2734790" y="6318636"/>
                </a:lnTo>
                <a:lnTo>
                  <a:pt x="2754344" y="6277044"/>
                </a:lnTo>
                <a:lnTo>
                  <a:pt x="2773620" y="6235096"/>
                </a:lnTo>
                <a:lnTo>
                  <a:pt x="2792615" y="6192797"/>
                </a:lnTo>
                <a:lnTo>
                  <a:pt x="2811329" y="6150150"/>
                </a:lnTo>
                <a:lnTo>
                  <a:pt x="2829759" y="6107158"/>
                </a:lnTo>
                <a:lnTo>
                  <a:pt x="2847902" y="6063825"/>
                </a:lnTo>
                <a:lnTo>
                  <a:pt x="2865756" y="6020154"/>
                </a:lnTo>
                <a:lnTo>
                  <a:pt x="2883319" y="5976150"/>
                </a:lnTo>
                <a:lnTo>
                  <a:pt x="2900590" y="5931815"/>
                </a:lnTo>
                <a:lnTo>
                  <a:pt x="2917564" y="5887154"/>
                </a:lnTo>
                <a:lnTo>
                  <a:pt x="2934242" y="5842169"/>
                </a:lnTo>
                <a:lnTo>
                  <a:pt x="2950619" y="5796864"/>
                </a:lnTo>
                <a:lnTo>
                  <a:pt x="2966695" y="5751244"/>
                </a:lnTo>
                <a:lnTo>
                  <a:pt x="2982466" y="5705311"/>
                </a:lnTo>
                <a:lnTo>
                  <a:pt x="2997931" y="5659069"/>
                </a:lnTo>
                <a:lnTo>
                  <a:pt x="3013088" y="5612522"/>
                </a:lnTo>
                <a:lnTo>
                  <a:pt x="3027933" y="5565673"/>
                </a:lnTo>
                <a:lnTo>
                  <a:pt x="3042466" y="5518525"/>
                </a:lnTo>
                <a:lnTo>
                  <a:pt x="3056683" y="5471083"/>
                </a:lnTo>
                <a:lnTo>
                  <a:pt x="3070583" y="5423350"/>
                </a:lnTo>
                <a:lnTo>
                  <a:pt x="3084164" y="5375330"/>
                </a:lnTo>
                <a:lnTo>
                  <a:pt x="3097422" y="5327025"/>
                </a:lnTo>
                <a:lnTo>
                  <a:pt x="3110357" y="5278440"/>
                </a:lnTo>
                <a:lnTo>
                  <a:pt x="3122965" y="5229578"/>
                </a:lnTo>
                <a:lnTo>
                  <a:pt x="3135244" y="5180442"/>
                </a:lnTo>
                <a:lnTo>
                  <a:pt x="3147193" y="5131037"/>
                </a:lnTo>
                <a:lnTo>
                  <a:pt x="3158810" y="5081366"/>
                </a:lnTo>
                <a:lnTo>
                  <a:pt x="3170091" y="5031433"/>
                </a:lnTo>
                <a:lnTo>
                  <a:pt x="3181034" y="4981240"/>
                </a:lnTo>
                <a:lnTo>
                  <a:pt x="3191639" y="4930792"/>
                </a:lnTo>
                <a:lnTo>
                  <a:pt x="3201901" y="4880091"/>
                </a:lnTo>
                <a:lnTo>
                  <a:pt x="3211820" y="4829143"/>
                </a:lnTo>
                <a:lnTo>
                  <a:pt x="3221392" y="4777950"/>
                </a:lnTo>
                <a:lnTo>
                  <a:pt x="3230616" y="4726515"/>
                </a:lnTo>
                <a:lnTo>
                  <a:pt x="3239490" y="4674843"/>
                </a:lnTo>
                <a:lnTo>
                  <a:pt x="3248011" y="4622937"/>
                </a:lnTo>
                <a:lnTo>
                  <a:pt x="3256176" y="4570800"/>
                </a:lnTo>
                <a:lnTo>
                  <a:pt x="3263985" y="4518437"/>
                </a:lnTo>
                <a:lnTo>
                  <a:pt x="3271434" y="4465850"/>
                </a:lnTo>
                <a:lnTo>
                  <a:pt x="3278522" y="4413043"/>
                </a:lnTo>
                <a:lnTo>
                  <a:pt x="3285246" y="4360020"/>
                </a:lnTo>
                <a:lnTo>
                  <a:pt x="3291604" y="4306784"/>
                </a:lnTo>
                <a:lnTo>
                  <a:pt x="3297593" y="4253340"/>
                </a:lnTo>
                <a:lnTo>
                  <a:pt x="3303213" y="4199689"/>
                </a:lnTo>
                <a:lnTo>
                  <a:pt x="3308459" y="4145837"/>
                </a:lnTo>
                <a:lnTo>
                  <a:pt x="3313331" y="4091786"/>
                </a:lnTo>
                <a:lnTo>
                  <a:pt x="3317826" y="4037541"/>
                </a:lnTo>
                <a:lnTo>
                  <a:pt x="3321941" y="3983104"/>
                </a:lnTo>
                <a:lnTo>
                  <a:pt x="3325675" y="3928479"/>
                </a:lnTo>
                <a:lnTo>
                  <a:pt x="3329025" y="3873671"/>
                </a:lnTo>
                <a:lnTo>
                  <a:pt x="3331990" y="3818681"/>
                </a:lnTo>
                <a:lnTo>
                  <a:pt x="3334566" y="3763515"/>
                </a:lnTo>
                <a:lnTo>
                  <a:pt x="3336752" y="3708175"/>
                </a:lnTo>
                <a:lnTo>
                  <a:pt x="3338546" y="3652666"/>
                </a:lnTo>
                <a:lnTo>
                  <a:pt x="3339944" y="3596990"/>
                </a:lnTo>
                <a:lnTo>
                  <a:pt x="3340946" y="3541151"/>
                </a:lnTo>
                <a:lnTo>
                  <a:pt x="3341549" y="3485153"/>
                </a:lnTo>
                <a:lnTo>
                  <a:pt x="3341751" y="3429000"/>
                </a:lnTo>
                <a:lnTo>
                  <a:pt x="3341549" y="3372846"/>
                </a:lnTo>
                <a:lnTo>
                  <a:pt x="3340946" y="3316848"/>
                </a:lnTo>
                <a:lnTo>
                  <a:pt x="3339944" y="3261009"/>
                </a:lnTo>
                <a:lnTo>
                  <a:pt x="3338546" y="3205334"/>
                </a:lnTo>
                <a:lnTo>
                  <a:pt x="3336752" y="3149824"/>
                </a:lnTo>
                <a:lnTo>
                  <a:pt x="3334566" y="3094484"/>
                </a:lnTo>
                <a:lnTo>
                  <a:pt x="3331990" y="3039318"/>
                </a:lnTo>
                <a:lnTo>
                  <a:pt x="3329025" y="2984329"/>
                </a:lnTo>
                <a:lnTo>
                  <a:pt x="3325675" y="2929521"/>
                </a:lnTo>
                <a:lnTo>
                  <a:pt x="3321941" y="2874896"/>
                </a:lnTo>
                <a:lnTo>
                  <a:pt x="3317826" y="2820460"/>
                </a:lnTo>
                <a:lnTo>
                  <a:pt x="3313331" y="2766214"/>
                </a:lnTo>
                <a:lnTo>
                  <a:pt x="3308459" y="2712164"/>
                </a:lnTo>
                <a:lnTo>
                  <a:pt x="3303213" y="2658312"/>
                </a:lnTo>
                <a:lnTo>
                  <a:pt x="3297593" y="2604662"/>
                </a:lnTo>
                <a:lnTo>
                  <a:pt x="3291604" y="2551217"/>
                </a:lnTo>
                <a:lnTo>
                  <a:pt x="3285246" y="2497982"/>
                </a:lnTo>
                <a:lnTo>
                  <a:pt x="3278522" y="2444959"/>
                </a:lnTo>
                <a:lnTo>
                  <a:pt x="3271434" y="2392152"/>
                </a:lnTo>
                <a:lnTo>
                  <a:pt x="3263985" y="2339565"/>
                </a:lnTo>
                <a:lnTo>
                  <a:pt x="3256176" y="2287202"/>
                </a:lnTo>
                <a:lnTo>
                  <a:pt x="3248011" y="2235065"/>
                </a:lnTo>
                <a:lnTo>
                  <a:pt x="3239490" y="2183159"/>
                </a:lnTo>
                <a:lnTo>
                  <a:pt x="3230616" y="2131487"/>
                </a:lnTo>
                <a:lnTo>
                  <a:pt x="3221392" y="2080053"/>
                </a:lnTo>
                <a:lnTo>
                  <a:pt x="3211820" y="2028860"/>
                </a:lnTo>
                <a:lnTo>
                  <a:pt x="3201901" y="1977911"/>
                </a:lnTo>
                <a:lnTo>
                  <a:pt x="3191639" y="1927211"/>
                </a:lnTo>
                <a:lnTo>
                  <a:pt x="3181034" y="1876763"/>
                </a:lnTo>
                <a:lnTo>
                  <a:pt x="3170091" y="1826570"/>
                </a:lnTo>
                <a:lnTo>
                  <a:pt x="3158810" y="1776636"/>
                </a:lnTo>
                <a:lnTo>
                  <a:pt x="3147193" y="1726965"/>
                </a:lnTo>
                <a:lnTo>
                  <a:pt x="3135244" y="1677560"/>
                </a:lnTo>
                <a:lnTo>
                  <a:pt x="3122965" y="1628424"/>
                </a:lnTo>
                <a:lnTo>
                  <a:pt x="3110356" y="1579562"/>
                </a:lnTo>
                <a:lnTo>
                  <a:pt x="3097422" y="1530977"/>
                </a:lnTo>
                <a:lnTo>
                  <a:pt x="3084164" y="1482671"/>
                </a:lnTo>
                <a:lnTo>
                  <a:pt x="3070583" y="1434650"/>
                </a:lnTo>
                <a:lnTo>
                  <a:pt x="3056683" y="1386917"/>
                </a:lnTo>
                <a:lnTo>
                  <a:pt x="3042466" y="1339474"/>
                </a:lnTo>
                <a:lnTo>
                  <a:pt x="3027933" y="1292326"/>
                </a:lnTo>
                <a:lnTo>
                  <a:pt x="3013088" y="1245476"/>
                </a:lnTo>
                <a:lnTo>
                  <a:pt x="2997931" y="1198928"/>
                </a:lnTo>
                <a:lnTo>
                  <a:pt x="2982466" y="1152686"/>
                </a:lnTo>
                <a:lnTo>
                  <a:pt x="2966695" y="1106752"/>
                </a:lnTo>
                <a:lnTo>
                  <a:pt x="2950619" y="1061130"/>
                </a:lnTo>
                <a:lnTo>
                  <a:pt x="2934242" y="1015825"/>
                </a:lnTo>
                <a:lnTo>
                  <a:pt x="2917564" y="970839"/>
                </a:lnTo>
                <a:lnTo>
                  <a:pt x="2900590" y="926176"/>
                </a:lnTo>
                <a:lnTo>
                  <a:pt x="2883319" y="881840"/>
                </a:lnTo>
                <a:lnTo>
                  <a:pt x="2865756" y="837835"/>
                </a:lnTo>
                <a:lnTo>
                  <a:pt x="2847902" y="794163"/>
                </a:lnTo>
                <a:lnTo>
                  <a:pt x="2829759" y="750828"/>
                </a:lnTo>
                <a:lnTo>
                  <a:pt x="2811329" y="707835"/>
                </a:lnTo>
                <a:lnTo>
                  <a:pt x="2792615" y="665186"/>
                </a:lnTo>
                <a:lnTo>
                  <a:pt x="2773620" y="622885"/>
                </a:lnTo>
                <a:lnTo>
                  <a:pt x="2754344" y="580935"/>
                </a:lnTo>
                <a:lnTo>
                  <a:pt x="2734790" y="539341"/>
                </a:lnTo>
                <a:lnTo>
                  <a:pt x="2714961" y="498106"/>
                </a:lnTo>
                <a:lnTo>
                  <a:pt x="2694859" y="457233"/>
                </a:lnTo>
                <a:lnTo>
                  <a:pt x="2674486" y="416726"/>
                </a:lnTo>
                <a:lnTo>
                  <a:pt x="2653844" y="376588"/>
                </a:lnTo>
                <a:lnTo>
                  <a:pt x="2632935" y="336823"/>
                </a:lnTo>
                <a:lnTo>
                  <a:pt x="2611762" y="297435"/>
                </a:lnTo>
                <a:lnTo>
                  <a:pt x="2590326" y="258427"/>
                </a:lnTo>
                <a:lnTo>
                  <a:pt x="2568631" y="219803"/>
                </a:lnTo>
                <a:lnTo>
                  <a:pt x="2546678" y="181566"/>
                </a:lnTo>
                <a:lnTo>
                  <a:pt x="2524469" y="143720"/>
                </a:lnTo>
                <a:lnTo>
                  <a:pt x="2502007" y="106268"/>
                </a:lnTo>
                <a:lnTo>
                  <a:pt x="2479294" y="69215"/>
                </a:lnTo>
                <a:lnTo>
                  <a:pt x="2432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3342004" cy="6858000"/>
          </a:xfrm>
          <a:custGeom>
            <a:avLst/>
            <a:gdLst/>
            <a:ahLst/>
            <a:cxnLst/>
            <a:rect l="l" t="t" r="r" b="b"/>
            <a:pathLst>
              <a:path w="3342004" h="6858000">
                <a:moveTo>
                  <a:pt x="0" y="0"/>
                </a:moveTo>
                <a:lnTo>
                  <a:pt x="2432050" y="0"/>
                </a:lnTo>
                <a:lnTo>
                  <a:pt x="2479294" y="69215"/>
                </a:lnTo>
                <a:lnTo>
                  <a:pt x="2502007" y="106268"/>
                </a:lnTo>
                <a:lnTo>
                  <a:pt x="2524469" y="143720"/>
                </a:lnTo>
                <a:lnTo>
                  <a:pt x="2546678" y="181566"/>
                </a:lnTo>
                <a:lnTo>
                  <a:pt x="2568631" y="219803"/>
                </a:lnTo>
                <a:lnTo>
                  <a:pt x="2590326" y="258427"/>
                </a:lnTo>
                <a:lnTo>
                  <a:pt x="2611762" y="297435"/>
                </a:lnTo>
                <a:lnTo>
                  <a:pt x="2632935" y="336823"/>
                </a:lnTo>
                <a:lnTo>
                  <a:pt x="2653844" y="376588"/>
                </a:lnTo>
                <a:lnTo>
                  <a:pt x="2674486" y="416726"/>
                </a:lnTo>
                <a:lnTo>
                  <a:pt x="2694859" y="457233"/>
                </a:lnTo>
                <a:lnTo>
                  <a:pt x="2714961" y="498106"/>
                </a:lnTo>
                <a:lnTo>
                  <a:pt x="2734790" y="539341"/>
                </a:lnTo>
                <a:lnTo>
                  <a:pt x="2754344" y="580935"/>
                </a:lnTo>
                <a:lnTo>
                  <a:pt x="2773620" y="622885"/>
                </a:lnTo>
                <a:lnTo>
                  <a:pt x="2792615" y="665186"/>
                </a:lnTo>
                <a:lnTo>
                  <a:pt x="2811329" y="707835"/>
                </a:lnTo>
                <a:lnTo>
                  <a:pt x="2829759" y="750828"/>
                </a:lnTo>
                <a:lnTo>
                  <a:pt x="2847902" y="794163"/>
                </a:lnTo>
                <a:lnTo>
                  <a:pt x="2865756" y="837835"/>
                </a:lnTo>
                <a:lnTo>
                  <a:pt x="2883319" y="881840"/>
                </a:lnTo>
                <a:lnTo>
                  <a:pt x="2900590" y="926176"/>
                </a:lnTo>
                <a:lnTo>
                  <a:pt x="2917564" y="970839"/>
                </a:lnTo>
                <a:lnTo>
                  <a:pt x="2934242" y="1015825"/>
                </a:lnTo>
                <a:lnTo>
                  <a:pt x="2950619" y="1061130"/>
                </a:lnTo>
                <a:lnTo>
                  <a:pt x="2966695" y="1106752"/>
                </a:lnTo>
                <a:lnTo>
                  <a:pt x="2982466" y="1152686"/>
                </a:lnTo>
                <a:lnTo>
                  <a:pt x="2997931" y="1198928"/>
                </a:lnTo>
                <a:lnTo>
                  <a:pt x="3013088" y="1245476"/>
                </a:lnTo>
                <a:lnTo>
                  <a:pt x="3027933" y="1292326"/>
                </a:lnTo>
                <a:lnTo>
                  <a:pt x="3042466" y="1339474"/>
                </a:lnTo>
                <a:lnTo>
                  <a:pt x="3056683" y="1386917"/>
                </a:lnTo>
                <a:lnTo>
                  <a:pt x="3070583" y="1434650"/>
                </a:lnTo>
                <a:lnTo>
                  <a:pt x="3084164" y="1482671"/>
                </a:lnTo>
                <a:lnTo>
                  <a:pt x="3097422" y="1530977"/>
                </a:lnTo>
                <a:lnTo>
                  <a:pt x="3110356" y="1579562"/>
                </a:lnTo>
                <a:lnTo>
                  <a:pt x="3122965" y="1628424"/>
                </a:lnTo>
                <a:lnTo>
                  <a:pt x="3135244" y="1677560"/>
                </a:lnTo>
                <a:lnTo>
                  <a:pt x="3147193" y="1726965"/>
                </a:lnTo>
                <a:lnTo>
                  <a:pt x="3158810" y="1776636"/>
                </a:lnTo>
                <a:lnTo>
                  <a:pt x="3170091" y="1826570"/>
                </a:lnTo>
                <a:lnTo>
                  <a:pt x="3181034" y="1876763"/>
                </a:lnTo>
                <a:lnTo>
                  <a:pt x="3191639" y="1927211"/>
                </a:lnTo>
                <a:lnTo>
                  <a:pt x="3201901" y="1977911"/>
                </a:lnTo>
                <a:lnTo>
                  <a:pt x="3211820" y="2028860"/>
                </a:lnTo>
                <a:lnTo>
                  <a:pt x="3221392" y="2080053"/>
                </a:lnTo>
                <a:lnTo>
                  <a:pt x="3230616" y="2131487"/>
                </a:lnTo>
                <a:lnTo>
                  <a:pt x="3239490" y="2183159"/>
                </a:lnTo>
                <a:lnTo>
                  <a:pt x="3248011" y="2235065"/>
                </a:lnTo>
                <a:lnTo>
                  <a:pt x="3256176" y="2287202"/>
                </a:lnTo>
                <a:lnTo>
                  <a:pt x="3263985" y="2339565"/>
                </a:lnTo>
                <a:lnTo>
                  <a:pt x="3271434" y="2392152"/>
                </a:lnTo>
                <a:lnTo>
                  <a:pt x="3278522" y="2444959"/>
                </a:lnTo>
                <a:lnTo>
                  <a:pt x="3285246" y="2497982"/>
                </a:lnTo>
                <a:lnTo>
                  <a:pt x="3291604" y="2551217"/>
                </a:lnTo>
                <a:lnTo>
                  <a:pt x="3297593" y="2604662"/>
                </a:lnTo>
                <a:lnTo>
                  <a:pt x="3303213" y="2658312"/>
                </a:lnTo>
                <a:lnTo>
                  <a:pt x="3308459" y="2712164"/>
                </a:lnTo>
                <a:lnTo>
                  <a:pt x="3313331" y="2766214"/>
                </a:lnTo>
                <a:lnTo>
                  <a:pt x="3317826" y="2820460"/>
                </a:lnTo>
                <a:lnTo>
                  <a:pt x="3321941" y="2874896"/>
                </a:lnTo>
                <a:lnTo>
                  <a:pt x="3325675" y="2929521"/>
                </a:lnTo>
                <a:lnTo>
                  <a:pt x="3329025" y="2984329"/>
                </a:lnTo>
                <a:lnTo>
                  <a:pt x="3331990" y="3039318"/>
                </a:lnTo>
                <a:lnTo>
                  <a:pt x="3334566" y="3094484"/>
                </a:lnTo>
                <a:lnTo>
                  <a:pt x="3336752" y="3149824"/>
                </a:lnTo>
                <a:lnTo>
                  <a:pt x="3338546" y="3205334"/>
                </a:lnTo>
                <a:lnTo>
                  <a:pt x="3339944" y="3261009"/>
                </a:lnTo>
                <a:lnTo>
                  <a:pt x="3340946" y="3316848"/>
                </a:lnTo>
                <a:lnTo>
                  <a:pt x="3341549" y="3372846"/>
                </a:lnTo>
                <a:lnTo>
                  <a:pt x="3341751" y="3429000"/>
                </a:lnTo>
                <a:lnTo>
                  <a:pt x="3341549" y="3485153"/>
                </a:lnTo>
                <a:lnTo>
                  <a:pt x="3340946" y="3541151"/>
                </a:lnTo>
                <a:lnTo>
                  <a:pt x="3339944" y="3596990"/>
                </a:lnTo>
                <a:lnTo>
                  <a:pt x="3338546" y="3652666"/>
                </a:lnTo>
                <a:lnTo>
                  <a:pt x="3336752" y="3708175"/>
                </a:lnTo>
                <a:lnTo>
                  <a:pt x="3334566" y="3763515"/>
                </a:lnTo>
                <a:lnTo>
                  <a:pt x="3331990" y="3818681"/>
                </a:lnTo>
                <a:lnTo>
                  <a:pt x="3329025" y="3873671"/>
                </a:lnTo>
                <a:lnTo>
                  <a:pt x="3325675" y="3928479"/>
                </a:lnTo>
                <a:lnTo>
                  <a:pt x="3321941" y="3983104"/>
                </a:lnTo>
                <a:lnTo>
                  <a:pt x="3317826" y="4037541"/>
                </a:lnTo>
                <a:lnTo>
                  <a:pt x="3313331" y="4091786"/>
                </a:lnTo>
                <a:lnTo>
                  <a:pt x="3308459" y="4145837"/>
                </a:lnTo>
                <a:lnTo>
                  <a:pt x="3303213" y="4199689"/>
                </a:lnTo>
                <a:lnTo>
                  <a:pt x="3297593" y="4253340"/>
                </a:lnTo>
                <a:lnTo>
                  <a:pt x="3291604" y="4306784"/>
                </a:lnTo>
                <a:lnTo>
                  <a:pt x="3285246" y="4360020"/>
                </a:lnTo>
                <a:lnTo>
                  <a:pt x="3278522" y="4413043"/>
                </a:lnTo>
                <a:lnTo>
                  <a:pt x="3271434" y="4465850"/>
                </a:lnTo>
                <a:lnTo>
                  <a:pt x="3263985" y="4518437"/>
                </a:lnTo>
                <a:lnTo>
                  <a:pt x="3256176" y="4570800"/>
                </a:lnTo>
                <a:lnTo>
                  <a:pt x="3248011" y="4622937"/>
                </a:lnTo>
                <a:lnTo>
                  <a:pt x="3239490" y="4674843"/>
                </a:lnTo>
                <a:lnTo>
                  <a:pt x="3230616" y="4726515"/>
                </a:lnTo>
                <a:lnTo>
                  <a:pt x="3221392" y="4777950"/>
                </a:lnTo>
                <a:lnTo>
                  <a:pt x="3211820" y="4829143"/>
                </a:lnTo>
                <a:lnTo>
                  <a:pt x="3201901" y="4880091"/>
                </a:lnTo>
                <a:lnTo>
                  <a:pt x="3191639" y="4930792"/>
                </a:lnTo>
                <a:lnTo>
                  <a:pt x="3181034" y="4981240"/>
                </a:lnTo>
                <a:lnTo>
                  <a:pt x="3170091" y="5031433"/>
                </a:lnTo>
                <a:lnTo>
                  <a:pt x="3158810" y="5081366"/>
                </a:lnTo>
                <a:lnTo>
                  <a:pt x="3147193" y="5131037"/>
                </a:lnTo>
                <a:lnTo>
                  <a:pt x="3135244" y="5180442"/>
                </a:lnTo>
                <a:lnTo>
                  <a:pt x="3122965" y="5229578"/>
                </a:lnTo>
                <a:lnTo>
                  <a:pt x="3110357" y="5278440"/>
                </a:lnTo>
                <a:lnTo>
                  <a:pt x="3097422" y="5327025"/>
                </a:lnTo>
                <a:lnTo>
                  <a:pt x="3084164" y="5375330"/>
                </a:lnTo>
                <a:lnTo>
                  <a:pt x="3070583" y="5423350"/>
                </a:lnTo>
                <a:lnTo>
                  <a:pt x="3056683" y="5471083"/>
                </a:lnTo>
                <a:lnTo>
                  <a:pt x="3042466" y="5518525"/>
                </a:lnTo>
                <a:lnTo>
                  <a:pt x="3027933" y="5565673"/>
                </a:lnTo>
                <a:lnTo>
                  <a:pt x="3013088" y="5612522"/>
                </a:lnTo>
                <a:lnTo>
                  <a:pt x="2997931" y="5659069"/>
                </a:lnTo>
                <a:lnTo>
                  <a:pt x="2982466" y="5705311"/>
                </a:lnTo>
                <a:lnTo>
                  <a:pt x="2966695" y="5751244"/>
                </a:lnTo>
                <a:lnTo>
                  <a:pt x="2950619" y="5796864"/>
                </a:lnTo>
                <a:lnTo>
                  <a:pt x="2934242" y="5842169"/>
                </a:lnTo>
                <a:lnTo>
                  <a:pt x="2917564" y="5887154"/>
                </a:lnTo>
                <a:lnTo>
                  <a:pt x="2900590" y="5931815"/>
                </a:lnTo>
                <a:lnTo>
                  <a:pt x="2883319" y="5976150"/>
                </a:lnTo>
                <a:lnTo>
                  <a:pt x="2865756" y="6020154"/>
                </a:lnTo>
                <a:lnTo>
                  <a:pt x="2847902" y="6063825"/>
                </a:lnTo>
                <a:lnTo>
                  <a:pt x="2829759" y="6107158"/>
                </a:lnTo>
                <a:lnTo>
                  <a:pt x="2811329" y="6150150"/>
                </a:lnTo>
                <a:lnTo>
                  <a:pt x="2792615" y="6192797"/>
                </a:lnTo>
                <a:lnTo>
                  <a:pt x="2773620" y="6235096"/>
                </a:lnTo>
                <a:lnTo>
                  <a:pt x="2754344" y="6277044"/>
                </a:lnTo>
                <a:lnTo>
                  <a:pt x="2734790" y="6318636"/>
                </a:lnTo>
                <a:lnTo>
                  <a:pt x="2714961" y="6359869"/>
                </a:lnTo>
                <a:lnTo>
                  <a:pt x="2694859" y="6400740"/>
                </a:lnTo>
                <a:lnTo>
                  <a:pt x="2674486" y="6441245"/>
                </a:lnTo>
                <a:lnTo>
                  <a:pt x="2653844" y="6481380"/>
                </a:lnTo>
                <a:lnTo>
                  <a:pt x="2632935" y="6521142"/>
                </a:lnTo>
                <a:lnTo>
                  <a:pt x="2611762" y="6560527"/>
                </a:lnTo>
                <a:lnTo>
                  <a:pt x="2590326" y="6599533"/>
                </a:lnTo>
                <a:lnTo>
                  <a:pt x="2568631" y="6638154"/>
                </a:lnTo>
                <a:lnTo>
                  <a:pt x="2546678" y="6676388"/>
                </a:lnTo>
                <a:lnTo>
                  <a:pt x="2524469" y="6714231"/>
                </a:lnTo>
                <a:lnTo>
                  <a:pt x="2502007" y="6751679"/>
                </a:lnTo>
                <a:lnTo>
                  <a:pt x="2479294" y="6788730"/>
                </a:lnTo>
                <a:lnTo>
                  <a:pt x="243205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3335020" cy="6858000"/>
          </a:xfrm>
          <a:custGeom>
            <a:avLst/>
            <a:gdLst/>
            <a:ahLst/>
            <a:cxnLst/>
            <a:rect l="l" t="t" r="r" b="b"/>
            <a:pathLst>
              <a:path w="3335020" h="6858000">
                <a:moveTo>
                  <a:pt x="2425192" y="0"/>
                </a:moveTo>
                <a:lnTo>
                  <a:pt x="0" y="0"/>
                </a:lnTo>
                <a:lnTo>
                  <a:pt x="0" y="6857999"/>
                </a:lnTo>
                <a:lnTo>
                  <a:pt x="2425192" y="6857999"/>
                </a:lnTo>
                <a:lnTo>
                  <a:pt x="2472436" y="6788730"/>
                </a:lnTo>
                <a:lnTo>
                  <a:pt x="2495149" y="6751679"/>
                </a:lnTo>
                <a:lnTo>
                  <a:pt x="2517611" y="6714231"/>
                </a:lnTo>
                <a:lnTo>
                  <a:pt x="2539820" y="6676388"/>
                </a:lnTo>
                <a:lnTo>
                  <a:pt x="2561773" y="6638154"/>
                </a:lnTo>
                <a:lnTo>
                  <a:pt x="2583468" y="6599533"/>
                </a:lnTo>
                <a:lnTo>
                  <a:pt x="2604904" y="6560527"/>
                </a:lnTo>
                <a:lnTo>
                  <a:pt x="2626077" y="6521142"/>
                </a:lnTo>
                <a:lnTo>
                  <a:pt x="2646986" y="6481380"/>
                </a:lnTo>
                <a:lnTo>
                  <a:pt x="2667628" y="6441245"/>
                </a:lnTo>
                <a:lnTo>
                  <a:pt x="2688001" y="6400740"/>
                </a:lnTo>
                <a:lnTo>
                  <a:pt x="2708103" y="6359869"/>
                </a:lnTo>
                <a:lnTo>
                  <a:pt x="2727932" y="6318636"/>
                </a:lnTo>
                <a:lnTo>
                  <a:pt x="2747486" y="6277044"/>
                </a:lnTo>
                <a:lnTo>
                  <a:pt x="2766762" y="6235096"/>
                </a:lnTo>
                <a:lnTo>
                  <a:pt x="2785757" y="6192797"/>
                </a:lnTo>
                <a:lnTo>
                  <a:pt x="2804471" y="6150150"/>
                </a:lnTo>
                <a:lnTo>
                  <a:pt x="2822901" y="6107158"/>
                </a:lnTo>
                <a:lnTo>
                  <a:pt x="2841044" y="6063825"/>
                </a:lnTo>
                <a:lnTo>
                  <a:pt x="2858898" y="6020154"/>
                </a:lnTo>
                <a:lnTo>
                  <a:pt x="2876461" y="5976150"/>
                </a:lnTo>
                <a:lnTo>
                  <a:pt x="2893732" y="5931815"/>
                </a:lnTo>
                <a:lnTo>
                  <a:pt x="2910706" y="5887154"/>
                </a:lnTo>
                <a:lnTo>
                  <a:pt x="2927384" y="5842169"/>
                </a:lnTo>
                <a:lnTo>
                  <a:pt x="2943761" y="5796864"/>
                </a:lnTo>
                <a:lnTo>
                  <a:pt x="2959837" y="5751244"/>
                </a:lnTo>
                <a:lnTo>
                  <a:pt x="2975608" y="5705311"/>
                </a:lnTo>
                <a:lnTo>
                  <a:pt x="2991073" y="5659069"/>
                </a:lnTo>
                <a:lnTo>
                  <a:pt x="3006230" y="5612522"/>
                </a:lnTo>
                <a:lnTo>
                  <a:pt x="3021075" y="5565673"/>
                </a:lnTo>
                <a:lnTo>
                  <a:pt x="3035608" y="5518525"/>
                </a:lnTo>
                <a:lnTo>
                  <a:pt x="3049825" y="5471083"/>
                </a:lnTo>
                <a:lnTo>
                  <a:pt x="3063725" y="5423350"/>
                </a:lnTo>
                <a:lnTo>
                  <a:pt x="3077306" y="5375330"/>
                </a:lnTo>
                <a:lnTo>
                  <a:pt x="3090564" y="5327025"/>
                </a:lnTo>
                <a:lnTo>
                  <a:pt x="3103499" y="5278440"/>
                </a:lnTo>
                <a:lnTo>
                  <a:pt x="3116107" y="5229578"/>
                </a:lnTo>
                <a:lnTo>
                  <a:pt x="3128386" y="5180442"/>
                </a:lnTo>
                <a:lnTo>
                  <a:pt x="3140335" y="5131037"/>
                </a:lnTo>
                <a:lnTo>
                  <a:pt x="3151952" y="5081366"/>
                </a:lnTo>
                <a:lnTo>
                  <a:pt x="3163233" y="5031433"/>
                </a:lnTo>
                <a:lnTo>
                  <a:pt x="3174176" y="4981240"/>
                </a:lnTo>
                <a:lnTo>
                  <a:pt x="3184781" y="4930792"/>
                </a:lnTo>
                <a:lnTo>
                  <a:pt x="3195043" y="4880091"/>
                </a:lnTo>
                <a:lnTo>
                  <a:pt x="3204962" y="4829143"/>
                </a:lnTo>
                <a:lnTo>
                  <a:pt x="3214534" y="4777950"/>
                </a:lnTo>
                <a:lnTo>
                  <a:pt x="3223758" y="4726515"/>
                </a:lnTo>
                <a:lnTo>
                  <a:pt x="3232632" y="4674843"/>
                </a:lnTo>
                <a:lnTo>
                  <a:pt x="3241153" y="4622937"/>
                </a:lnTo>
                <a:lnTo>
                  <a:pt x="3249318" y="4570800"/>
                </a:lnTo>
                <a:lnTo>
                  <a:pt x="3257127" y="4518437"/>
                </a:lnTo>
                <a:lnTo>
                  <a:pt x="3264576" y="4465850"/>
                </a:lnTo>
                <a:lnTo>
                  <a:pt x="3271664" y="4413043"/>
                </a:lnTo>
                <a:lnTo>
                  <a:pt x="3278388" y="4360020"/>
                </a:lnTo>
                <a:lnTo>
                  <a:pt x="3284746" y="4306784"/>
                </a:lnTo>
                <a:lnTo>
                  <a:pt x="3290735" y="4253340"/>
                </a:lnTo>
                <a:lnTo>
                  <a:pt x="3296355" y="4199689"/>
                </a:lnTo>
                <a:lnTo>
                  <a:pt x="3301601" y="4145837"/>
                </a:lnTo>
                <a:lnTo>
                  <a:pt x="3306473" y="4091786"/>
                </a:lnTo>
                <a:lnTo>
                  <a:pt x="3310968" y="4037541"/>
                </a:lnTo>
                <a:lnTo>
                  <a:pt x="3315083" y="3983104"/>
                </a:lnTo>
                <a:lnTo>
                  <a:pt x="3318817" y="3928479"/>
                </a:lnTo>
                <a:lnTo>
                  <a:pt x="3322167" y="3873671"/>
                </a:lnTo>
                <a:lnTo>
                  <a:pt x="3325132" y="3818681"/>
                </a:lnTo>
                <a:lnTo>
                  <a:pt x="3327708" y="3763515"/>
                </a:lnTo>
                <a:lnTo>
                  <a:pt x="3329894" y="3708175"/>
                </a:lnTo>
                <a:lnTo>
                  <a:pt x="3331688" y="3652666"/>
                </a:lnTo>
                <a:lnTo>
                  <a:pt x="3333086" y="3596990"/>
                </a:lnTo>
                <a:lnTo>
                  <a:pt x="3334088" y="3541151"/>
                </a:lnTo>
                <a:lnTo>
                  <a:pt x="3334691" y="3485153"/>
                </a:lnTo>
                <a:lnTo>
                  <a:pt x="3334892" y="3429000"/>
                </a:lnTo>
                <a:lnTo>
                  <a:pt x="3334691" y="3372846"/>
                </a:lnTo>
                <a:lnTo>
                  <a:pt x="3334088" y="3316848"/>
                </a:lnTo>
                <a:lnTo>
                  <a:pt x="3333086" y="3261009"/>
                </a:lnTo>
                <a:lnTo>
                  <a:pt x="3331688" y="3205334"/>
                </a:lnTo>
                <a:lnTo>
                  <a:pt x="3329894" y="3149824"/>
                </a:lnTo>
                <a:lnTo>
                  <a:pt x="3327708" y="3094484"/>
                </a:lnTo>
                <a:lnTo>
                  <a:pt x="3325132" y="3039318"/>
                </a:lnTo>
                <a:lnTo>
                  <a:pt x="3322167" y="2984329"/>
                </a:lnTo>
                <a:lnTo>
                  <a:pt x="3318817" y="2929521"/>
                </a:lnTo>
                <a:lnTo>
                  <a:pt x="3315083" y="2874896"/>
                </a:lnTo>
                <a:lnTo>
                  <a:pt x="3310968" y="2820460"/>
                </a:lnTo>
                <a:lnTo>
                  <a:pt x="3306473" y="2766214"/>
                </a:lnTo>
                <a:lnTo>
                  <a:pt x="3301601" y="2712164"/>
                </a:lnTo>
                <a:lnTo>
                  <a:pt x="3296355" y="2658312"/>
                </a:lnTo>
                <a:lnTo>
                  <a:pt x="3290735" y="2604662"/>
                </a:lnTo>
                <a:lnTo>
                  <a:pt x="3284746" y="2551217"/>
                </a:lnTo>
                <a:lnTo>
                  <a:pt x="3278388" y="2497982"/>
                </a:lnTo>
                <a:lnTo>
                  <a:pt x="3271664" y="2444959"/>
                </a:lnTo>
                <a:lnTo>
                  <a:pt x="3264576" y="2392152"/>
                </a:lnTo>
                <a:lnTo>
                  <a:pt x="3257127" y="2339565"/>
                </a:lnTo>
                <a:lnTo>
                  <a:pt x="3249318" y="2287202"/>
                </a:lnTo>
                <a:lnTo>
                  <a:pt x="3241153" y="2235065"/>
                </a:lnTo>
                <a:lnTo>
                  <a:pt x="3232632" y="2183159"/>
                </a:lnTo>
                <a:lnTo>
                  <a:pt x="3223758" y="2131487"/>
                </a:lnTo>
                <a:lnTo>
                  <a:pt x="3214534" y="2080053"/>
                </a:lnTo>
                <a:lnTo>
                  <a:pt x="3204962" y="2028860"/>
                </a:lnTo>
                <a:lnTo>
                  <a:pt x="3195043" y="1977911"/>
                </a:lnTo>
                <a:lnTo>
                  <a:pt x="3184781" y="1927211"/>
                </a:lnTo>
                <a:lnTo>
                  <a:pt x="3174176" y="1876763"/>
                </a:lnTo>
                <a:lnTo>
                  <a:pt x="3163233" y="1826570"/>
                </a:lnTo>
                <a:lnTo>
                  <a:pt x="3151952" y="1776636"/>
                </a:lnTo>
                <a:lnTo>
                  <a:pt x="3140335" y="1726965"/>
                </a:lnTo>
                <a:lnTo>
                  <a:pt x="3128386" y="1677560"/>
                </a:lnTo>
                <a:lnTo>
                  <a:pt x="3116107" y="1628424"/>
                </a:lnTo>
                <a:lnTo>
                  <a:pt x="3103498" y="1579562"/>
                </a:lnTo>
                <a:lnTo>
                  <a:pt x="3090564" y="1530977"/>
                </a:lnTo>
                <a:lnTo>
                  <a:pt x="3077306" y="1482671"/>
                </a:lnTo>
                <a:lnTo>
                  <a:pt x="3063725" y="1434650"/>
                </a:lnTo>
                <a:lnTo>
                  <a:pt x="3049825" y="1386917"/>
                </a:lnTo>
                <a:lnTo>
                  <a:pt x="3035608" y="1339474"/>
                </a:lnTo>
                <a:lnTo>
                  <a:pt x="3021075" y="1292326"/>
                </a:lnTo>
                <a:lnTo>
                  <a:pt x="3006230" y="1245476"/>
                </a:lnTo>
                <a:lnTo>
                  <a:pt x="2991073" y="1198928"/>
                </a:lnTo>
                <a:lnTo>
                  <a:pt x="2975608" y="1152686"/>
                </a:lnTo>
                <a:lnTo>
                  <a:pt x="2959837" y="1106752"/>
                </a:lnTo>
                <a:lnTo>
                  <a:pt x="2943761" y="1061130"/>
                </a:lnTo>
                <a:lnTo>
                  <a:pt x="2927384" y="1015825"/>
                </a:lnTo>
                <a:lnTo>
                  <a:pt x="2910706" y="970839"/>
                </a:lnTo>
                <a:lnTo>
                  <a:pt x="2893732" y="926176"/>
                </a:lnTo>
                <a:lnTo>
                  <a:pt x="2876461" y="881840"/>
                </a:lnTo>
                <a:lnTo>
                  <a:pt x="2858898" y="837835"/>
                </a:lnTo>
                <a:lnTo>
                  <a:pt x="2841044" y="794163"/>
                </a:lnTo>
                <a:lnTo>
                  <a:pt x="2822901" y="750828"/>
                </a:lnTo>
                <a:lnTo>
                  <a:pt x="2804471" y="707835"/>
                </a:lnTo>
                <a:lnTo>
                  <a:pt x="2785757" y="665186"/>
                </a:lnTo>
                <a:lnTo>
                  <a:pt x="2766762" y="622885"/>
                </a:lnTo>
                <a:lnTo>
                  <a:pt x="2747486" y="580935"/>
                </a:lnTo>
                <a:lnTo>
                  <a:pt x="2727932" y="539341"/>
                </a:lnTo>
                <a:lnTo>
                  <a:pt x="2708103" y="498106"/>
                </a:lnTo>
                <a:lnTo>
                  <a:pt x="2688001" y="457233"/>
                </a:lnTo>
                <a:lnTo>
                  <a:pt x="2667628" y="416726"/>
                </a:lnTo>
                <a:lnTo>
                  <a:pt x="2646986" y="376588"/>
                </a:lnTo>
                <a:lnTo>
                  <a:pt x="2626077" y="336823"/>
                </a:lnTo>
                <a:lnTo>
                  <a:pt x="2604904" y="297435"/>
                </a:lnTo>
                <a:lnTo>
                  <a:pt x="2583468" y="258427"/>
                </a:lnTo>
                <a:lnTo>
                  <a:pt x="2561773" y="219803"/>
                </a:lnTo>
                <a:lnTo>
                  <a:pt x="2539820" y="181566"/>
                </a:lnTo>
                <a:lnTo>
                  <a:pt x="2517611" y="143720"/>
                </a:lnTo>
                <a:lnTo>
                  <a:pt x="2495149" y="106268"/>
                </a:lnTo>
                <a:lnTo>
                  <a:pt x="2472436" y="69215"/>
                </a:lnTo>
                <a:lnTo>
                  <a:pt x="2425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426489"/>
            <a:ext cx="96520" cy="654050"/>
          </a:xfrm>
          <a:custGeom>
            <a:avLst/>
            <a:gdLst/>
            <a:ahLst/>
            <a:cxnLst/>
            <a:rect l="l" t="t" r="r" b="b"/>
            <a:pathLst>
              <a:path w="96520" h="654050">
                <a:moveTo>
                  <a:pt x="96012" y="0"/>
                </a:moveTo>
                <a:lnTo>
                  <a:pt x="0" y="0"/>
                </a:lnTo>
                <a:lnTo>
                  <a:pt x="0" y="653897"/>
                </a:lnTo>
                <a:lnTo>
                  <a:pt x="96012" y="653897"/>
                </a:lnTo>
                <a:lnTo>
                  <a:pt x="9601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96913" y="2443479"/>
            <a:ext cx="2537460" cy="18415"/>
          </a:xfrm>
          <a:custGeom>
            <a:avLst/>
            <a:gdLst/>
            <a:ahLst/>
            <a:cxnLst/>
            <a:rect l="l" t="t" r="r" b="b"/>
            <a:pathLst>
              <a:path w="2537460" h="18414">
                <a:moveTo>
                  <a:pt x="2537460" y="0"/>
                </a:moveTo>
                <a:lnTo>
                  <a:pt x="0" y="0"/>
                </a:lnTo>
                <a:lnTo>
                  <a:pt x="0" y="18287"/>
                </a:lnTo>
                <a:lnTo>
                  <a:pt x="2537460" y="18287"/>
                </a:lnTo>
                <a:lnTo>
                  <a:pt x="253746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023" y="251548"/>
            <a:ext cx="8642350" cy="119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416" y="2500375"/>
            <a:ext cx="7375525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270" y="554101"/>
            <a:ext cx="4316730" cy="5742305"/>
            <a:chOff x="232270" y="554101"/>
            <a:chExt cx="4316730" cy="5742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70" y="554101"/>
              <a:ext cx="4316615" cy="57422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719" y="703707"/>
              <a:ext cx="128638" cy="171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068" y="1562734"/>
              <a:ext cx="118160" cy="1574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0670" y="5775083"/>
              <a:ext cx="84200" cy="11242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131689" y="1595374"/>
            <a:ext cx="727710" cy="356235"/>
          </a:xfrm>
          <a:custGeom>
            <a:avLst/>
            <a:gdLst/>
            <a:ahLst/>
            <a:cxnLst/>
            <a:rect l="l" t="t" r="r" b="b"/>
            <a:pathLst>
              <a:path w="727710" h="356235">
                <a:moveTo>
                  <a:pt x="97536" y="0"/>
                </a:moveTo>
                <a:lnTo>
                  <a:pt x="13335" y="0"/>
                </a:lnTo>
                <a:lnTo>
                  <a:pt x="9398" y="1524"/>
                </a:lnTo>
                <a:lnTo>
                  <a:pt x="5587" y="4317"/>
                </a:lnTo>
                <a:lnTo>
                  <a:pt x="1905" y="7112"/>
                </a:lnTo>
                <a:lnTo>
                  <a:pt x="0" y="12064"/>
                </a:lnTo>
                <a:lnTo>
                  <a:pt x="0" y="341375"/>
                </a:lnTo>
                <a:lnTo>
                  <a:pt x="1905" y="346455"/>
                </a:lnTo>
                <a:lnTo>
                  <a:pt x="5587" y="349250"/>
                </a:lnTo>
                <a:lnTo>
                  <a:pt x="9398" y="352043"/>
                </a:lnTo>
                <a:lnTo>
                  <a:pt x="13335" y="353440"/>
                </a:lnTo>
                <a:lnTo>
                  <a:pt x="92328" y="353440"/>
                </a:lnTo>
                <a:lnTo>
                  <a:pt x="134524" y="350662"/>
                </a:lnTo>
                <a:lnTo>
                  <a:pt x="186174" y="335950"/>
                </a:lnTo>
                <a:lnTo>
                  <a:pt x="219415" y="314071"/>
                </a:lnTo>
                <a:lnTo>
                  <a:pt x="46989" y="314071"/>
                </a:lnTo>
                <a:lnTo>
                  <a:pt x="46989" y="39115"/>
                </a:lnTo>
                <a:lnTo>
                  <a:pt x="220643" y="39115"/>
                </a:lnTo>
                <a:lnTo>
                  <a:pt x="216832" y="35601"/>
                </a:lnTo>
                <a:lnTo>
                  <a:pt x="175300" y="12064"/>
                </a:lnTo>
                <a:lnTo>
                  <a:pt x="119588" y="758"/>
                </a:lnTo>
                <a:lnTo>
                  <a:pt x="97536" y="0"/>
                </a:lnTo>
                <a:close/>
              </a:path>
              <a:path w="727710" h="356235">
                <a:moveTo>
                  <a:pt x="220643" y="39115"/>
                </a:moveTo>
                <a:lnTo>
                  <a:pt x="94741" y="39115"/>
                </a:lnTo>
                <a:lnTo>
                  <a:pt x="112196" y="39739"/>
                </a:lnTo>
                <a:lnTo>
                  <a:pt x="127984" y="41624"/>
                </a:lnTo>
                <a:lnTo>
                  <a:pt x="165677" y="54804"/>
                </a:lnTo>
                <a:lnTo>
                  <a:pt x="200013" y="86798"/>
                </a:lnTo>
                <a:lnTo>
                  <a:pt x="218358" y="132691"/>
                </a:lnTo>
                <a:lnTo>
                  <a:pt x="222316" y="171576"/>
                </a:lnTo>
                <a:lnTo>
                  <a:pt x="222376" y="173481"/>
                </a:lnTo>
                <a:lnTo>
                  <a:pt x="221878" y="190886"/>
                </a:lnTo>
                <a:lnTo>
                  <a:pt x="214502" y="235838"/>
                </a:lnTo>
                <a:lnTo>
                  <a:pt x="198447" y="270414"/>
                </a:lnTo>
                <a:lnTo>
                  <a:pt x="163542" y="300853"/>
                </a:lnTo>
                <a:lnTo>
                  <a:pt x="126507" y="311975"/>
                </a:lnTo>
                <a:lnTo>
                  <a:pt x="95376" y="314071"/>
                </a:lnTo>
                <a:lnTo>
                  <a:pt x="219415" y="314071"/>
                </a:lnTo>
                <a:lnTo>
                  <a:pt x="245586" y="283051"/>
                </a:lnTo>
                <a:lnTo>
                  <a:pt x="265136" y="233852"/>
                </a:lnTo>
                <a:lnTo>
                  <a:pt x="271041" y="193796"/>
                </a:lnTo>
                <a:lnTo>
                  <a:pt x="271780" y="171576"/>
                </a:lnTo>
                <a:lnTo>
                  <a:pt x="271089" y="152171"/>
                </a:lnTo>
                <a:lnTo>
                  <a:pt x="260731" y="100075"/>
                </a:lnTo>
                <a:lnTo>
                  <a:pt x="238263" y="57820"/>
                </a:lnTo>
                <a:lnTo>
                  <a:pt x="228219" y="46100"/>
                </a:lnTo>
                <a:lnTo>
                  <a:pt x="220643" y="39115"/>
                </a:lnTo>
                <a:close/>
              </a:path>
              <a:path w="727710" h="356235">
                <a:moveTo>
                  <a:pt x="372363" y="93090"/>
                </a:moveTo>
                <a:lnTo>
                  <a:pt x="347090" y="93090"/>
                </a:lnTo>
                <a:lnTo>
                  <a:pt x="344932" y="93599"/>
                </a:lnTo>
                <a:lnTo>
                  <a:pt x="343281" y="94361"/>
                </a:lnTo>
                <a:lnTo>
                  <a:pt x="341757" y="95250"/>
                </a:lnTo>
                <a:lnTo>
                  <a:pt x="340613" y="96138"/>
                </a:lnTo>
                <a:lnTo>
                  <a:pt x="340106" y="97154"/>
                </a:lnTo>
                <a:lnTo>
                  <a:pt x="339629" y="97916"/>
                </a:lnTo>
                <a:lnTo>
                  <a:pt x="339442" y="98298"/>
                </a:lnTo>
                <a:lnTo>
                  <a:pt x="339273" y="99060"/>
                </a:lnTo>
                <a:lnTo>
                  <a:pt x="339216" y="348106"/>
                </a:lnTo>
                <a:lnTo>
                  <a:pt x="339598" y="349250"/>
                </a:lnTo>
                <a:lnTo>
                  <a:pt x="340868" y="351281"/>
                </a:lnTo>
                <a:lnTo>
                  <a:pt x="342011" y="352171"/>
                </a:lnTo>
                <a:lnTo>
                  <a:pt x="343788" y="352933"/>
                </a:lnTo>
                <a:lnTo>
                  <a:pt x="345439" y="353695"/>
                </a:lnTo>
                <a:lnTo>
                  <a:pt x="347852" y="354202"/>
                </a:lnTo>
                <a:lnTo>
                  <a:pt x="353568" y="354964"/>
                </a:lnTo>
                <a:lnTo>
                  <a:pt x="369950" y="354964"/>
                </a:lnTo>
                <a:lnTo>
                  <a:pt x="375793" y="354202"/>
                </a:lnTo>
                <a:lnTo>
                  <a:pt x="378078" y="353695"/>
                </a:lnTo>
                <a:lnTo>
                  <a:pt x="379602" y="352933"/>
                </a:lnTo>
                <a:lnTo>
                  <a:pt x="381253" y="352171"/>
                </a:lnTo>
                <a:lnTo>
                  <a:pt x="382524" y="351281"/>
                </a:lnTo>
                <a:lnTo>
                  <a:pt x="383159" y="350265"/>
                </a:lnTo>
                <a:lnTo>
                  <a:pt x="383921" y="349250"/>
                </a:lnTo>
                <a:lnTo>
                  <a:pt x="384301" y="348106"/>
                </a:lnTo>
                <a:lnTo>
                  <a:pt x="384301" y="184912"/>
                </a:lnTo>
                <a:lnTo>
                  <a:pt x="388969" y="177692"/>
                </a:lnTo>
                <a:lnTo>
                  <a:pt x="412114" y="147065"/>
                </a:lnTo>
                <a:lnTo>
                  <a:pt x="424814" y="136651"/>
                </a:lnTo>
                <a:lnTo>
                  <a:pt x="379984" y="136651"/>
                </a:lnTo>
                <a:lnTo>
                  <a:pt x="379645" y="98298"/>
                </a:lnTo>
                <a:lnTo>
                  <a:pt x="374396" y="93599"/>
                </a:lnTo>
                <a:lnTo>
                  <a:pt x="372363" y="93090"/>
                </a:lnTo>
                <a:close/>
              </a:path>
              <a:path w="727710" h="356235">
                <a:moveTo>
                  <a:pt x="482226" y="131190"/>
                </a:moveTo>
                <a:lnTo>
                  <a:pt x="447928" y="131190"/>
                </a:lnTo>
                <a:lnTo>
                  <a:pt x="451485" y="131572"/>
                </a:lnTo>
                <a:lnTo>
                  <a:pt x="454787" y="132206"/>
                </a:lnTo>
                <a:lnTo>
                  <a:pt x="458088" y="132968"/>
                </a:lnTo>
                <a:lnTo>
                  <a:pt x="461010" y="133730"/>
                </a:lnTo>
                <a:lnTo>
                  <a:pt x="463676" y="134620"/>
                </a:lnTo>
                <a:lnTo>
                  <a:pt x="466344" y="135381"/>
                </a:lnTo>
                <a:lnTo>
                  <a:pt x="468630" y="136143"/>
                </a:lnTo>
                <a:lnTo>
                  <a:pt x="470788" y="137033"/>
                </a:lnTo>
                <a:lnTo>
                  <a:pt x="472821" y="137795"/>
                </a:lnTo>
                <a:lnTo>
                  <a:pt x="474599" y="138302"/>
                </a:lnTo>
                <a:lnTo>
                  <a:pt x="477520" y="138302"/>
                </a:lnTo>
                <a:lnTo>
                  <a:pt x="481478" y="133730"/>
                </a:lnTo>
                <a:lnTo>
                  <a:pt x="481584" y="133476"/>
                </a:lnTo>
                <a:lnTo>
                  <a:pt x="482007" y="132206"/>
                </a:lnTo>
                <a:lnTo>
                  <a:pt x="482159" y="131572"/>
                </a:lnTo>
                <a:lnTo>
                  <a:pt x="482226" y="131190"/>
                </a:lnTo>
                <a:close/>
              </a:path>
              <a:path w="727710" h="356235">
                <a:moveTo>
                  <a:pt x="449452" y="88518"/>
                </a:moveTo>
                <a:lnTo>
                  <a:pt x="441833" y="88518"/>
                </a:lnTo>
                <a:lnTo>
                  <a:pt x="436625" y="89280"/>
                </a:lnTo>
                <a:lnTo>
                  <a:pt x="398907" y="112522"/>
                </a:lnTo>
                <a:lnTo>
                  <a:pt x="379984" y="136651"/>
                </a:lnTo>
                <a:lnTo>
                  <a:pt x="424814" y="136651"/>
                </a:lnTo>
                <a:lnTo>
                  <a:pt x="426338" y="135636"/>
                </a:lnTo>
                <a:lnTo>
                  <a:pt x="430784" y="133858"/>
                </a:lnTo>
                <a:lnTo>
                  <a:pt x="434793" y="132206"/>
                </a:lnTo>
                <a:lnTo>
                  <a:pt x="434467" y="132206"/>
                </a:lnTo>
                <a:lnTo>
                  <a:pt x="439547" y="131190"/>
                </a:lnTo>
                <a:lnTo>
                  <a:pt x="482226" y="131190"/>
                </a:lnTo>
                <a:lnTo>
                  <a:pt x="482473" y="129793"/>
                </a:lnTo>
                <a:lnTo>
                  <a:pt x="482600" y="127000"/>
                </a:lnTo>
                <a:lnTo>
                  <a:pt x="482726" y="104521"/>
                </a:lnTo>
                <a:lnTo>
                  <a:pt x="482473" y="102615"/>
                </a:lnTo>
                <a:lnTo>
                  <a:pt x="481964" y="100075"/>
                </a:lnTo>
                <a:lnTo>
                  <a:pt x="481679" y="99313"/>
                </a:lnTo>
                <a:lnTo>
                  <a:pt x="481584" y="99060"/>
                </a:lnTo>
                <a:lnTo>
                  <a:pt x="481202" y="98298"/>
                </a:lnTo>
                <a:lnTo>
                  <a:pt x="480949" y="97409"/>
                </a:lnTo>
                <a:lnTo>
                  <a:pt x="480187" y="96520"/>
                </a:lnTo>
                <a:lnTo>
                  <a:pt x="479044" y="95630"/>
                </a:lnTo>
                <a:lnTo>
                  <a:pt x="478027" y="94741"/>
                </a:lnTo>
                <a:lnTo>
                  <a:pt x="476123" y="93852"/>
                </a:lnTo>
                <a:lnTo>
                  <a:pt x="473837" y="93090"/>
                </a:lnTo>
                <a:lnTo>
                  <a:pt x="470788" y="91948"/>
                </a:lnTo>
                <a:lnTo>
                  <a:pt x="452120" y="88646"/>
                </a:lnTo>
                <a:lnTo>
                  <a:pt x="449452" y="88518"/>
                </a:lnTo>
                <a:close/>
              </a:path>
              <a:path w="727710" h="356235">
                <a:moveTo>
                  <a:pt x="367030" y="92455"/>
                </a:moveTo>
                <a:lnTo>
                  <a:pt x="352171" y="92455"/>
                </a:lnTo>
                <a:lnTo>
                  <a:pt x="347937" y="93090"/>
                </a:lnTo>
                <a:lnTo>
                  <a:pt x="371474" y="93090"/>
                </a:lnTo>
                <a:lnTo>
                  <a:pt x="367030" y="92455"/>
                </a:lnTo>
                <a:close/>
              </a:path>
              <a:path w="727710" h="356235">
                <a:moveTo>
                  <a:pt x="704469" y="102997"/>
                </a:moveTo>
                <a:lnTo>
                  <a:pt x="692912" y="102997"/>
                </a:lnTo>
                <a:lnTo>
                  <a:pt x="688213" y="103504"/>
                </a:lnTo>
                <a:lnTo>
                  <a:pt x="680974" y="105537"/>
                </a:lnTo>
                <a:lnTo>
                  <a:pt x="678052" y="107187"/>
                </a:lnTo>
                <a:lnTo>
                  <a:pt x="675894" y="109727"/>
                </a:lnTo>
                <a:lnTo>
                  <a:pt x="673608" y="112140"/>
                </a:lnTo>
                <a:lnTo>
                  <a:pt x="672084" y="115442"/>
                </a:lnTo>
                <a:lnTo>
                  <a:pt x="670560" y="123698"/>
                </a:lnTo>
                <a:lnTo>
                  <a:pt x="670051" y="128777"/>
                </a:lnTo>
                <a:lnTo>
                  <a:pt x="670051" y="140842"/>
                </a:lnTo>
                <a:lnTo>
                  <a:pt x="670560" y="145668"/>
                </a:lnTo>
                <a:lnTo>
                  <a:pt x="672084" y="153670"/>
                </a:lnTo>
                <a:lnTo>
                  <a:pt x="673608" y="156972"/>
                </a:lnTo>
                <a:lnTo>
                  <a:pt x="675894" y="159385"/>
                </a:lnTo>
                <a:lnTo>
                  <a:pt x="678052" y="161925"/>
                </a:lnTo>
                <a:lnTo>
                  <a:pt x="680974" y="163575"/>
                </a:lnTo>
                <a:lnTo>
                  <a:pt x="688213" y="165608"/>
                </a:lnTo>
                <a:lnTo>
                  <a:pt x="692912" y="166115"/>
                </a:lnTo>
                <a:lnTo>
                  <a:pt x="704469" y="166115"/>
                </a:lnTo>
                <a:lnTo>
                  <a:pt x="709040" y="165608"/>
                </a:lnTo>
                <a:lnTo>
                  <a:pt x="716280" y="163575"/>
                </a:lnTo>
                <a:lnTo>
                  <a:pt x="719327" y="161925"/>
                </a:lnTo>
                <a:lnTo>
                  <a:pt x="721613" y="159385"/>
                </a:lnTo>
                <a:lnTo>
                  <a:pt x="723900" y="156972"/>
                </a:lnTo>
                <a:lnTo>
                  <a:pt x="725424" y="153670"/>
                </a:lnTo>
                <a:lnTo>
                  <a:pt x="726186" y="149733"/>
                </a:lnTo>
                <a:lnTo>
                  <a:pt x="727075" y="145668"/>
                </a:lnTo>
                <a:lnTo>
                  <a:pt x="727456" y="140842"/>
                </a:lnTo>
                <a:lnTo>
                  <a:pt x="727456" y="128777"/>
                </a:lnTo>
                <a:lnTo>
                  <a:pt x="727075" y="123698"/>
                </a:lnTo>
                <a:lnTo>
                  <a:pt x="726186" y="119506"/>
                </a:lnTo>
                <a:lnTo>
                  <a:pt x="725424" y="115442"/>
                </a:lnTo>
                <a:lnTo>
                  <a:pt x="723900" y="112140"/>
                </a:lnTo>
                <a:lnTo>
                  <a:pt x="721613" y="109727"/>
                </a:lnTo>
                <a:lnTo>
                  <a:pt x="719327" y="107187"/>
                </a:lnTo>
                <a:lnTo>
                  <a:pt x="716280" y="105537"/>
                </a:lnTo>
                <a:lnTo>
                  <a:pt x="709040" y="103504"/>
                </a:lnTo>
                <a:lnTo>
                  <a:pt x="704469" y="102997"/>
                </a:lnTo>
                <a:close/>
              </a:path>
              <a:path w="727710" h="356235">
                <a:moveTo>
                  <a:pt x="704469" y="292862"/>
                </a:moveTo>
                <a:lnTo>
                  <a:pt x="692912" y="292862"/>
                </a:lnTo>
                <a:lnTo>
                  <a:pt x="688213" y="293370"/>
                </a:lnTo>
                <a:lnTo>
                  <a:pt x="684530" y="294513"/>
                </a:lnTo>
                <a:lnTo>
                  <a:pt x="680974" y="295528"/>
                </a:lnTo>
                <a:lnTo>
                  <a:pt x="670051" y="318515"/>
                </a:lnTo>
                <a:lnTo>
                  <a:pt x="670051" y="330453"/>
                </a:lnTo>
                <a:lnTo>
                  <a:pt x="692912" y="355853"/>
                </a:lnTo>
                <a:lnTo>
                  <a:pt x="704469" y="355853"/>
                </a:lnTo>
                <a:lnTo>
                  <a:pt x="726186" y="339471"/>
                </a:lnTo>
                <a:lnTo>
                  <a:pt x="727075" y="335534"/>
                </a:lnTo>
                <a:lnTo>
                  <a:pt x="727456" y="330453"/>
                </a:lnTo>
                <a:lnTo>
                  <a:pt x="727456" y="318515"/>
                </a:lnTo>
                <a:lnTo>
                  <a:pt x="727075" y="313436"/>
                </a:lnTo>
                <a:lnTo>
                  <a:pt x="726186" y="309372"/>
                </a:lnTo>
                <a:lnTo>
                  <a:pt x="725424" y="305308"/>
                </a:lnTo>
                <a:lnTo>
                  <a:pt x="712724" y="294513"/>
                </a:lnTo>
                <a:lnTo>
                  <a:pt x="709040" y="293370"/>
                </a:lnTo>
                <a:lnTo>
                  <a:pt x="704469" y="292862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5223" y="2755356"/>
            <a:ext cx="2185035" cy="295148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1795"/>
              </a:spcBef>
            </a:pPr>
            <a:r>
              <a:rPr sz="3200" spc="-10" dirty="0">
                <a:latin typeface="Calibri"/>
                <a:cs typeface="Calibri"/>
              </a:rPr>
              <a:t>ELGANG</a:t>
            </a:r>
            <a:endParaRPr sz="3200">
              <a:latin typeface="Calibri"/>
              <a:cs typeface="Calibri"/>
            </a:endParaRPr>
          </a:p>
          <a:p>
            <a:pPr marL="12700" marR="5080" algn="ctr">
              <a:lnSpc>
                <a:spcPts val="4860"/>
              </a:lnSpc>
              <a:spcBef>
                <a:spcPts val="2990"/>
              </a:spcBef>
            </a:pPr>
            <a:r>
              <a:rPr sz="4500" dirty="0">
                <a:latin typeface="Calibri"/>
                <a:cs typeface="Calibri"/>
              </a:rPr>
              <a:t>Mini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CNC </a:t>
            </a:r>
            <a:r>
              <a:rPr sz="4500" spc="-10" dirty="0">
                <a:latin typeface="Calibri"/>
                <a:cs typeface="Calibri"/>
              </a:rPr>
              <a:t>Plotter Project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6893" y="3606546"/>
            <a:ext cx="25400" cy="325145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84826" y="2296744"/>
            <a:ext cx="1518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Team</a:t>
            </a:r>
            <a:r>
              <a:rPr sz="4400" spc="-180" dirty="0"/>
              <a:t> </a:t>
            </a:r>
            <a:r>
              <a:rPr sz="4400" spc="-50" dirty="0"/>
              <a:t>: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817489" y="1941322"/>
            <a:ext cx="214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Tamer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Medhat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D97A5A-74CA-3F9E-EB95-D5F6AA76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7350" y="225744"/>
            <a:ext cx="3904915" cy="58991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Some drawings</a:t>
            </a:r>
            <a:r>
              <a:rPr kumimoji="0" lang="ar-EG" altLang="en-US" sz="4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's face with long hair&#10;&#10;AI-generated content may be incorrect.">
            <a:extLst>
              <a:ext uri="{FF2B5EF4-FFF2-40B4-BE49-F238E27FC236}">
                <a16:creationId xmlns:a16="http://schemas.microsoft.com/office/drawing/2014/main" id="{A70C5575-2A6B-3E49-920F-40874E2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2" y="727239"/>
            <a:ext cx="1882302" cy="2509736"/>
          </a:xfrm>
          <a:prstGeom prst="rect">
            <a:avLst/>
          </a:prstGeom>
        </p:spPr>
      </p:pic>
      <p:pic>
        <p:nvPicPr>
          <p:cNvPr id="10" name="Picture 9" descr="A black bird with wings&#10;&#10;AI-generated content may be incorrect.">
            <a:extLst>
              <a:ext uri="{FF2B5EF4-FFF2-40B4-BE49-F238E27FC236}">
                <a16:creationId xmlns:a16="http://schemas.microsoft.com/office/drawing/2014/main" id="{162FDDD9-DF3C-3D10-F24B-70317963B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65" y="976404"/>
            <a:ext cx="2057400" cy="2219325"/>
          </a:xfrm>
          <a:prstGeom prst="rect">
            <a:avLst/>
          </a:prstGeom>
        </p:spPr>
      </p:pic>
      <p:pic>
        <p:nvPicPr>
          <p:cNvPr id="16" name="Picture 15" descr="A black and white logo&#10;&#10;AI-generated content may be incorrect.">
            <a:extLst>
              <a:ext uri="{FF2B5EF4-FFF2-40B4-BE49-F238E27FC236}">
                <a16:creationId xmlns:a16="http://schemas.microsoft.com/office/drawing/2014/main" id="{4A35C4CC-CFDE-3316-3FB2-BB5236BB4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21" y="665588"/>
            <a:ext cx="3011544" cy="3096206"/>
          </a:xfrm>
          <a:prstGeom prst="rect">
            <a:avLst/>
          </a:prstGeom>
        </p:spPr>
      </p:pic>
      <p:pic>
        <p:nvPicPr>
          <p:cNvPr id="18" name="Picture 17" descr="A drawing of a bird&#10;&#10;AI-generated content may be incorrect.">
            <a:extLst>
              <a:ext uri="{FF2B5EF4-FFF2-40B4-BE49-F238E27FC236}">
                <a16:creationId xmlns:a16="http://schemas.microsoft.com/office/drawing/2014/main" id="{4FE123BF-8923-79B9-B39C-4455CD429A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98" y="3811950"/>
            <a:ext cx="2375235" cy="2995892"/>
          </a:xfrm>
          <a:prstGeom prst="rect">
            <a:avLst/>
          </a:prstGeom>
        </p:spPr>
      </p:pic>
      <p:pic>
        <p:nvPicPr>
          <p:cNvPr id="20" name="Picture 19" descr="A drawing of a person's face&#10;&#10;AI-generated content may be incorrect.">
            <a:extLst>
              <a:ext uri="{FF2B5EF4-FFF2-40B4-BE49-F238E27FC236}">
                <a16:creationId xmlns:a16="http://schemas.microsoft.com/office/drawing/2014/main" id="{9795BAF8-8F07-9F73-94F6-745F0D8029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1" y="3811950"/>
            <a:ext cx="2264473" cy="3046050"/>
          </a:xfrm>
          <a:prstGeom prst="rect">
            <a:avLst/>
          </a:prstGeom>
        </p:spPr>
      </p:pic>
      <p:pic>
        <p:nvPicPr>
          <p:cNvPr id="22" name="Picture 21" descr="A drawing of a logo&#10;&#10;AI-generated content may be incorrect.">
            <a:extLst>
              <a:ext uri="{FF2B5EF4-FFF2-40B4-BE49-F238E27FC236}">
                <a16:creationId xmlns:a16="http://schemas.microsoft.com/office/drawing/2014/main" id="{52AC4099-A00F-BA53-6F64-7EEADD4BEE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78" y="3826441"/>
            <a:ext cx="2262360" cy="29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582" y="2682621"/>
            <a:ext cx="9169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"/>
                <a:cs typeface="Arial"/>
              </a:rPr>
              <a:t>Simulation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1662176"/>
            <a:ext cx="5191506" cy="363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1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Applications</a:t>
            </a:r>
            <a:r>
              <a:rPr sz="4500" spc="-10" dirty="0">
                <a:latin typeface="Times New Roman"/>
                <a:cs typeface="Times New Roman"/>
              </a:rPr>
              <a:t>:</a:t>
            </a:r>
            <a:endParaRPr sz="4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50" y="1829054"/>
            <a:ext cx="7886700" cy="724535"/>
            <a:chOff x="628650" y="1829054"/>
            <a:chExt cx="7886700" cy="724535"/>
          </a:xfrm>
        </p:grpSpPr>
        <p:sp>
          <p:nvSpPr>
            <p:cNvPr id="4" name="object 4"/>
            <p:cNvSpPr/>
            <p:nvPr/>
          </p:nvSpPr>
          <p:spPr>
            <a:xfrm>
              <a:off x="628650" y="1829054"/>
              <a:ext cx="7886700" cy="724535"/>
            </a:xfrm>
            <a:custGeom>
              <a:avLst/>
              <a:gdLst/>
              <a:ahLst/>
              <a:cxnLst/>
              <a:rect l="l" t="t" r="r" b="b"/>
              <a:pathLst>
                <a:path w="7886700" h="724535">
                  <a:moveTo>
                    <a:pt x="7814309" y="0"/>
                  </a:moveTo>
                  <a:lnTo>
                    <a:pt x="72402" y="0"/>
                  </a:lnTo>
                  <a:lnTo>
                    <a:pt x="44223" y="5685"/>
                  </a:lnTo>
                  <a:lnTo>
                    <a:pt x="21208" y="21193"/>
                  </a:lnTo>
                  <a:lnTo>
                    <a:pt x="5690" y="44201"/>
                  </a:lnTo>
                  <a:lnTo>
                    <a:pt x="0" y="72390"/>
                  </a:lnTo>
                  <a:lnTo>
                    <a:pt x="0" y="651637"/>
                  </a:lnTo>
                  <a:lnTo>
                    <a:pt x="5690" y="679825"/>
                  </a:lnTo>
                  <a:lnTo>
                    <a:pt x="21209" y="702833"/>
                  </a:lnTo>
                  <a:lnTo>
                    <a:pt x="44223" y="718341"/>
                  </a:lnTo>
                  <a:lnTo>
                    <a:pt x="72402" y="724026"/>
                  </a:lnTo>
                  <a:lnTo>
                    <a:pt x="7814309" y="724026"/>
                  </a:lnTo>
                  <a:lnTo>
                    <a:pt x="7842498" y="718341"/>
                  </a:lnTo>
                  <a:lnTo>
                    <a:pt x="7865506" y="702833"/>
                  </a:lnTo>
                  <a:lnTo>
                    <a:pt x="7881014" y="679825"/>
                  </a:lnTo>
                  <a:lnTo>
                    <a:pt x="7886700" y="651637"/>
                  </a:lnTo>
                  <a:lnTo>
                    <a:pt x="7886700" y="72390"/>
                  </a:lnTo>
                  <a:lnTo>
                    <a:pt x="7881014" y="44201"/>
                  </a:lnTo>
                  <a:lnTo>
                    <a:pt x="7865506" y="21193"/>
                  </a:lnTo>
                  <a:lnTo>
                    <a:pt x="7842498" y="5685"/>
                  </a:lnTo>
                  <a:lnTo>
                    <a:pt x="7814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8701" y="2290280"/>
              <a:ext cx="197485" cy="61594"/>
            </a:xfrm>
            <a:custGeom>
              <a:avLst/>
              <a:gdLst/>
              <a:ahLst/>
              <a:cxnLst/>
              <a:rect l="l" t="t" r="r" b="b"/>
              <a:pathLst>
                <a:path w="197484" h="61594">
                  <a:moveTo>
                    <a:pt x="166113" y="0"/>
                  </a:moveTo>
                  <a:lnTo>
                    <a:pt x="30761" y="0"/>
                  </a:lnTo>
                  <a:lnTo>
                    <a:pt x="0" y="30778"/>
                  </a:lnTo>
                  <a:lnTo>
                    <a:pt x="2417" y="42759"/>
                  </a:lnTo>
                  <a:lnTo>
                    <a:pt x="9009" y="52542"/>
                  </a:lnTo>
                  <a:lnTo>
                    <a:pt x="18787" y="59138"/>
                  </a:lnTo>
                  <a:lnTo>
                    <a:pt x="30761" y="61557"/>
                  </a:lnTo>
                  <a:lnTo>
                    <a:pt x="166113" y="61557"/>
                  </a:lnTo>
                  <a:lnTo>
                    <a:pt x="178087" y="59138"/>
                  </a:lnTo>
                  <a:lnTo>
                    <a:pt x="187865" y="52543"/>
                  </a:lnTo>
                  <a:lnTo>
                    <a:pt x="194235" y="43090"/>
                  </a:lnTo>
                  <a:lnTo>
                    <a:pt x="32169" y="43090"/>
                  </a:lnTo>
                  <a:lnTo>
                    <a:pt x="26660" y="37577"/>
                  </a:lnTo>
                  <a:lnTo>
                    <a:pt x="26660" y="23979"/>
                  </a:lnTo>
                  <a:lnTo>
                    <a:pt x="32169" y="18467"/>
                  </a:lnTo>
                  <a:lnTo>
                    <a:pt x="194234" y="18467"/>
                  </a:lnTo>
                  <a:lnTo>
                    <a:pt x="187865" y="9015"/>
                  </a:lnTo>
                  <a:lnTo>
                    <a:pt x="178087" y="2419"/>
                  </a:lnTo>
                  <a:lnTo>
                    <a:pt x="166113" y="0"/>
                  </a:lnTo>
                  <a:close/>
                </a:path>
                <a:path w="197484" h="61594">
                  <a:moveTo>
                    <a:pt x="91642" y="18467"/>
                  </a:moveTo>
                  <a:lnTo>
                    <a:pt x="45759" y="18467"/>
                  </a:lnTo>
                  <a:lnTo>
                    <a:pt x="51269" y="23980"/>
                  </a:lnTo>
                  <a:lnTo>
                    <a:pt x="51269" y="37577"/>
                  </a:lnTo>
                  <a:lnTo>
                    <a:pt x="45759" y="43090"/>
                  </a:lnTo>
                  <a:lnTo>
                    <a:pt x="91642" y="43090"/>
                  </a:lnTo>
                  <a:lnTo>
                    <a:pt x="86132" y="37577"/>
                  </a:lnTo>
                  <a:lnTo>
                    <a:pt x="86132" y="23980"/>
                  </a:lnTo>
                  <a:lnTo>
                    <a:pt x="91642" y="18467"/>
                  </a:lnTo>
                  <a:close/>
                </a:path>
                <a:path w="197484" h="61594">
                  <a:moveTo>
                    <a:pt x="151115" y="18467"/>
                  </a:moveTo>
                  <a:lnTo>
                    <a:pt x="105232" y="18467"/>
                  </a:lnTo>
                  <a:lnTo>
                    <a:pt x="110742" y="23980"/>
                  </a:lnTo>
                  <a:lnTo>
                    <a:pt x="110742" y="37577"/>
                  </a:lnTo>
                  <a:lnTo>
                    <a:pt x="105232" y="43090"/>
                  </a:lnTo>
                  <a:lnTo>
                    <a:pt x="151115" y="43090"/>
                  </a:lnTo>
                  <a:lnTo>
                    <a:pt x="145605" y="37577"/>
                  </a:lnTo>
                  <a:lnTo>
                    <a:pt x="145605" y="23980"/>
                  </a:lnTo>
                  <a:lnTo>
                    <a:pt x="151115" y="18467"/>
                  </a:lnTo>
                  <a:close/>
                </a:path>
                <a:path w="197484" h="61594">
                  <a:moveTo>
                    <a:pt x="194234" y="18467"/>
                  </a:moveTo>
                  <a:lnTo>
                    <a:pt x="164705" y="18467"/>
                  </a:lnTo>
                  <a:lnTo>
                    <a:pt x="170214" y="23980"/>
                  </a:lnTo>
                  <a:lnTo>
                    <a:pt x="170214" y="37577"/>
                  </a:lnTo>
                  <a:lnTo>
                    <a:pt x="164705" y="43090"/>
                  </a:lnTo>
                  <a:lnTo>
                    <a:pt x="194235" y="43090"/>
                  </a:lnTo>
                  <a:lnTo>
                    <a:pt x="194457" y="42759"/>
                  </a:lnTo>
                  <a:lnTo>
                    <a:pt x="196874" y="30778"/>
                  </a:lnTo>
                  <a:lnTo>
                    <a:pt x="194457" y="18799"/>
                  </a:lnTo>
                  <a:lnTo>
                    <a:pt x="194234" y="1846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146" y="2019498"/>
              <a:ext cx="106640" cy="1312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980" y="2108358"/>
              <a:ext cx="257810" cy="171450"/>
            </a:xfrm>
            <a:custGeom>
              <a:avLst/>
              <a:gdLst/>
              <a:ahLst/>
              <a:cxnLst/>
              <a:rect l="l" t="t" r="r" b="b"/>
              <a:pathLst>
                <a:path w="257809" h="171450">
                  <a:moveTo>
                    <a:pt x="238721" y="91638"/>
                  </a:moveTo>
                  <a:lnTo>
                    <a:pt x="221822" y="91638"/>
                  </a:lnTo>
                  <a:lnTo>
                    <a:pt x="222721" y="92537"/>
                  </a:lnTo>
                  <a:lnTo>
                    <a:pt x="222721" y="127834"/>
                  </a:lnTo>
                  <a:lnTo>
                    <a:pt x="213492" y="133024"/>
                  </a:lnTo>
                  <a:lnTo>
                    <a:pt x="207188" y="141072"/>
                  </a:lnTo>
                  <a:lnTo>
                    <a:pt x="204360" y="150899"/>
                  </a:lnTo>
                  <a:lnTo>
                    <a:pt x="205559" y="161423"/>
                  </a:lnTo>
                  <a:lnTo>
                    <a:pt x="206694" y="164932"/>
                  </a:lnTo>
                  <a:lnTo>
                    <a:pt x="208543" y="168167"/>
                  </a:lnTo>
                  <a:lnTo>
                    <a:pt x="210990" y="170924"/>
                  </a:lnTo>
                  <a:lnTo>
                    <a:pt x="223295" y="160008"/>
                  </a:lnTo>
                  <a:lnTo>
                    <a:pt x="221596" y="158147"/>
                  </a:lnTo>
                  <a:lnTo>
                    <a:pt x="220660" y="155716"/>
                  </a:lnTo>
                  <a:lnTo>
                    <a:pt x="220673" y="147546"/>
                  </a:lnTo>
                  <a:lnTo>
                    <a:pt x="225260" y="142949"/>
                  </a:lnTo>
                  <a:lnTo>
                    <a:pt x="255276" y="142949"/>
                  </a:lnTo>
                  <a:lnTo>
                    <a:pt x="254918" y="141587"/>
                  </a:lnTo>
                  <a:lnTo>
                    <a:pt x="248516" y="133172"/>
                  </a:lnTo>
                  <a:lnTo>
                    <a:pt x="245785" y="130768"/>
                  </a:lnTo>
                  <a:lnTo>
                    <a:pt x="242589" y="128952"/>
                  </a:lnTo>
                  <a:lnTo>
                    <a:pt x="239127" y="127834"/>
                  </a:lnTo>
                  <a:lnTo>
                    <a:pt x="239127" y="93649"/>
                  </a:lnTo>
                  <a:lnTo>
                    <a:pt x="238721" y="91638"/>
                  </a:lnTo>
                  <a:close/>
                </a:path>
                <a:path w="257809" h="171450">
                  <a:moveTo>
                    <a:pt x="255276" y="142949"/>
                  </a:moveTo>
                  <a:lnTo>
                    <a:pt x="236594" y="142949"/>
                  </a:lnTo>
                  <a:lnTo>
                    <a:pt x="241181" y="147546"/>
                  </a:lnTo>
                  <a:lnTo>
                    <a:pt x="241168" y="155716"/>
                  </a:lnTo>
                  <a:lnTo>
                    <a:pt x="240230" y="158147"/>
                  </a:lnTo>
                  <a:lnTo>
                    <a:pt x="238682" y="160008"/>
                  </a:lnTo>
                  <a:lnTo>
                    <a:pt x="250940" y="170760"/>
                  </a:lnTo>
                  <a:lnTo>
                    <a:pt x="256208" y="161590"/>
                  </a:lnTo>
                  <a:lnTo>
                    <a:pt x="257508" y="151463"/>
                  </a:lnTo>
                  <a:lnTo>
                    <a:pt x="255276" y="142949"/>
                  </a:lnTo>
                  <a:close/>
                </a:path>
                <a:path w="257809" h="171450">
                  <a:moveTo>
                    <a:pt x="6486" y="205"/>
                  </a:moveTo>
                  <a:lnTo>
                    <a:pt x="1254" y="9412"/>
                  </a:lnTo>
                  <a:lnTo>
                    <a:pt x="0" y="19561"/>
                  </a:lnTo>
                  <a:lnTo>
                    <a:pt x="2640" y="29441"/>
                  </a:lnTo>
                  <a:lnTo>
                    <a:pt x="9091" y="37840"/>
                  </a:lnTo>
                  <a:lnTo>
                    <a:pt x="11606" y="40025"/>
                  </a:lnTo>
                  <a:lnTo>
                    <a:pt x="14505" y="41725"/>
                  </a:lnTo>
                  <a:lnTo>
                    <a:pt x="17643" y="42843"/>
                  </a:lnTo>
                  <a:lnTo>
                    <a:pt x="17643" y="77315"/>
                  </a:lnTo>
                  <a:lnTo>
                    <a:pt x="66861" y="95742"/>
                  </a:lnTo>
                  <a:lnTo>
                    <a:pt x="66861" y="169610"/>
                  </a:lnTo>
                  <a:lnTo>
                    <a:pt x="198111" y="169610"/>
                  </a:lnTo>
                  <a:lnTo>
                    <a:pt x="198111" y="139735"/>
                  </a:lnTo>
                  <a:lnTo>
                    <a:pt x="129246" y="139735"/>
                  </a:lnTo>
                  <a:lnTo>
                    <a:pt x="122191" y="112608"/>
                  </a:lnTo>
                  <a:lnTo>
                    <a:pt x="122092" y="112229"/>
                  </a:lnTo>
                  <a:lnTo>
                    <a:pt x="87369" y="112229"/>
                  </a:lnTo>
                  <a:lnTo>
                    <a:pt x="87369" y="103949"/>
                  </a:lnTo>
                  <a:lnTo>
                    <a:pt x="101889" y="103949"/>
                  </a:lnTo>
                  <a:lnTo>
                    <a:pt x="113457" y="79326"/>
                  </a:lnTo>
                  <a:lnTo>
                    <a:pt x="34948" y="79326"/>
                  </a:lnTo>
                  <a:lnTo>
                    <a:pt x="34049" y="78427"/>
                  </a:lnTo>
                  <a:lnTo>
                    <a:pt x="34049" y="43295"/>
                  </a:lnTo>
                  <a:lnTo>
                    <a:pt x="43394" y="38351"/>
                  </a:lnTo>
                  <a:lnTo>
                    <a:pt x="49893" y="30479"/>
                  </a:lnTo>
                  <a:lnTo>
                    <a:pt x="50674" y="28005"/>
                  </a:lnTo>
                  <a:lnTo>
                    <a:pt x="20886" y="28005"/>
                  </a:lnTo>
                  <a:lnTo>
                    <a:pt x="16370" y="23436"/>
                  </a:lnTo>
                  <a:lnTo>
                    <a:pt x="16303" y="15225"/>
                  </a:lnTo>
                  <a:lnTo>
                    <a:pt x="17191" y="12848"/>
                  </a:lnTo>
                  <a:lnTo>
                    <a:pt x="18791" y="10998"/>
                  </a:lnTo>
                  <a:lnTo>
                    <a:pt x="6486" y="205"/>
                  </a:lnTo>
                  <a:close/>
                </a:path>
                <a:path w="257809" h="171450">
                  <a:moveTo>
                    <a:pt x="147088" y="102800"/>
                  </a:moveTo>
                  <a:lnTo>
                    <a:pt x="129246" y="139735"/>
                  </a:lnTo>
                  <a:lnTo>
                    <a:pt x="198111" y="139735"/>
                  </a:lnTo>
                  <a:lnTo>
                    <a:pt x="198111" y="125453"/>
                  </a:lnTo>
                  <a:lnTo>
                    <a:pt x="156645" y="125453"/>
                  </a:lnTo>
                  <a:lnTo>
                    <a:pt x="147088" y="102800"/>
                  </a:lnTo>
                  <a:close/>
                </a:path>
                <a:path w="257809" h="171450">
                  <a:moveTo>
                    <a:pt x="198111" y="103949"/>
                  </a:moveTo>
                  <a:lnTo>
                    <a:pt x="181705" y="103949"/>
                  </a:lnTo>
                  <a:lnTo>
                    <a:pt x="181705" y="112229"/>
                  </a:lnTo>
                  <a:lnTo>
                    <a:pt x="169906" y="112229"/>
                  </a:lnTo>
                  <a:lnTo>
                    <a:pt x="169530" y="112383"/>
                  </a:lnTo>
                  <a:lnTo>
                    <a:pt x="169195" y="112608"/>
                  </a:lnTo>
                  <a:lnTo>
                    <a:pt x="156645" y="125453"/>
                  </a:lnTo>
                  <a:lnTo>
                    <a:pt x="198111" y="125453"/>
                  </a:lnTo>
                  <a:lnTo>
                    <a:pt x="198111" y="103949"/>
                  </a:lnTo>
                  <a:close/>
                </a:path>
                <a:path w="257809" h="171450">
                  <a:moveTo>
                    <a:pt x="198111" y="67631"/>
                  </a:moveTo>
                  <a:lnTo>
                    <a:pt x="118951" y="67631"/>
                  </a:lnTo>
                  <a:lnTo>
                    <a:pt x="131584" y="115974"/>
                  </a:lnTo>
                  <a:lnTo>
                    <a:pt x="147621" y="83143"/>
                  </a:lnTo>
                  <a:lnTo>
                    <a:pt x="235434" y="83143"/>
                  </a:lnTo>
                  <a:lnTo>
                    <a:pt x="233733" y="80619"/>
                  </a:lnTo>
                  <a:lnTo>
                    <a:pt x="227880" y="76671"/>
                  </a:lnTo>
                  <a:lnTo>
                    <a:pt x="220711" y="75223"/>
                  </a:lnTo>
                  <a:lnTo>
                    <a:pt x="198111" y="75223"/>
                  </a:lnTo>
                  <a:lnTo>
                    <a:pt x="198111" y="67631"/>
                  </a:lnTo>
                  <a:close/>
                </a:path>
                <a:path w="257809" h="171450">
                  <a:moveTo>
                    <a:pt x="116736" y="91638"/>
                  </a:moveTo>
                  <a:lnTo>
                    <a:pt x="107064" y="112229"/>
                  </a:lnTo>
                  <a:lnTo>
                    <a:pt x="122092" y="112229"/>
                  </a:lnTo>
                  <a:lnTo>
                    <a:pt x="116736" y="91638"/>
                  </a:lnTo>
                  <a:close/>
                </a:path>
                <a:path w="257809" h="171450">
                  <a:moveTo>
                    <a:pt x="235434" y="83143"/>
                  </a:moveTo>
                  <a:lnTo>
                    <a:pt x="147621" y="83143"/>
                  </a:lnTo>
                  <a:lnTo>
                    <a:pt x="159434" y="111131"/>
                  </a:lnTo>
                  <a:lnTo>
                    <a:pt x="165336" y="105204"/>
                  </a:lnTo>
                  <a:lnTo>
                    <a:pt x="167746" y="104107"/>
                  </a:lnTo>
                  <a:lnTo>
                    <a:pt x="170303" y="103949"/>
                  </a:lnTo>
                  <a:lnTo>
                    <a:pt x="198111" y="103949"/>
                  </a:lnTo>
                  <a:lnTo>
                    <a:pt x="198111" y="91638"/>
                  </a:lnTo>
                  <a:lnTo>
                    <a:pt x="238721" y="91638"/>
                  </a:lnTo>
                  <a:lnTo>
                    <a:pt x="237680" y="86476"/>
                  </a:lnTo>
                  <a:lnTo>
                    <a:pt x="235434" y="83143"/>
                  </a:lnTo>
                  <a:close/>
                </a:path>
                <a:path w="257809" h="171450">
                  <a:moveTo>
                    <a:pt x="198111" y="54704"/>
                  </a:moveTo>
                  <a:lnTo>
                    <a:pt x="66861" y="54703"/>
                  </a:lnTo>
                  <a:lnTo>
                    <a:pt x="66861" y="79326"/>
                  </a:lnTo>
                  <a:lnTo>
                    <a:pt x="113457" y="79326"/>
                  </a:lnTo>
                  <a:lnTo>
                    <a:pt x="118951" y="67631"/>
                  </a:lnTo>
                  <a:lnTo>
                    <a:pt x="198111" y="67631"/>
                  </a:lnTo>
                  <a:lnTo>
                    <a:pt x="198111" y="54704"/>
                  </a:lnTo>
                  <a:close/>
                </a:path>
                <a:path w="257809" h="171450">
                  <a:moveTo>
                    <a:pt x="46354" y="0"/>
                  </a:moveTo>
                  <a:lnTo>
                    <a:pt x="33956" y="10998"/>
                  </a:lnTo>
                  <a:lnTo>
                    <a:pt x="34124" y="10998"/>
                  </a:lnTo>
                  <a:lnTo>
                    <a:pt x="35795" y="12848"/>
                  </a:lnTo>
                  <a:lnTo>
                    <a:pt x="36746" y="15225"/>
                  </a:lnTo>
                  <a:lnTo>
                    <a:pt x="36766" y="23436"/>
                  </a:lnTo>
                  <a:lnTo>
                    <a:pt x="32152" y="28005"/>
                  </a:lnTo>
                  <a:lnTo>
                    <a:pt x="50674" y="28005"/>
                  </a:lnTo>
                  <a:lnTo>
                    <a:pt x="52967" y="20743"/>
                  </a:lnTo>
                  <a:lnTo>
                    <a:pt x="52107" y="10998"/>
                  </a:lnTo>
                  <a:lnTo>
                    <a:pt x="52038" y="10208"/>
                  </a:lnTo>
                  <a:lnTo>
                    <a:pt x="50923" y="6425"/>
                  </a:lnTo>
                  <a:lnTo>
                    <a:pt x="48982" y="2941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8650" y="2734182"/>
            <a:ext cx="7886700" cy="724535"/>
            <a:chOff x="628650" y="2734182"/>
            <a:chExt cx="7886700" cy="724535"/>
          </a:xfrm>
        </p:grpSpPr>
        <p:sp>
          <p:nvSpPr>
            <p:cNvPr id="9" name="object 9"/>
            <p:cNvSpPr/>
            <p:nvPr/>
          </p:nvSpPr>
          <p:spPr>
            <a:xfrm>
              <a:off x="628650" y="2734182"/>
              <a:ext cx="7886700" cy="724535"/>
            </a:xfrm>
            <a:custGeom>
              <a:avLst/>
              <a:gdLst/>
              <a:ahLst/>
              <a:cxnLst/>
              <a:rect l="l" t="t" r="r" b="b"/>
              <a:pathLst>
                <a:path w="7886700" h="724535">
                  <a:moveTo>
                    <a:pt x="7814309" y="0"/>
                  </a:moveTo>
                  <a:lnTo>
                    <a:pt x="72402" y="0"/>
                  </a:lnTo>
                  <a:lnTo>
                    <a:pt x="44223" y="5685"/>
                  </a:lnTo>
                  <a:lnTo>
                    <a:pt x="21208" y="21193"/>
                  </a:lnTo>
                  <a:lnTo>
                    <a:pt x="5690" y="44201"/>
                  </a:lnTo>
                  <a:lnTo>
                    <a:pt x="0" y="72389"/>
                  </a:lnTo>
                  <a:lnTo>
                    <a:pt x="0" y="651637"/>
                  </a:lnTo>
                  <a:lnTo>
                    <a:pt x="5690" y="679825"/>
                  </a:lnTo>
                  <a:lnTo>
                    <a:pt x="21209" y="702833"/>
                  </a:lnTo>
                  <a:lnTo>
                    <a:pt x="44223" y="718341"/>
                  </a:lnTo>
                  <a:lnTo>
                    <a:pt x="72402" y="724026"/>
                  </a:lnTo>
                  <a:lnTo>
                    <a:pt x="7814309" y="724026"/>
                  </a:lnTo>
                  <a:lnTo>
                    <a:pt x="7842498" y="718341"/>
                  </a:lnTo>
                  <a:lnTo>
                    <a:pt x="7865506" y="702833"/>
                  </a:lnTo>
                  <a:lnTo>
                    <a:pt x="7881014" y="679825"/>
                  </a:lnTo>
                  <a:lnTo>
                    <a:pt x="7886700" y="651637"/>
                  </a:lnTo>
                  <a:lnTo>
                    <a:pt x="7886700" y="72389"/>
                  </a:lnTo>
                  <a:lnTo>
                    <a:pt x="7881014" y="44201"/>
                  </a:lnTo>
                  <a:lnTo>
                    <a:pt x="7865506" y="21193"/>
                  </a:lnTo>
                  <a:lnTo>
                    <a:pt x="7842498" y="5685"/>
                  </a:lnTo>
                  <a:lnTo>
                    <a:pt x="7814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451" y="2916349"/>
              <a:ext cx="82031" cy="902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49029" y="3023049"/>
              <a:ext cx="197485" cy="254635"/>
            </a:xfrm>
            <a:custGeom>
              <a:avLst/>
              <a:gdLst/>
              <a:ahLst/>
              <a:cxnLst/>
              <a:rect l="l" t="t" r="r" b="b"/>
              <a:pathLst>
                <a:path w="197484" h="254635">
                  <a:moveTo>
                    <a:pt x="151757" y="0"/>
                  </a:moveTo>
                  <a:lnTo>
                    <a:pt x="45117" y="0"/>
                  </a:lnTo>
                  <a:lnTo>
                    <a:pt x="45117" y="12721"/>
                  </a:lnTo>
                  <a:lnTo>
                    <a:pt x="12304" y="20929"/>
                  </a:lnTo>
                  <a:lnTo>
                    <a:pt x="5332" y="22570"/>
                  </a:lnTo>
                  <a:lnTo>
                    <a:pt x="0" y="29137"/>
                  </a:lnTo>
                  <a:lnTo>
                    <a:pt x="0" y="247049"/>
                  </a:lnTo>
                  <a:lnTo>
                    <a:pt x="7382" y="254436"/>
                  </a:lnTo>
                  <a:lnTo>
                    <a:pt x="189492" y="254436"/>
                  </a:lnTo>
                  <a:lnTo>
                    <a:pt x="196875" y="247050"/>
                  </a:lnTo>
                  <a:lnTo>
                    <a:pt x="196875" y="184671"/>
                  </a:lnTo>
                  <a:lnTo>
                    <a:pt x="45117" y="184671"/>
                  </a:lnTo>
                  <a:lnTo>
                    <a:pt x="45117" y="61557"/>
                  </a:lnTo>
                  <a:lnTo>
                    <a:pt x="196875" y="61557"/>
                  </a:lnTo>
                  <a:lnTo>
                    <a:pt x="196874" y="29137"/>
                  </a:lnTo>
                  <a:lnTo>
                    <a:pt x="191542" y="22981"/>
                  </a:lnTo>
                  <a:lnTo>
                    <a:pt x="184570" y="20929"/>
                  </a:lnTo>
                  <a:lnTo>
                    <a:pt x="151757" y="12721"/>
                  </a:lnTo>
                  <a:lnTo>
                    <a:pt x="151757" y="0"/>
                  </a:lnTo>
                  <a:close/>
                </a:path>
                <a:path w="197484" h="254635">
                  <a:moveTo>
                    <a:pt x="196875" y="61557"/>
                  </a:moveTo>
                  <a:lnTo>
                    <a:pt x="151757" y="61557"/>
                  </a:lnTo>
                  <a:lnTo>
                    <a:pt x="151757" y="184671"/>
                  </a:lnTo>
                  <a:lnTo>
                    <a:pt x="196875" y="184671"/>
                  </a:lnTo>
                  <a:lnTo>
                    <a:pt x="196875" y="6155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8650" y="3639311"/>
            <a:ext cx="7886700" cy="724535"/>
            <a:chOff x="628650" y="3639311"/>
            <a:chExt cx="7886700" cy="724535"/>
          </a:xfrm>
        </p:grpSpPr>
        <p:sp>
          <p:nvSpPr>
            <p:cNvPr id="13" name="object 13"/>
            <p:cNvSpPr/>
            <p:nvPr/>
          </p:nvSpPr>
          <p:spPr>
            <a:xfrm>
              <a:off x="628650" y="3639311"/>
              <a:ext cx="7886700" cy="724535"/>
            </a:xfrm>
            <a:custGeom>
              <a:avLst/>
              <a:gdLst/>
              <a:ahLst/>
              <a:cxnLst/>
              <a:rect l="l" t="t" r="r" b="b"/>
              <a:pathLst>
                <a:path w="7886700" h="724535">
                  <a:moveTo>
                    <a:pt x="7814309" y="0"/>
                  </a:moveTo>
                  <a:lnTo>
                    <a:pt x="72402" y="0"/>
                  </a:lnTo>
                  <a:lnTo>
                    <a:pt x="44223" y="5685"/>
                  </a:lnTo>
                  <a:lnTo>
                    <a:pt x="21208" y="21193"/>
                  </a:lnTo>
                  <a:lnTo>
                    <a:pt x="5690" y="44201"/>
                  </a:lnTo>
                  <a:lnTo>
                    <a:pt x="0" y="72389"/>
                  </a:lnTo>
                  <a:lnTo>
                    <a:pt x="0" y="651637"/>
                  </a:lnTo>
                  <a:lnTo>
                    <a:pt x="5690" y="679825"/>
                  </a:lnTo>
                  <a:lnTo>
                    <a:pt x="21209" y="702833"/>
                  </a:lnTo>
                  <a:lnTo>
                    <a:pt x="44223" y="718341"/>
                  </a:lnTo>
                  <a:lnTo>
                    <a:pt x="72402" y="724026"/>
                  </a:lnTo>
                  <a:lnTo>
                    <a:pt x="7814309" y="724026"/>
                  </a:lnTo>
                  <a:lnTo>
                    <a:pt x="7842498" y="718341"/>
                  </a:lnTo>
                  <a:lnTo>
                    <a:pt x="7865506" y="702833"/>
                  </a:lnTo>
                  <a:lnTo>
                    <a:pt x="7881014" y="679825"/>
                  </a:lnTo>
                  <a:lnTo>
                    <a:pt x="7886700" y="651637"/>
                  </a:lnTo>
                  <a:lnTo>
                    <a:pt x="7886700" y="72389"/>
                  </a:lnTo>
                  <a:lnTo>
                    <a:pt x="7881014" y="44201"/>
                  </a:lnTo>
                  <a:lnTo>
                    <a:pt x="7865506" y="21193"/>
                  </a:lnTo>
                  <a:lnTo>
                    <a:pt x="7842498" y="5685"/>
                  </a:lnTo>
                  <a:lnTo>
                    <a:pt x="7814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143" y="3848187"/>
              <a:ext cx="306839" cy="31090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28650" y="4544314"/>
            <a:ext cx="7886700" cy="724535"/>
            <a:chOff x="628650" y="4544314"/>
            <a:chExt cx="7886700" cy="724535"/>
          </a:xfrm>
        </p:grpSpPr>
        <p:sp>
          <p:nvSpPr>
            <p:cNvPr id="16" name="object 16"/>
            <p:cNvSpPr/>
            <p:nvPr/>
          </p:nvSpPr>
          <p:spPr>
            <a:xfrm>
              <a:off x="628650" y="4544314"/>
              <a:ext cx="7886700" cy="724535"/>
            </a:xfrm>
            <a:custGeom>
              <a:avLst/>
              <a:gdLst/>
              <a:ahLst/>
              <a:cxnLst/>
              <a:rect l="l" t="t" r="r" b="b"/>
              <a:pathLst>
                <a:path w="7886700" h="724535">
                  <a:moveTo>
                    <a:pt x="7814309" y="0"/>
                  </a:moveTo>
                  <a:lnTo>
                    <a:pt x="72402" y="0"/>
                  </a:lnTo>
                  <a:lnTo>
                    <a:pt x="44223" y="5705"/>
                  </a:lnTo>
                  <a:lnTo>
                    <a:pt x="21208" y="21256"/>
                  </a:lnTo>
                  <a:lnTo>
                    <a:pt x="5690" y="44309"/>
                  </a:lnTo>
                  <a:lnTo>
                    <a:pt x="0" y="72517"/>
                  </a:lnTo>
                  <a:lnTo>
                    <a:pt x="0" y="651763"/>
                  </a:lnTo>
                  <a:lnTo>
                    <a:pt x="5690" y="679952"/>
                  </a:lnTo>
                  <a:lnTo>
                    <a:pt x="21209" y="702960"/>
                  </a:lnTo>
                  <a:lnTo>
                    <a:pt x="44223" y="718468"/>
                  </a:lnTo>
                  <a:lnTo>
                    <a:pt x="72402" y="724154"/>
                  </a:lnTo>
                  <a:lnTo>
                    <a:pt x="7814309" y="724154"/>
                  </a:lnTo>
                  <a:lnTo>
                    <a:pt x="7842498" y="718468"/>
                  </a:lnTo>
                  <a:lnTo>
                    <a:pt x="7865506" y="702960"/>
                  </a:lnTo>
                  <a:lnTo>
                    <a:pt x="7881014" y="679952"/>
                  </a:lnTo>
                  <a:lnTo>
                    <a:pt x="7886700" y="651763"/>
                  </a:lnTo>
                  <a:lnTo>
                    <a:pt x="7886700" y="72517"/>
                  </a:lnTo>
                  <a:lnTo>
                    <a:pt x="7881014" y="44309"/>
                  </a:lnTo>
                  <a:lnTo>
                    <a:pt x="7865506" y="21256"/>
                  </a:lnTo>
                  <a:lnTo>
                    <a:pt x="7842498" y="5705"/>
                  </a:lnTo>
                  <a:lnTo>
                    <a:pt x="7814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0869" y="4751306"/>
              <a:ext cx="353695" cy="312420"/>
            </a:xfrm>
            <a:custGeom>
              <a:avLst/>
              <a:gdLst/>
              <a:ahLst/>
              <a:cxnLst/>
              <a:rect l="l" t="t" r="r" b="b"/>
              <a:pathLst>
                <a:path w="353694" h="312420">
                  <a:moveTo>
                    <a:pt x="174617" y="0"/>
                  </a:moveTo>
                  <a:lnTo>
                    <a:pt x="2076" y="287191"/>
                  </a:lnTo>
                  <a:lnTo>
                    <a:pt x="0" y="293370"/>
                  </a:lnTo>
                  <a:lnTo>
                    <a:pt x="437" y="299647"/>
                  </a:lnTo>
                  <a:lnTo>
                    <a:pt x="345985" y="311811"/>
                  </a:lnTo>
                  <a:lnTo>
                    <a:pt x="353341" y="304448"/>
                  </a:lnTo>
                  <a:lnTo>
                    <a:pt x="353306" y="292506"/>
                  </a:lnTo>
                  <a:lnTo>
                    <a:pt x="352555" y="289681"/>
                  </a:lnTo>
                  <a:lnTo>
                    <a:pt x="336976" y="262569"/>
                  </a:lnTo>
                  <a:lnTo>
                    <a:pt x="176597" y="262569"/>
                  </a:lnTo>
                  <a:lnTo>
                    <a:pt x="168460" y="262011"/>
                  </a:lnTo>
                  <a:lnTo>
                    <a:pt x="167846" y="262011"/>
                  </a:lnTo>
                  <a:lnTo>
                    <a:pt x="159038" y="260237"/>
                  </a:lnTo>
                  <a:lnTo>
                    <a:pt x="158881" y="260237"/>
                  </a:lnTo>
                  <a:lnTo>
                    <a:pt x="150210" y="257279"/>
                  </a:lnTo>
                  <a:lnTo>
                    <a:pt x="141939" y="253212"/>
                  </a:lnTo>
                  <a:lnTo>
                    <a:pt x="166138" y="210737"/>
                  </a:lnTo>
                  <a:lnTo>
                    <a:pt x="307204" y="210737"/>
                  </a:lnTo>
                  <a:lnTo>
                    <a:pt x="304140" y="205402"/>
                  </a:lnTo>
                  <a:lnTo>
                    <a:pt x="169509" y="205402"/>
                  </a:lnTo>
                  <a:lnTo>
                    <a:pt x="163760" y="199650"/>
                  </a:lnTo>
                  <a:lnTo>
                    <a:pt x="163772" y="192557"/>
                  </a:lnTo>
                  <a:lnTo>
                    <a:pt x="106871" y="192557"/>
                  </a:lnTo>
                  <a:lnTo>
                    <a:pt x="109280" y="174665"/>
                  </a:lnTo>
                  <a:lnTo>
                    <a:pt x="109313" y="174419"/>
                  </a:lnTo>
                  <a:lnTo>
                    <a:pt x="116241" y="157793"/>
                  </a:lnTo>
                  <a:lnTo>
                    <a:pt x="116303" y="157644"/>
                  </a:lnTo>
                  <a:lnTo>
                    <a:pt x="127333" y="143312"/>
                  </a:lnTo>
                  <a:lnTo>
                    <a:pt x="141939" y="132149"/>
                  </a:lnTo>
                  <a:lnTo>
                    <a:pt x="262064" y="132149"/>
                  </a:lnTo>
                  <a:lnTo>
                    <a:pt x="190830" y="8132"/>
                  </a:lnTo>
                  <a:lnTo>
                    <a:pt x="186534" y="3232"/>
                  </a:lnTo>
                  <a:lnTo>
                    <a:pt x="180890" y="459"/>
                  </a:lnTo>
                  <a:lnTo>
                    <a:pt x="174617" y="0"/>
                  </a:lnTo>
                  <a:close/>
                </a:path>
                <a:path w="353694" h="312420">
                  <a:moveTo>
                    <a:pt x="307204" y="210737"/>
                  </a:moveTo>
                  <a:lnTo>
                    <a:pt x="187015" y="210737"/>
                  </a:lnTo>
                  <a:lnTo>
                    <a:pt x="211215" y="253212"/>
                  </a:lnTo>
                  <a:lnTo>
                    <a:pt x="203163" y="257279"/>
                  </a:lnTo>
                  <a:lnTo>
                    <a:pt x="194588" y="260237"/>
                  </a:lnTo>
                  <a:lnTo>
                    <a:pt x="185692" y="262011"/>
                  </a:lnTo>
                  <a:lnTo>
                    <a:pt x="176597" y="262569"/>
                  </a:lnTo>
                  <a:lnTo>
                    <a:pt x="336976" y="262569"/>
                  </a:lnTo>
                  <a:lnTo>
                    <a:pt x="307204" y="210737"/>
                  </a:lnTo>
                  <a:close/>
                </a:path>
                <a:path w="353694" h="312420">
                  <a:moveTo>
                    <a:pt x="187015" y="210737"/>
                  </a:moveTo>
                  <a:lnTo>
                    <a:pt x="166138" y="210737"/>
                  </a:lnTo>
                  <a:lnTo>
                    <a:pt x="172564" y="214592"/>
                  </a:lnTo>
                  <a:lnTo>
                    <a:pt x="180590" y="214592"/>
                  </a:lnTo>
                  <a:lnTo>
                    <a:pt x="187015" y="210737"/>
                  </a:lnTo>
                  <a:close/>
                </a:path>
                <a:path w="353694" h="312420">
                  <a:moveTo>
                    <a:pt x="194397" y="179736"/>
                  </a:moveTo>
                  <a:lnTo>
                    <a:pt x="183710" y="179736"/>
                  </a:lnTo>
                  <a:lnTo>
                    <a:pt x="189435" y="185472"/>
                  </a:lnTo>
                  <a:lnTo>
                    <a:pt x="189435" y="199650"/>
                  </a:lnTo>
                  <a:lnTo>
                    <a:pt x="183686" y="205402"/>
                  </a:lnTo>
                  <a:lnTo>
                    <a:pt x="304140" y="205402"/>
                  </a:lnTo>
                  <a:lnTo>
                    <a:pt x="296904" y="192804"/>
                  </a:lnTo>
                  <a:lnTo>
                    <a:pt x="197679" y="192804"/>
                  </a:lnTo>
                  <a:lnTo>
                    <a:pt x="197642" y="185301"/>
                  </a:lnTo>
                  <a:lnTo>
                    <a:pt x="194397" y="179736"/>
                  </a:lnTo>
                  <a:close/>
                </a:path>
                <a:path w="353694" h="312420">
                  <a:moveTo>
                    <a:pt x="262206" y="132395"/>
                  </a:moveTo>
                  <a:lnTo>
                    <a:pt x="211297" y="132395"/>
                  </a:lnTo>
                  <a:lnTo>
                    <a:pt x="225846" y="143520"/>
                  </a:lnTo>
                  <a:lnTo>
                    <a:pt x="236732" y="157644"/>
                  </a:lnTo>
                  <a:lnTo>
                    <a:pt x="236847" y="157793"/>
                  </a:lnTo>
                  <a:lnTo>
                    <a:pt x="243831" y="174419"/>
                  </a:lnTo>
                  <a:lnTo>
                    <a:pt x="246324" y="192557"/>
                  </a:lnTo>
                  <a:lnTo>
                    <a:pt x="197679" y="192804"/>
                  </a:lnTo>
                  <a:lnTo>
                    <a:pt x="296904" y="192804"/>
                  </a:lnTo>
                  <a:lnTo>
                    <a:pt x="262206" y="132395"/>
                  </a:lnTo>
                  <a:close/>
                </a:path>
                <a:path w="353694" h="312420">
                  <a:moveTo>
                    <a:pt x="262064" y="132149"/>
                  </a:moveTo>
                  <a:lnTo>
                    <a:pt x="141939" y="132149"/>
                  </a:lnTo>
                  <a:lnTo>
                    <a:pt x="166138" y="174419"/>
                  </a:lnTo>
                  <a:lnTo>
                    <a:pt x="159627" y="178139"/>
                  </a:lnTo>
                  <a:lnTo>
                    <a:pt x="155594" y="185054"/>
                  </a:lnTo>
                  <a:lnTo>
                    <a:pt x="155556" y="192557"/>
                  </a:lnTo>
                  <a:lnTo>
                    <a:pt x="163772" y="192557"/>
                  </a:lnTo>
                  <a:lnTo>
                    <a:pt x="163783" y="185471"/>
                  </a:lnTo>
                  <a:lnTo>
                    <a:pt x="169515" y="179736"/>
                  </a:lnTo>
                  <a:lnTo>
                    <a:pt x="194397" y="179736"/>
                  </a:lnTo>
                  <a:lnTo>
                    <a:pt x="193609" y="178386"/>
                  </a:lnTo>
                  <a:lnTo>
                    <a:pt x="187097" y="174665"/>
                  </a:lnTo>
                  <a:lnTo>
                    <a:pt x="211297" y="132395"/>
                  </a:lnTo>
                  <a:lnTo>
                    <a:pt x="262206" y="132395"/>
                  </a:lnTo>
                  <a:lnTo>
                    <a:pt x="262064" y="132149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8650" y="5449442"/>
            <a:ext cx="7886700" cy="724535"/>
            <a:chOff x="628650" y="5449442"/>
            <a:chExt cx="7886700" cy="724535"/>
          </a:xfrm>
        </p:grpSpPr>
        <p:sp>
          <p:nvSpPr>
            <p:cNvPr id="19" name="object 19"/>
            <p:cNvSpPr/>
            <p:nvPr/>
          </p:nvSpPr>
          <p:spPr>
            <a:xfrm>
              <a:off x="628650" y="5449442"/>
              <a:ext cx="7886700" cy="724535"/>
            </a:xfrm>
            <a:custGeom>
              <a:avLst/>
              <a:gdLst/>
              <a:ahLst/>
              <a:cxnLst/>
              <a:rect l="l" t="t" r="r" b="b"/>
              <a:pathLst>
                <a:path w="7886700" h="724535">
                  <a:moveTo>
                    <a:pt x="7814309" y="0"/>
                  </a:moveTo>
                  <a:lnTo>
                    <a:pt x="72402" y="0"/>
                  </a:lnTo>
                  <a:lnTo>
                    <a:pt x="44223" y="5685"/>
                  </a:lnTo>
                  <a:lnTo>
                    <a:pt x="21208" y="21193"/>
                  </a:lnTo>
                  <a:lnTo>
                    <a:pt x="5690" y="44201"/>
                  </a:lnTo>
                  <a:lnTo>
                    <a:pt x="0" y="72389"/>
                  </a:lnTo>
                  <a:lnTo>
                    <a:pt x="0" y="651713"/>
                  </a:lnTo>
                  <a:lnTo>
                    <a:pt x="5690" y="679897"/>
                  </a:lnTo>
                  <a:lnTo>
                    <a:pt x="21209" y="702911"/>
                  </a:lnTo>
                  <a:lnTo>
                    <a:pt x="44223" y="718426"/>
                  </a:lnTo>
                  <a:lnTo>
                    <a:pt x="72402" y="724115"/>
                  </a:lnTo>
                  <a:lnTo>
                    <a:pt x="7814309" y="724115"/>
                  </a:lnTo>
                  <a:lnTo>
                    <a:pt x="7842498" y="718426"/>
                  </a:lnTo>
                  <a:lnTo>
                    <a:pt x="7865506" y="702911"/>
                  </a:lnTo>
                  <a:lnTo>
                    <a:pt x="7881014" y="679897"/>
                  </a:lnTo>
                  <a:lnTo>
                    <a:pt x="7886700" y="651713"/>
                  </a:lnTo>
                  <a:lnTo>
                    <a:pt x="7886700" y="72389"/>
                  </a:lnTo>
                  <a:lnTo>
                    <a:pt x="7881014" y="44201"/>
                  </a:lnTo>
                  <a:lnTo>
                    <a:pt x="7865506" y="21193"/>
                  </a:lnTo>
                  <a:lnTo>
                    <a:pt x="7842498" y="5685"/>
                  </a:lnTo>
                  <a:lnTo>
                    <a:pt x="7814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623" y="5697385"/>
              <a:ext cx="239223" cy="23925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29333" y="2028571"/>
            <a:ext cx="662940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Educational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Teach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robotics,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electronics,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PCB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Prototyping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circuit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layouts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conductive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ink).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Art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sketching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Laser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Engraving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(advanced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mods)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Replace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low-</a:t>
            </a:r>
            <a:r>
              <a:rPr sz="1800" dirty="0">
                <a:latin typeface="Calibri"/>
                <a:cs typeface="Calibri"/>
              </a:rPr>
              <a:t>power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Small-scale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manufacturing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Personalized </a:t>
            </a:r>
            <a:r>
              <a:rPr sz="1800" dirty="0">
                <a:latin typeface="Calibri"/>
                <a:cs typeface="Calibri"/>
              </a:rPr>
              <a:t>labels,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logos,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1" y="0"/>
            <a:ext cx="8468995" cy="2089785"/>
            <a:chOff x="396231" y="0"/>
            <a:chExt cx="8468995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31" y="0"/>
              <a:ext cx="8468884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8655" y="0"/>
              <a:ext cx="8375650" cy="2019300"/>
            </a:xfrm>
            <a:custGeom>
              <a:avLst/>
              <a:gdLst/>
              <a:ahLst/>
              <a:cxnLst/>
              <a:rect l="l" t="t" r="r" b="b"/>
              <a:pathLst>
                <a:path w="8375650" h="2019300">
                  <a:moveTo>
                    <a:pt x="8375523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8375523" y="2018791"/>
                  </a:lnTo>
                  <a:lnTo>
                    <a:pt x="8375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112" rIns="0" bIns="0" rtlCol="0">
            <a:spAutoFit/>
          </a:bodyPr>
          <a:lstStyle/>
          <a:p>
            <a:pPr marL="32746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/>
          <p:nvPr/>
        </p:nvSpPr>
        <p:spPr>
          <a:xfrm>
            <a:off x="374129" y="758951"/>
            <a:ext cx="96520" cy="704215"/>
          </a:xfrm>
          <a:custGeom>
            <a:avLst/>
            <a:gdLst/>
            <a:ahLst/>
            <a:cxnLst/>
            <a:rect l="l" t="t" r="r" b="b"/>
            <a:pathLst>
              <a:path w="96520" h="704215">
                <a:moveTo>
                  <a:pt x="96011" y="0"/>
                </a:moveTo>
                <a:lnTo>
                  <a:pt x="0" y="0"/>
                </a:lnTo>
                <a:lnTo>
                  <a:pt x="0" y="704088"/>
                </a:lnTo>
                <a:lnTo>
                  <a:pt x="96011" y="704088"/>
                </a:lnTo>
                <a:lnTo>
                  <a:pt x="9601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Mini</a:t>
            </a:r>
            <a:r>
              <a:rPr spc="-50" dirty="0"/>
              <a:t> </a:t>
            </a:r>
            <a:r>
              <a:rPr dirty="0"/>
              <a:t>CNC</a:t>
            </a:r>
            <a:r>
              <a:rPr spc="-55" dirty="0"/>
              <a:t> </a:t>
            </a:r>
            <a:r>
              <a:rPr dirty="0"/>
              <a:t>Plotter</a:t>
            </a:r>
            <a:r>
              <a:rPr spc="-3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perfect</a:t>
            </a:r>
            <a:r>
              <a:rPr spc="-55" dirty="0"/>
              <a:t> </a:t>
            </a: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how</a:t>
            </a:r>
            <a:r>
              <a:rPr spc="-35" dirty="0"/>
              <a:t> </a:t>
            </a:r>
            <a:r>
              <a:rPr dirty="0"/>
              <a:t>multiple</a:t>
            </a:r>
            <a:r>
              <a:rPr spc="-25" dirty="0"/>
              <a:t> </a:t>
            </a:r>
            <a:r>
              <a:rPr dirty="0"/>
              <a:t>disciplines</a:t>
            </a:r>
            <a:r>
              <a:rPr spc="-25" dirty="0"/>
              <a:t> </a:t>
            </a:r>
            <a:r>
              <a:rPr spc="-50" dirty="0"/>
              <a:t>— </a:t>
            </a:r>
            <a:r>
              <a:rPr spc="-10" dirty="0"/>
              <a:t>electronics,</a:t>
            </a:r>
            <a:r>
              <a:rPr spc="-35" dirty="0"/>
              <a:t> </a:t>
            </a:r>
            <a:r>
              <a:rPr dirty="0"/>
              <a:t>mechanics,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programming</a:t>
            </a:r>
            <a:r>
              <a:rPr spc="-5" dirty="0"/>
              <a:t> </a:t>
            </a:r>
            <a:r>
              <a:rPr dirty="0"/>
              <a:t>—</a:t>
            </a:r>
            <a:r>
              <a:rPr spc="-30" dirty="0"/>
              <a:t> </a:t>
            </a:r>
            <a:r>
              <a:rPr dirty="0"/>
              <a:t>come</a:t>
            </a:r>
            <a:r>
              <a:rPr spc="-45" dirty="0"/>
              <a:t> </a:t>
            </a:r>
            <a:r>
              <a:rPr spc="-10" dirty="0"/>
              <a:t>together</a:t>
            </a:r>
            <a:r>
              <a:rPr spc="-1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5" dirty="0"/>
              <a:t>one </a:t>
            </a:r>
            <a:r>
              <a:rPr dirty="0"/>
              <a:t>project.</a:t>
            </a:r>
            <a:r>
              <a:rPr spc="-60" dirty="0"/>
              <a:t> </a:t>
            </a:r>
            <a:r>
              <a:rPr dirty="0"/>
              <a:t>It’s</a:t>
            </a:r>
            <a:r>
              <a:rPr spc="-60" dirty="0"/>
              <a:t> </a:t>
            </a:r>
            <a:r>
              <a:rPr spc="-25" dirty="0"/>
              <a:t>low-</a:t>
            </a:r>
            <a:r>
              <a:rPr dirty="0"/>
              <a:t>cost,</a:t>
            </a:r>
            <a:r>
              <a:rPr spc="-40" dirty="0"/>
              <a:t> </a:t>
            </a:r>
            <a:r>
              <a:rPr spc="-10" dirty="0"/>
              <a:t>educational,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flexible.</a:t>
            </a:r>
            <a:r>
              <a:rPr spc="-45" dirty="0"/>
              <a:t> </a:t>
            </a:r>
            <a:r>
              <a:rPr dirty="0"/>
              <a:t>Ideal</a:t>
            </a:r>
            <a:r>
              <a:rPr spc="-6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beginners</a:t>
            </a:r>
            <a:r>
              <a:rPr spc="-25" dirty="0"/>
              <a:t> and </a:t>
            </a:r>
            <a:r>
              <a:rPr spc="-10" dirty="0"/>
              <a:t>hobbyists</a:t>
            </a:r>
            <a:r>
              <a:rPr spc="-60" dirty="0"/>
              <a:t> </a:t>
            </a:r>
            <a:r>
              <a:rPr dirty="0"/>
              <a:t>looking</a:t>
            </a:r>
            <a:r>
              <a:rPr spc="-5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explore</a:t>
            </a:r>
            <a:r>
              <a:rPr spc="-60" dirty="0"/>
              <a:t> </a:t>
            </a:r>
            <a:r>
              <a:rPr dirty="0"/>
              <a:t>automation,</a:t>
            </a:r>
            <a:r>
              <a:rPr spc="-45" dirty="0"/>
              <a:t> </a:t>
            </a:r>
            <a:r>
              <a:rPr spc="-10" dirty="0"/>
              <a:t>control</a:t>
            </a:r>
            <a:r>
              <a:rPr spc="-75" dirty="0"/>
              <a:t> </a:t>
            </a:r>
            <a:r>
              <a:rPr spc="-10" dirty="0"/>
              <a:t>systems,</a:t>
            </a:r>
            <a:r>
              <a:rPr spc="-8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creative </a:t>
            </a:r>
            <a:r>
              <a:rPr dirty="0"/>
              <a:t>tech</a:t>
            </a:r>
            <a:r>
              <a:rPr spc="-70" dirty="0"/>
              <a:t> </a:t>
            </a:r>
            <a:r>
              <a:rPr spc="-10" dirty="0"/>
              <a:t>solutions.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69" y="2888107"/>
            <a:ext cx="1623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1F487C"/>
                </a:solidFill>
              </a:rPr>
              <a:t>Thanks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82871"/>
            <a:ext cx="2174240" cy="21751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91910" cy="2736850"/>
            <a:chOff x="0" y="0"/>
            <a:chExt cx="639191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1172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391910" cy="2286000"/>
            </a:xfrm>
            <a:custGeom>
              <a:avLst/>
              <a:gdLst/>
              <a:ahLst/>
              <a:cxnLst/>
              <a:rect l="l" t="t" r="r" b="b"/>
              <a:pathLst>
                <a:path w="6391910" h="2286000">
                  <a:moveTo>
                    <a:pt x="6391783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6391783" y="2286000"/>
                  </a:lnTo>
                  <a:lnTo>
                    <a:pt x="6391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3068" y="587756"/>
            <a:ext cx="256286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25" dirty="0"/>
              <a:t>CNC </a:t>
            </a:r>
            <a:r>
              <a:rPr spc="-10" dirty="0"/>
              <a:t>Plotter?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240" y="2560142"/>
            <a:ext cx="3115945" cy="336117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CNC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Plotter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computer- controlled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drawing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moves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tool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flat </a:t>
            </a:r>
            <a:r>
              <a:rPr sz="1600" spc="-10" dirty="0">
                <a:latin typeface="Calibri"/>
                <a:cs typeface="Calibri"/>
              </a:rPr>
              <a:t>surface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draw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images,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text,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or </a:t>
            </a:r>
            <a:r>
              <a:rPr sz="1600" dirty="0">
                <a:latin typeface="Calibri"/>
                <a:cs typeface="Calibri"/>
              </a:rPr>
              <a:t>patterns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precision.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term </a:t>
            </a:r>
            <a:r>
              <a:rPr sz="1600" b="1" dirty="0">
                <a:latin typeface="Calibri"/>
                <a:cs typeface="Calibri"/>
              </a:rPr>
              <a:t>CNC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stands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Computer </a:t>
            </a:r>
            <a:r>
              <a:rPr sz="1600" i="1" dirty="0">
                <a:latin typeface="Calibri"/>
                <a:cs typeface="Calibri"/>
              </a:rPr>
              <a:t>Numerical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Control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machine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follows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programmed </a:t>
            </a:r>
            <a:r>
              <a:rPr sz="1600" dirty="0">
                <a:latin typeface="Calibri"/>
                <a:cs typeface="Calibri"/>
              </a:rPr>
              <a:t>instructions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(G-</a:t>
            </a:r>
            <a:r>
              <a:rPr sz="1600" dirty="0">
                <a:latin typeface="Calibri"/>
                <a:cs typeface="Calibri"/>
              </a:rPr>
              <a:t>code)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sometimes </a:t>
            </a:r>
            <a:r>
              <a:rPr sz="1600" spc="-25" dirty="0">
                <a:latin typeface="Calibri"/>
                <a:cs typeface="Calibri"/>
              </a:rPr>
              <a:t>Z) </a:t>
            </a:r>
            <a:r>
              <a:rPr sz="1600" spc="-10" dirty="0">
                <a:latin typeface="Calibri"/>
                <a:cs typeface="Calibri"/>
              </a:rPr>
              <a:t>directions.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Mini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CNC </a:t>
            </a:r>
            <a:r>
              <a:rPr sz="1600" spc="-10" dirty="0">
                <a:latin typeface="Calibri"/>
                <a:cs typeface="Calibri"/>
              </a:rPr>
              <a:t>plotters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3D </a:t>
            </a:r>
            <a:r>
              <a:rPr sz="1600" spc="-10" dirty="0">
                <a:latin typeface="Calibri"/>
                <a:cs typeface="Calibri"/>
              </a:rPr>
              <a:t>printers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widely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educational,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prototyping,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artistic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-2"/>
            <a:ext cx="4572000" cy="6857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91910" cy="2736850"/>
            <a:chOff x="0" y="0"/>
            <a:chExt cx="639191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1172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6391910" cy="2286000"/>
            </a:xfrm>
            <a:custGeom>
              <a:avLst/>
              <a:gdLst/>
              <a:ahLst/>
              <a:cxnLst/>
              <a:rect l="l" t="t" r="r" b="b"/>
              <a:pathLst>
                <a:path w="6391910" h="2286000">
                  <a:moveTo>
                    <a:pt x="6391783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6391783" y="2286000"/>
                  </a:lnTo>
                  <a:lnTo>
                    <a:pt x="6391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0416" y="587756"/>
            <a:ext cx="232600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Required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455" y="3204972"/>
            <a:ext cx="241553" cy="2141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780" y="3507552"/>
            <a:ext cx="97550" cy="977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455" y="3753611"/>
            <a:ext cx="241553" cy="2141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780" y="4193352"/>
            <a:ext cx="97550" cy="977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455" y="4396740"/>
            <a:ext cx="241553" cy="2141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0240" y="2795396"/>
            <a:ext cx="3279775" cy="17653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159385" indent="-342900">
              <a:lnSpc>
                <a:spcPts val="969"/>
              </a:lnSpc>
              <a:spcBef>
                <a:spcPts val="225"/>
              </a:spcBef>
            </a:pPr>
            <a:r>
              <a:rPr sz="900" dirty="0">
                <a:latin typeface="Calibri"/>
                <a:cs typeface="Calibri"/>
              </a:rPr>
              <a:t>To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build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Mini CNC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plotter,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you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need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both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hardware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software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components: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10" dirty="0">
                <a:latin typeface="Calibri"/>
                <a:cs typeface="Calibri"/>
              </a:rPr>
              <a:t>Hardware:</a:t>
            </a:r>
            <a:endParaRPr sz="900">
              <a:latin typeface="Calibri"/>
              <a:cs typeface="Calibri"/>
            </a:endParaRPr>
          </a:p>
          <a:p>
            <a:pPr marL="355600" marR="5080" indent="-203200">
              <a:lnSpc>
                <a:spcPts val="860"/>
              </a:lnSpc>
              <a:spcBef>
                <a:spcPts val="215"/>
              </a:spcBef>
            </a:pPr>
            <a:r>
              <a:rPr sz="800" b="1" spc="-10" dirty="0">
                <a:latin typeface="Calibri"/>
                <a:cs typeface="Calibri"/>
              </a:rPr>
              <a:t>Arduino</a:t>
            </a:r>
            <a:r>
              <a:rPr sz="800" b="1" spc="-4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Uno</a:t>
            </a:r>
            <a:r>
              <a:rPr sz="800" b="1" dirty="0">
                <a:latin typeface="Arial"/>
                <a:cs typeface="Arial"/>
              </a:rPr>
              <a:t>:</a:t>
            </a:r>
            <a:r>
              <a:rPr sz="800" dirty="0">
                <a:latin typeface="Calibri"/>
                <a:cs typeface="Calibri"/>
              </a:rPr>
              <a:t>Main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controller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that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sends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signals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motors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based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on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the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code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received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from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computer</a:t>
            </a:r>
            <a:r>
              <a:rPr sz="800" spc="-10" dirty="0">
                <a:latin typeface="Arial"/>
                <a:cs typeface="Arial"/>
              </a:rPr>
              <a:t>ز</a:t>
            </a:r>
            <a:endParaRPr sz="8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latin typeface="Calibri"/>
                <a:cs typeface="Calibri"/>
              </a:rPr>
              <a:t>Stepper</a:t>
            </a:r>
            <a:r>
              <a:rPr sz="800" b="1" dirty="0">
                <a:latin typeface="Calibri"/>
                <a:cs typeface="Calibri"/>
              </a:rPr>
              <a:t> Motors</a:t>
            </a:r>
            <a:r>
              <a:rPr sz="800" b="1" spc="2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(28BYJ-</a:t>
            </a:r>
            <a:r>
              <a:rPr sz="800" b="1" spc="-25" dirty="0">
                <a:latin typeface="Calibri"/>
                <a:cs typeface="Calibri"/>
              </a:rPr>
              <a:t>48)</a:t>
            </a:r>
            <a:endParaRPr sz="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54965" algn="l"/>
              </a:tabLst>
            </a:pPr>
            <a:r>
              <a:rPr sz="800" dirty="0">
                <a:latin typeface="Calibri"/>
                <a:cs typeface="Calibri"/>
              </a:rPr>
              <a:t>Used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move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X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axes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accurately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small</a:t>
            </a:r>
            <a:r>
              <a:rPr sz="800" spc="-10" dirty="0">
                <a:latin typeface="Calibri"/>
                <a:cs typeface="Calibri"/>
              </a:rPr>
              <a:t> steps.</a:t>
            </a:r>
            <a:endParaRPr sz="8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204"/>
              </a:spcBef>
            </a:pPr>
            <a:r>
              <a:rPr sz="800" b="1" dirty="0">
                <a:latin typeface="Calibri"/>
                <a:cs typeface="Calibri"/>
              </a:rPr>
              <a:t>ULN2003</a:t>
            </a:r>
            <a:r>
              <a:rPr sz="800" b="1" spc="-5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Driver</a:t>
            </a:r>
            <a:r>
              <a:rPr sz="800" b="1" spc="-30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Boards</a:t>
            </a:r>
            <a:endParaRPr sz="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54965" algn="l"/>
              </a:tabLst>
            </a:pPr>
            <a:r>
              <a:rPr sz="800" dirty="0">
                <a:latin typeface="Calibri"/>
                <a:cs typeface="Calibri"/>
              </a:rPr>
              <a:t>These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control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stepper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motors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by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receiving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signals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from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Calibri"/>
                <a:cs typeface="Calibri"/>
              </a:rPr>
              <a:t>Arduino.</a:t>
            </a:r>
            <a:endParaRPr sz="8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35"/>
              </a:spcBef>
            </a:pPr>
            <a:r>
              <a:rPr sz="800" b="1" spc="-10" dirty="0">
                <a:latin typeface="Arial"/>
                <a:cs typeface="Arial"/>
              </a:rPr>
              <a:t>Breadboard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Arial"/>
                <a:cs typeface="Arial"/>
              </a:rPr>
              <a:t>Used</a:t>
            </a:r>
            <a:r>
              <a:rPr sz="700" spc="-4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connect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wires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and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distribute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power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without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soldering.</a:t>
            </a:r>
            <a:endParaRPr sz="7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165"/>
              </a:spcBef>
            </a:pPr>
            <a:r>
              <a:rPr sz="800" b="1" dirty="0">
                <a:latin typeface="Calibri"/>
                <a:cs typeface="Calibri"/>
              </a:rPr>
              <a:t>Jumper</a:t>
            </a:r>
            <a:r>
              <a:rPr sz="800" b="1" spc="-50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Wires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455" y="4689347"/>
            <a:ext cx="241553" cy="21412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0240" y="4850129"/>
            <a:ext cx="6159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455" y="4981955"/>
            <a:ext cx="241553" cy="2141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50240" y="5142738"/>
            <a:ext cx="6159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455" y="5274564"/>
            <a:ext cx="241553" cy="21412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0240" y="5435041"/>
            <a:ext cx="6159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4532223"/>
            <a:ext cx="3156585" cy="105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</a:tabLst>
            </a:pPr>
            <a:r>
              <a:rPr sz="800" dirty="0">
                <a:latin typeface="Calibri"/>
                <a:cs typeface="Calibri"/>
              </a:rPr>
              <a:t>Connect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all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components </a:t>
            </a:r>
            <a:r>
              <a:rPr sz="800" dirty="0">
                <a:latin typeface="Calibri"/>
                <a:cs typeface="Calibri"/>
              </a:rPr>
              <a:t>together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send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signals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power.</a:t>
            </a:r>
            <a:endParaRPr sz="8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204"/>
              </a:spcBef>
            </a:pPr>
            <a:r>
              <a:rPr sz="800" b="1" dirty="0">
                <a:latin typeface="Calibri"/>
                <a:cs typeface="Calibri"/>
              </a:rPr>
              <a:t>USB</a:t>
            </a:r>
            <a:r>
              <a:rPr sz="800" b="1" spc="-30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Cable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latin typeface="Calibri"/>
                <a:cs typeface="Calibri"/>
              </a:rPr>
              <a:t>Connects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Arduino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computer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for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power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data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transfer.</a:t>
            </a:r>
            <a:endParaRPr sz="8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204"/>
              </a:spcBef>
            </a:pPr>
            <a:r>
              <a:rPr sz="800" b="1" dirty="0">
                <a:latin typeface="Calibri"/>
                <a:cs typeface="Calibri"/>
              </a:rPr>
              <a:t>Mechanical</a:t>
            </a:r>
            <a:r>
              <a:rPr sz="800" b="1" spc="-40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Frame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latin typeface="Calibri"/>
                <a:cs typeface="Calibri"/>
              </a:rPr>
              <a:t>Holds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all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parts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place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provides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for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movement.</a:t>
            </a:r>
            <a:endParaRPr sz="8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204"/>
              </a:spcBef>
            </a:pPr>
            <a:r>
              <a:rPr sz="800" b="1" dirty="0">
                <a:latin typeface="Calibri"/>
                <a:cs typeface="Calibri"/>
              </a:rPr>
              <a:t>Pen</a:t>
            </a:r>
            <a:r>
              <a:rPr sz="800" b="1" spc="-35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Holder</a:t>
            </a:r>
            <a:endParaRPr sz="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latin typeface="Calibri"/>
                <a:cs typeface="Calibri"/>
              </a:rPr>
              <a:t>Holds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pen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draw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based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on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CNC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movements.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240" y="5571235"/>
            <a:ext cx="488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Calibri"/>
                <a:cs typeface="Calibri"/>
              </a:rPr>
              <a:t>Software: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240" y="6298183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240" y="5708395"/>
            <a:ext cx="3312795" cy="876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</a:tabLst>
            </a:pPr>
            <a:r>
              <a:rPr sz="900" b="1" dirty="0">
                <a:latin typeface="Calibri"/>
                <a:cs typeface="Calibri"/>
              </a:rPr>
              <a:t>GRBL</a:t>
            </a:r>
            <a:r>
              <a:rPr sz="900" b="1" spc="-4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Firmware</a:t>
            </a:r>
            <a:r>
              <a:rPr sz="900" dirty="0">
                <a:latin typeface="Calibri"/>
                <a:cs typeface="Calibri"/>
              </a:rPr>
              <a:t>: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Loaded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onto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Arduino to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interpret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G-</a:t>
            </a:r>
            <a:r>
              <a:rPr sz="900" spc="-20" dirty="0">
                <a:latin typeface="Calibri"/>
                <a:cs typeface="Calibri"/>
              </a:rPr>
              <a:t>code.</a:t>
            </a:r>
            <a:endParaRPr sz="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</a:tabLst>
            </a:pPr>
            <a:r>
              <a:rPr sz="900" b="1" dirty="0">
                <a:latin typeface="Calibri"/>
                <a:cs typeface="Calibri"/>
              </a:rPr>
              <a:t>Arduino</a:t>
            </a:r>
            <a:r>
              <a:rPr sz="900" b="1" spc="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IDE</a:t>
            </a:r>
            <a:r>
              <a:rPr sz="900" dirty="0">
                <a:latin typeface="Calibri"/>
                <a:cs typeface="Calibri"/>
              </a:rPr>
              <a:t>: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Used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upload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GRBL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firmware.</a:t>
            </a:r>
            <a:endParaRPr sz="900">
              <a:latin typeface="Calibri"/>
              <a:cs typeface="Calibri"/>
            </a:endParaRPr>
          </a:p>
          <a:p>
            <a:pPr marL="355600" marR="6985" indent="-342900">
              <a:lnSpc>
                <a:spcPts val="969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</a:tabLst>
            </a:pPr>
            <a:r>
              <a:rPr sz="900" b="1" spc="-10" dirty="0">
                <a:latin typeface="Calibri"/>
                <a:cs typeface="Calibri"/>
              </a:rPr>
              <a:t>G-</a:t>
            </a:r>
            <a:r>
              <a:rPr sz="900" b="1" dirty="0">
                <a:latin typeface="Calibri"/>
                <a:cs typeface="Calibri"/>
              </a:rPr>
              <a:t>code</a:t>
            </a:r>
            <a:r>
              <a:rPr sz="900" b="1" spc="-3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Sender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Software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(like</a:t>
            </a:r>
            <a:r>
              <a:rPr sz="900" b="1" spc="-3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Universal</a:t>
            </a:r>
            <a:r>
              <a:rPr sz="900" b="1" spc="-2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G-code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Sender)</a:t>
            </a:r>
            <a:r>
              <a:rPr sz="900" dirty="0">
                <a:latin typeface="Calibri"/>
                <a:cs typeface="Calibri"/>
              </a:rPr>
              <a:t>: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Sends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drawing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instructions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machine.</a:t>
            </a:r>
            <a:endParaRPr sz="900">
              <a:latin typeface="Calibri"/>
              <a:cs typeface="Calibri"/>
            </a:endParaRPr>
          </a:p>
          <a:p>
            <a:pPr marL="355600" marR="5080">
              <a:lnSpc>
                <a:spcPts val="969"/>
              </a:lnSpc>
              <a:spcBef>
                <a:spcPts val="220"/>
              </a:spcBef>
            </a:pPr>
            <a:r>
              <a:rPr sz="900" b="1" dirty="0">
                <a:latin typeface="Calibri"/>
                <a:cs typeface="Calibri"/>
              </a:rPr>
              <a:t>Inkscape</a:t>
            </a:r>
            <a:r>
              <a:rPr sz="900" b="1" spc="-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with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G-</a:t>
            </a:r>
            <a:r>
              <a:rPr sz="900" b="1" dirty="0">
                <a:latin typeface="Calibri"/>
                <a:cs typeface="Calibri"/>
              </a:rPr>
              <a:t>code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plugin</a:t>
            </a:r>
            <a:r>
              <a:rPr sz="900" dirty="0">
                <a:latin typeface="Calibri"/>
                <a:cs typeface="Calibri"/>
              </a:rPr>
              <a:t>: Used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design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or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convert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images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into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G-code.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7879" y="7997"/>
            <a:ext cx="4516120" cy="6849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06" rIns="0" bIns="0" rtlCol="0">
            <a:spAutoFit/>
          </a:bodyPr>
          <a:lstStyle/>
          <a:p>
            <a:pPr marL="2045970">
              <a:lnSpc>
                <a:spcPct val="100000"/>
              </a:lnSpc>
              <a:spcBef>
                <a:spcPts val="105"/>
              </a:spcBef>
            </a:pPr>
            <a:r>
              <a:rPr sz="4700" spc="-10" dirty="0"/>
              <a:t>Working</a:t>
            </a:r>
            <a:r>
              <a:rPr sz="4700" spc="-200" dirty="0"/>
              <a:t> </a:t>
            </a:r>
            <a:r>
              <a:rPr sz="4700" spc="-10" dirty="0"/>
              <a:t>Principle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39" y="1826842"/>
            <a:ext cx="7860068" cy="947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7319" y="2230882"/>
            <a:ext cx="1971675" cy="1183005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60655" rIns="0" bIns="0" rtlCol="0">
            <a:spAutoFit/>
          </a:bodyPr>
          <a:lstStyle/>
          <a:p>
            <a:pPr marL="119380" marR="112395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CNC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plotter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works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coordinate-based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motion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control: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098" y="2230882"/>
            <a:ext cx="1971675" cy="1183005"/>
          </a:xfrm>
          <a:prstGeom prst="rect">
            <a:avLst/>
          </a:prstGeom>
          <a:solidFill>
            <a:srgbClr val="48CFAD"/>
          </a:solidFill>
        </p:spPr>
        <p:txBody>
          <a:bodyPr vert="horz" wrap="square" lIns="0" tIns="160655" rIns="0" bIns="0" rtlCol="0">
            <a:spAutoFit/>
          </a:bodyPr>
          <a:lstStyle/>
          <a:p>
            <a:pPr marL="107950" marR="100965" indent="635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converted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G-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series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movements.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5004" y="2230882"/>
            <a:ext cx="1971675" cy="1183005"/>
          </a:xfrm>
          <a:prstGeom prst="rect">
            <a:avLst/>
          </a:prstGeom>
          <a:solidFill>
            <a:srgbClr val="46D771"/>
          </a:solidFill>
        </p:spPr>
        <p:txBody>
          <a:bodyPr vert="horz" wrap="square" lIns="0" tIns="160655" rIns="0" bIns="0" rtlCol="0">
            <a:spAutoFit/>
          </a:bodyPr>
          <a:lstStyle/>
          <a:p>
            <a:pPr marL="173990" marR="164465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G-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Arduino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Uno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GRBL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firmware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319" y="3610990"/>
            <a:ext cx="1971675" cy="1183005"/>
          </a:xfrm>
          <a:prstGeom prst="rect">
            <a:avLst/>
          </a:prstGeom>
          <a:solidFill>
            <a:srgbClr val="5FE046"/>
          </a:solidFill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500">
              <a:latin typeface="Times New Roman"/>
              <a:cs typeface="Times New Roman"/>
            </a:endParaRPr>
          </a:p>
          <a:p>
            <a:pPr marL="67310" marR="58419" algn="ctr">
              <a:lnSpc>
                <a:spcPts val="1639"/>
              </a:lnSpc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firmware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translates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electrical</a:t>
            </a:r>
            <a:r>
              <a:rPr sz="1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signals.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3610990"/>
            <a:ext cx="1971675" cy="1183005"/>
          </a:xfrm>
          <a:prstGeom prst="rect">
            <a:avLst/>
          </a:prstGeom>
          <a:solidFill>
            <a:srgbClr val="ACE946"/>
          </a:solidFill>
        </p:spPr>
        <p:txBody>
          <a:bodyPr vert="horz" wrap="square" lIns="0" tIns="160655" rIns="0" bIns="0" rtlCol="0">
            <a:spAutoFit/>
          </a:bodyPr>
          <a:lstStyle/>
          <a:p>
            <a:pPr marL="83185" marR="75565" indent="-1270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CNC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Shield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motor</a:t>
            </a:r>
            <a:r>
              <a:rPr sz="1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r>
              <a:rPr sz="15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translate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signals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stepper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motor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movements.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5004" y="3610990"/>
            <a:ext cx="1971675" cy="1183005"/>
          </a:xfrm>
          <a:prstGeom prst="rect">
            <a:avLst/>
          </a:prstGeom>
          <a:solidFill>
            <a:srgbClr val="EFE046"/>
          </a:solidFill>
        </p:spPr>
        <p:txBody>
          <a:bodyPr vert="horz" wrap="square" lIns="0" tIns="160655" rIns="0" bIns="0" rtlCol="0">
            <a:spAutoFit/>
          </a:bodyPr>
          <a:lstStyle/>
          <a:p>
            <a:pPr marL="79375" marR="70485" indent="1270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motors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rotate,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pen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moves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axes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draw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pattern.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6098" y="4991188"/>
            <a:ext cx="1971675" cy="118300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60655" rIns="0" bIns="0" rtlCol="0">
            <a:spAutoFit/>
          </a:bodyPr>
          <a:lstStyle/>
          <a:p>
            <a:pPr marL="85090" marR="78105" indent="2540" algn="ctr">
              <a:lnSpc>
                <a:spcPct val="91600"/>
              </a:lnSpc>
              <a:spcBef>
                <a:spcPts val="1265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Z-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axis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(if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implemented)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lifts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drops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pen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drawing</a:t>
            </a:r>
            <a:r>
              <a:rPr sz="1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segments.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7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0623" y="594359"/>
            <a:ext cx="8315325" cy="5702935"/>
            <a:chOff x="420623" y="594359"/>
            <a:chExt cx="8315325" cy="5702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623" y="594359"/>
              <a:ext cx="8314944" cy="5702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063" y="640054"/>
              <a:ext cx="8190865" cy="5577840"/>
            </a:xfrm>
            <a:custGeom>
              <a:avLst/>
              <a:gdLst/>
              <a:ahLst/>
              <a:cxnLst/>
              <a:rect l="l" t="t" r="r" b="b"/>
              <a:pathLst>
                <a:path w="8190865" h="5577840">
                  <a:moveTo>
                    <a:pt x="8190357" y="0"/>
                  </a:moveTo>
                  <a:lnTo>
                    <a:pt x="0" y="0"/>
                  </a:lnTo>
                  <a:lnTo>
                    <a:pt x="0" y="5577840"/>
                  </a:lnTo>
                  <a:lnTo>
                    <a:pt x="8190357" y="5577840"/>
                  </a:lnTo>
                  <a:lnTo>
                    <a:pt x="8190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063" y="640054"/>
              <a:ext cx="8190865" cy="5577840"/>
            </a:xfrm>
            <a:custGeom>
              <a:avLst/>
              <a:gdLst/>
              <a:ahLst/>
              <a:cxnLst/>
              <a:rect l="l" t="t" r="r" b="b"/>
              <a:pathLst>
                <a:path w="8190865" h="5577840">
                  <a:moveTo>
                    <a:pt x="0" y="5577840"/>
                  </a:moveTo>
                  <a:lnTo>
                    <a:pt x="8190357" y="5577840"/>
                  </a:lnTo>
                  <a:lnTo>
                    <a:pt x="8190357" y="0"/>
                  </a:lnTo>
                  <a:lnTo>
                    <a:pt x="0" y="0"/>
                  </a:lnTo>
                  <a:lnTo>
                    <a:pt x="0" y="5577840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6020" y="960107"/>
              <a:ext cx="7708900" cy="4937760"/>
            </a:xfrm>
            <a:custGeom>
              <a:avLst/>
              <a:gdLst/>
              <a:ahLst/>
              <a:cxnLst/>
              <a:rect l="l" t="t" r="r" b="b"/>
              <a:pathLst>
                <a:path w="7708900" h="4937760">
                  <a:moveTo>
                    <a:pt x="7708392" y="0"/>
                  </a:moveTo>
                  <a:lnTo>
                    <a:pt x="0" y="0"/>
                  </a:lnTo>
                  <a:lnTo>
                    <a:pt x="0" y="4937760"/>
                  </a:lnTo>
                  <a:lnTo>
                    <a:pt x="7708392" y="4937760"/>
                  </a:lnTo>
                  <a:lnTo>
                    <a:pt x="770839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8400" y="1631061"/>
            <a:ext cx="391160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Mechanical</a:t>
            </a:r>
            <a:r>
              <a:rPr spc="-100" dirty="0"/>
              <a:t> </a:t>
            </a:r>
            <a:r>
              <a:rPr spc="-10" dirty="0"/>
              <a:t>Assembly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8400" y="2684170"/>
            <a:ext cx="3088005" cy="25419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27965" marR="1732280" indent="-227965" algn="r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227965" algn="l"/>
              </a:tabLst>
            </a:pPr>
            <a:r>
              <a:rPr sz="1300" b="1" dirty="0">
                <a:latin typeface="Calibri"/>
                <a:cs typeface="Calibri"/>
              </a:rPr>
              <a:t>Assembly</a:t>
            </a:r>
            <a:r>
              <a:rPr sz="1300" b="1" spc="-4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Steps:</a:t>
            </a:r>
            <a:endParaRPr sz="1300">
              <a:latin typeface="Calibri"/>
              <a:cs typeface="Calibri"/>
            </a:endParaRPr>
          </a:p>
          <a:p>
            <a:pPr marL="227965" marR="1684655" lvl="1" indent="-227965" algn="r">
              <a:lnSpc>
                <a:spcPts val="1480"/>
              </a:lnSpc>
              <a:spcBef>
                <a:spcPts val="155"/>
              </a:spcBef>
              <a:buFont typeface="Arial"/>
              <a:buChar char="•"/>
              <a:tabLst>
                <a:tab pos="227965" algn="l"/>
              </a:tabLst>
            </a:pPr>
            <a:r>
              <a:rPr sz="1300" b="1" dirty="0">
                <a:latin typeface="Calibri"/>
                <a:cs typeface="Calibri"/>
              </a:rPr>
              <a:t>Fix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the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Motors:</a:t>
            </a:r>
            <a:endParaRPr sz="1300">
              <a:latin typeface="Calibri"/>
              <a:cs typeface="Calibri"/>
            </a:endParaRPr>
          </a:p>
          <a:p>
            <a:pPr marL="355600" marR="87630">
              <a:lnSpc>
                <a:spcPts val="1400"/>
              </a:lnSpc>
              <a:spcBef>
                <a:spcPts val="105"/>
              </a:spcBef>
            </a:pPr>
            <a:r>
              <a:rPr sz="1300" spc="-10" dirty="0">
                <a:latin typeface="Calibri"/>
                <a:cs typeface="Calibri"/>
              </a:rPr>
              <a:t>Attach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stepper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motors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firmly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base/frame.</a:t>
            </a:r>
            <a:endParaRPr sz="1300">
              <a:latin typeface="Calibri"/>
              <a:cs typeface="Calibri"/>
            </a:endParaRPr>
          </a:p>
          <a:p>
            <a:pPr marL="354965" lvl="1" indent="-227965">
              <a:lnSpc>
                <a:spcPts val="1480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</a:tabLst>
            </a:pPr>
            <a:r>
              <a:rPr sz="1300" b="1" dirty="0">
                <a:latin typeface="Calibri"/>
                <a:cs typeface="Calibri"/>
              </a:rPr>
              <a:t>Add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Linear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Rails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or</a:t>
            </a:r>
            <a:r>
              <a:rPr sz="1300" b="1" spc="-10" dirty="0">
                <a:latin typeface="Calibri"/>
                <a:cs typeface="Calibri"/>
              </a:rPr>
              <a:t> Sliders:</a:t>
            </a:r>
            <a:endParaRPr sz="1300">
              <a:latin typeface="Calibri"/>
              <a:cs typeface="Calibri"/>
            </a:endParaRPr>
          </a:p>
          <a:p>
            <a:pPr marL="355600">
              <a:lnSpc>
                <a:spcPts val="1405"/>
              </a:lnSpc>
            </a:pPr>
            <a:r>
              <a:rPr sz="1300" dirty="0">
                <a:latin typeface="Calibri"/>
                <a:cs typeface="Calibri"/>
              </a:rPr>
              <a:t>Install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sliding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mechanism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allows</a:t>
            </a:r>
            <a:endParaRPr sz="1300">
              <a:latin typeface="Calibri"/>
              <a:cs typeface="Calibri"/>
            </a:endParaRPr>
          </a:p>
          <a:p>
            <a:pPr marL="355600">
              <a:lnSpc>
                <a:spcPts val="1485"/>
              </a:lnSpc>
            </a:pPr>
            <a:r>
              <a:rPr sz="1300" dirty="0">
                <a:latin typeface="Calibri"/>
                <a:cs typeface="Calibri"/>
              </a:rPr>
              <a:t>movement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X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directions.</a:t>
            </a:r>
            <a:endParaRPr sz="1300">
              <a:latin typeface="Calibri"/>
              <a:cs typeface="Calibri"/>
            </a:endParaRPr>
          </a:p>
          <a:p>
            <a:pPr marL="354965" lvl="1" indent="-227965">
              <a:lnSpc>
                <a:spcPts val="1480"/>
              </a:lnSpc>
              <a:spcBef>
                <a:spcPts val="155"/>
              </a:spcBef>
              <a:buFont typeface="Arial"/>
              <a:buChar char="•"/>
              <a:tabLst>
                <a:tab pos="354965" algn="l"/>
              </a:tabLst>
            </a:pPr>
            <a:r>
              <a:rPr sz="1300" b="1" dirty="0">
                <a:latin typeface="Calibri"/>
                <a:cs typeface="Calibri"/>
              </a:rPr>
              <a:t>Connect</a:t>
            </a:r>
            <a:r>
              <a:rPr sz="1300" b="1" spc="-4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Motion</a:t>
            </a:r>
            <a:r>
              <a:rPr sz="1300" b="1" spc="-4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System:</a:t>
            </a:r>
            <a:endParaRPr sz="1300">
              <a:latin typeface="Calibri"/>
              <a:cs typeface="Calibri"/>
            </a:endParaRPr>
          </a:p>
          <a:p>
            <a:pPr marL="355600" marR="277495">
              <a:lnSpc>
                <a:spcPts val="1400"/>
              </a:lnSpc>
              <a:spcBef>
                <a:spcPts val="100"/>
              </a:spcBef>
            </a:pPr>
            <a:r>
              <a:rPr sz="1300" dirty="0">
                <a:latin typeface="Calibri"/>
                <a:cs typeface="Calibri"/>
              </a:rPr>
              <a:t>Use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belts,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gears,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or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threaded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rods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to </a:t>
            </a:r>
            <a:r>
              <a:rPr sz="1300" dirty="0">
                <a:latin typeface="Calibri"/>
                <a:cs typeface="Calibri"/>
              </a:rPr>
              <a:t>move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 platform.</a:t>
            </a:r>
            <a:endParaRPr sz="1300">
              <a:latin typeface="Calibri"/>
              <a:cs typeface="Calibri"/>
            </a:endParaRPr>
          </a:p>
          <a:p>
            <a:pPr marL="354965" lvl="1" indent="-227965">
              <a:lnSpc>
                <a:spcPts val="1480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</a:tabLst>
            </a:pPr>
            <a:r>
              <a:rPr sz="1300" b="1" dirty="0">
                <a:latin typeface="Calibri"/>
                <a:cs typeface="Calibri"/>
              </a:rPr>
              <a:t>Install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the</a:t>
            </a:r>
            <a:r>
              <a:rPr sz="1300" b="1" spc="-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Pen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Holder:</a:t>
            </a:r>
            <a:endParaRPr sz="1300">
              <a:latin typeface="Calibri"/>
              <a:cs typeface="Calibri"/>
            </a:endParaRPr>
          </a:p>
          <a:p>
            <a:pPr marL="355600" marR="75565">
              <a:lnSpc>
                <a:spcPts val="1400"/>
              </a:lnSpc>
              <a:spcBef>
                <a:spcPts val="105"/>
              </a:spcBef>
            </a:pPr>
            <a:r>
              <a:rPr sz="1300" dirty="0">
                <a:latin typeface="Calibri"/>
                <a:cs typeface="Calibri"/>
              </a:rPr>
              <a:t>Place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mount 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middle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it </a:t>
            </a:r>
            <a:r>
              <a:rPr sz="1300" dirty="0">
                <a:latin typeface="Calibri"/>
                <a:cs typeface="Calibri"/>
              </a:rPr>
              <a:t>can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reach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drawing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area.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1390" y="2649728"/>
            <a:ext cx="3182620" cy="25463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dirty="0">
                <a:latin typeface="Calibri"/>
                <a:cs typeface="Calibri"/>
              </a:rPr>
              <a:t>Key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Features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Structure: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ts val="137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b="1" dirty="0">
                <a:latin typeface="Calibri"/>
                <a:cs typeface="Calibri"/>
              </a:rPr>
              <a:t>Stable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Precise:</a:t>
            </a:r>
            <a:endParaRPr sz="1200">
              <a:latin typeface="Calibri"/>
              <a:cs typeface="Calibri"/>
            </a:endParaRPr>
          </a:p>
          <a:p>
            <a:pPr marL="12700" marR="249554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light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strong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enough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keep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movements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accurate.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ts val="137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</a:tabLst>
            </a:pPr>
            <a:r>
              <a:rPr sz="1200" b="1" dirty="0">
                <a:latin typeface="Calibri"/>
                <a:cs typeface="Calibri"/>
              </a:rPr>
              <a:t>Smooth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linear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sliders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without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Calibri"/>
                <a:cs typeface="Calibri"/>
              </a:rPr>
              <a:t>shaking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friction.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ts val="137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1200" b="1" dirty="0">
                <a:latin typeface="Calibri"/>
                <a:cs typeface="Calibri"/>
              </a:rPr>
              <a:t>Recycled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Components:</a:t>
            </a:r>
            <a:endParaRPr sz="1200">
              <a:latin typeface="Calibri"/>
              <a:cs typeface="Calibri"/>
            </a:endParaRPr>
          </a:p>
          <a:p>
            <a:pPr marL="12700" marR="161925">
              <a:lnSpc>
                <a:spcPts val="1300"/>
              </a:lnSpc>
              <a:spcBef>
                <a:spcPts val="90"/>
              </a:spcBef>
            </a:pPr>
            <a:r>
              <a:rPr sz="1200" spc="-20" dirty="0">
                <a:latin typeface="Calibri"/>
                <a:cs typeface="Calibri"/>
              </a:rPr>
              <a:t>You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reuse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CD/DVD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drives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(like </a:t>
            </a:r>
            <a:r>
              <a:rPr sz="1200" dirty="0">
                <a:latin typeface="Calibri"/>
                <a:cs typeface="Calibri"/>
              </a:rPr>
              <a:t>motors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rails)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cost.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ts val="137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</a:tabLst>
            </a:pPr>
            <a:r>
              <a:rPr sz="1200" b="1" spc="-20" dirty="0">
                <a:latin typeface="Calibri"/>
                <a:cs typeface="Calibri"/>
              </a:rPr>
              <a:t>Tool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Mount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(Pen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Holder):</a:t>
            </a:r>
            <a:endParaRPr sz="1200">
              <a:latin typeface="Calibri"/>
              <a:cs typeface="Calibri"/>
            </a:endParaRPr>
          </a:p>
          <a:p>
            <a:pPr marL="12700" marR="10223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simple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pen,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marker,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laser. </a:t>
            </a:r>
            <a:r>
              <a:rPr sz="1200" spc="-2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lift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manually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servo</a:t>
            </a:r>
            <a:r>
              <a:rPr sz="1200" spc="-10" dirty="0">
                <a:latin typeface="Calibri"/>
                <a:cs typeface="Calibri"/>
              </a:rPr>
              <a:t> motor.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9144002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37" rIns="0" bIns="0" rtlCol="0">
            <a:spAutoFit/>
          </a:bodyPr>
          <a:lstStyle/>
          <a:p>
            <a:pPr marL="286004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Electronics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Setup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9972" y="2113660"/>
            <a:ext cx="922019" cy="922019"/>
            <a:chOff x="1099972" y="2113660"/>
            <a:chExt cx="922019" cy="922019"/>
          </a:xfrm>
        </p:grpSpPr>
        <p:sp>
          <p:nvSpPr>
            <p:cNvPr id="5" name="object 5"/>
            <p:cNvSpPr/>
            <p:nvPr/>
          </p:nvSpPr>
          <p:spPr>
            <a:xfrm>
              <a:off x="1099972" y="211366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19">
                  <a:moveTo>
                    <a:pt x="460857" y="0"/>
                  </a:moveTo>
                  <a:lnTo>
                    <a:pt x="413740" y="2379"/>
                  </a:lnTo>
                  <a:lnTo>
                    <a:pt x="367983" y="9364"/>
                  </a:lnTo>
                  <a:lnTo>
                    <a:pt x="323818" y="20723"/>
                  </a:lnTo>
                  <a:lnTo>
                    <a:pt x="281478" y="36222"/>
                  </a:lnTo>
                  <a:lnTo>
                    <a:pt x="241192" y="55632"/>
                  </a:lnTo>
                  <a:lnTo>
                    <a:pt x="203195" y="78719"/>
                  </a:lnTo>
                  <a:lnTo>
                    <a:pt x="167716" y="105253"/>
                  </a:lnTo>
                  <a:lnTo>
                    <a:pt x="134988" y="135000"/>
                  </a:lnTo>
                  <a:lnTo>
                    <a:pt x="105242" y="167731"/>
                  </a:lnTo>
                  <a:lnTo>
                    <a:pt x="78711" y="203212"/>
                  </a:lnTo>
                  <a:lnTo>
                    <a:pt x="55626" y="241212"/>
                  </a:lnTo>
                  <a:lnTo>
                    <a:pt x="36218" y="281499"/>
                  </a:lnTo>
                  <a:lnTo>
                    <a:pt x="20720" y="323841"/>
                  </a:lnTo>
                  <a:lnTo>
                    <a:pt x="9363" y="368007"/>
                  </a:lnTo>
                  <a:lnTo>
                    <a:pt x="2379" y="413765"/>
                  </a:lnTo>
                  <a:lnTo>
                    <a:pt x="0" y="460883"/>
                  </a:lnTo>
                  <a:lnTo>
                    <a:pt x="2379" y="507999"/>
                  </a:lnTo>
                  <a:lnTo>
                    <a:pt x="9363" y="553752"/>
                  </a:lnTo>
                  <a:lnTo>
                    <a:pt x="20720" y="597912"/>
                  </a:lnTo>
                  <a:lnTo>
                    <a:pt x="36218" y="640246"/>
                  </a:lnTo>
                  <a:lnTo>
                    <a:pt x="55626" y="680524"/>
                  </a:lnTo>
                  <a:lnTo>
                    <a:pt x="78711" y="718513"/>
                  </a:lnTo>
                  <a:lnTo>
                    <a:pt x="105242" y="753983"/>
                  </a:lnTo>
                  <a:lnTo>
                    <a:pt x="134988" y="786701"/>
                  </a:lnTo>
                  <a:lnTo>
                    <a:pt x="167716" y="816437"/>
                  </a:lnTo>
                  <a:lnTo>
                    <a:pt x="203195" y="842959"/>
                  </a:lnTo>
                  <a:lnTo>
                    <a:pt x="241192" y="866036"/>
                  </a:lnTo>
                  <a:lnTo>
                    <a:pt x="281478" y="885436"/>
                  </a:lnTo>
                  <a:lnTo>
                    <a:pt x="323818" y="900927"/>
                  </a:lnTo>
                  <a:lnTo>
                    <a:pt x="367983" y="912279"/>
                  </a:lnTo>
                  <a:lnTo>
                    <a:pt x="413740" y="919260"/>
                  </a:lnTo>
                  <a:lnTo>
                    <a:pt x="460857" y="921638"/>
                  </a:lnTo>
                  <a:lnTo>
                    <a:pt x="507975" y="919260"/>
                  </a:lnTo>
                  <a:lnTo>
                    <a:pt x="553732" y="912279"/>
                  </a:lnTo>
                  <a:lnTo>
                    <a:pt x="597898" y="900927"/>
                  </a:lnTo>
                  <a:lnTo>
                    <a:pt x="640241" y="885436"/>
                  </a:lnTo>
                  <a:lnTo>
                    <a:pt x="680528" y="866036"/>
                  </a:lnTo>
                  <a:lnTo>
                    <a:pt x="718528" y="842959"/>
                  </a:lnTo>
                  <a:lnTo>
                    <a:pt x="754009" y="816437"/>
                  </a:lnTo>
                  <a:lnTo>
                    <a:pt x="786739" y="786701"/>
                  </a:lnTo>
                  <a:lnTo>
                    <a:pt x="816487" y="753983"/>
                  </a:lnTo>
                  <a:lnTo>
                    <a:pt x="843020" y="718513"/>
                  </a:lnTo>
                  <a:lnTo>
                    <a:pt x="866108" y="680524"/>
                  </a:lnTo>
                  <a:lnTo>
                    <a:pt x="885517" y="640246"/>
                  </a:lnTo>
                  <a:lnTo>
                    <a:pt x="901017" y="597912"/>
                  </a:lnTo>
                  <a:lnTo>
                    <a:pt x="912375" y="553752"/>
                  </a:lnTo>
                  <a:lnTo>
                    <a:pt x="919360" y="507999"/>
                  </a:lnTo>
                  <a:lnTo>
                    <a:pt x="921740" y="460883"/>
                  </a:lnTo>
                  <a:lnTo>
                    <a:pt x="919360" y="413765"/>
                  </a:lnTo>
                  <a:lnTo>
                    <a:pt x="912375" y="368007"/>
                  </a:lnTo>
                  <a:lnTo>
                    <a:pt x="901017" y="323841"/>
                  </a:lnTo>
                  <a:lnTo>
                    <a:pt x="885517" y="281499"/>
                  </a:lnTo>
                  <a:lnTo>
                    <a:pt x="866108" y="241212"/>
                  </a:lnTo>
                  <a:lnTo>
                    <a:pt x="843020" y="203212"/>
                  </a:lnTo>
                  <a:lnTo>
                    <a:pt x="816487" y="167731"/>
                  </a:lnTo>
                  <a:lnTo>
                    <a:pt x="786739" y="135000"/>
                  </a:lnTo>
                  <a:lnTo>
                    <a:pt x="754009" y="105253"/>
                  </a:lnTo>
                  <a:lnTo>
                    <a:pt x="718528" y="78719"/>
                  </a:lnTo>
                  <a:lnTo>
                    <a:pt x="680528" y="55632"/>
                  </a:lnTo>
                  <a:lnTo>
                    <a:pt x="640241" y="36222"/>
                  </a:lnTo>
                  <a:lnTo>
                    <a:pt x="597898" y="20723"/>
                  </a:lnTo>
                  <a:lnTo>
                    <a:pt x="553732" y="9364"/>
                  </a:lnTo>
                  <a:lnTo>
                    <a:pt x="507975" y="2379"/>
                  </a:lnTo>
                  <a:lnTo>
                    <a:pt x="46085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0090" y="2542449"/>
              <a:ext cx="269875" cy="203200"/>
            </a:xfrm>
            <a:custGeom>
              <a:avLst/>
              <a:gdLst/>
              <a:ahLst/>
              <a:cxnLst/>
              <a:rect l="l" t="t" r="r" b="b"/>
              <a:pathLst>
                <a:path w="269875" h="203200">
                  <a:moveTo>
                    <a:pt x="237291" y="0"/>
                  </a:moveTo>
                  <a:lnTo>
                    <a:pt x="154156" y="0"/>
                  </a:lnTo>
                  <a:lnTo>
                    <a:pt x="154156" y="33051"/>
                  </a:lnTo>
                  <a:lnTo>
                    <a:pt x="236740" y="33051"/>
                  </a:lnTo>
                  <a:lnTo>
                    <a:pt x="236740" y="169610"/>
                  </a:lnTo>
                  <a:lnTo>
                    <a:pt x="33033" y="169610"/>
                  </a:lnTo>
                  <a:lnTo>
                    <a:pt x="33033" y="99155"/>
                  </a:lnTo>
                  <a:lnTo>
                    <a:pt x="0" y="99155"/>
                  </a:lnTo>
                  <a:lnTo>
                    <a:pt x="0" y="170161"/>
                  </a:lnTo>
                  <a:lnTo>
                    <a:pt x="32483" y="202662"/>
                  </a:lnTo>
                  <a:lnTo>
                    <a:pt x="237291" y="202662"/>
                  </a:lnTo>
                  <a:lnTo>
                    <a:pt x="249922" y="200092"/>
                  </a:lnTo>
                  <a:lnTo>
                    <a:pt x="260237" y="193125"/>
                  </a:lnTo>
                  <a:lnTo>
                    <a:pt x="267200" y="182801"/>
                  </a:lnTo>
                  <a:lnTo>
                    <a:pt x="269774" y="170161"/>
                  </a:lnTo>
                  <a:lnTo>
                    <a:pt x="269774" y="31344"/>
                  </a:lnTo>
                  <a:lnTo>
                    <a:pt x="267224" y="19075"/>
                  </a:lnTo>
                  <a:lnTo>
                    <a:pt x="260397" y="9085"/>
                  </a:lnTo>
                  <a:lnTo>
                    <a:pt x="250320" y="2386"/>
                  </a:lnTo>
                  <a:lnTo>
                    <a:pt x="237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832" y="2478549"/>
              <a:ext cx="139787" cy="139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947" y="2419997"/>
              <a:ext cx="374650" cy="266065"/>
            </a:xfrm>
            <a:custGeom>
              <a:avLst/>
              <a:gdLst/>
              <a:ahLst/>
              <a:cxnLst/>
              <a:rect l="l" t="t" r="r" b="b"/>
              <a:pathLst>
                <a:path w="374650" h="266064">
                  <a:moveTo>
                    <a:pt x="374383" y="0"/>
                  </a:moveTo>
                  <a:lnTo>
                    <a:pt x="0" y="0"/>
                  </a:lnTo>
                  <a:lnTo>
                    <a:pt x="0" y="33032"/>
                  </a:lnTo>
                  <a:lnTo>
                    <a:pt x="0" y="99098"/>
                  </a:lnTo>
                  <a:lnTo>
                    <a:pt x="0" y="232473"/>
                  </a:lnTo>
                  <a:lnTo>
                    <a:pt x="0" y="265506"/>
                  </a:lnTo>
                  <a:lnTo>
                    <a:pt x="110109" y="265506"/>
                  </a:lnTo>
                  <a:lnTo>
                    <a:pt x="110109" y="232473"/>
                  </a:lnTo>
                  <a:lnTo>
                    <a:pt x="33032" y="232473"/>
                  </a:lnTo>
                  <a:lnTo>
                    <a:pt x="33032" y="99098"/>
                  </a:lnTo>
                  <a:lnTo>
                    <a:pt x="33032" y="33032"/>
                  </a:lnTo>
                  <a:lnTo>
                    <a:pt x="341350" y="33032"/>
                  </a:lnTo>
                  <a:lnTo>
                    <a:pt x="341350" y="99098"/>
                  </a:lnTo>
                  <a:lnTo>
                    <a:pt x="374383" y="99098"/>
                  </a:lnTo>
                  <a:lnTo>
                    <a:pt x="374383" y="33032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6879" y="2172080"/>
            <a:ext cx="2033905" cy="7670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0"/>
              </a:spcBef>
            </a:pPr>
            <a:r>
              <a:rPr sz="1300" b="1" dirty="0">
                <a:solidFill>
                  <a:srgbClr val="C0504D"/>
                </a:solidFill>
                <a:latin typeface="Calibri"/>
                <a:cs typeface="Calibri"/>
              </a:rPr>
              <a:t>Connect</a:t>
            </a:r>
            <a:r>
              <a:rPr sz="1300" b="1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0504D"/>
                </a:solidFill>
                <a:latin typeface="Calibri"/>
                <a:cs typeface="Calibri"/>
              </a:rPr>
              <a:t>Stepper</a:t>
            </a:r>
            <a:r>
              <a:rPr sz="1300" b="1" spc="-7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C0504D"/>
                </a:solidFill>
                <a:latin typeface="Calibri"/>
                <a:cs typeface="Calibri"/>
              </a:rPr>
              <a:t>Motors:</a:t>
            </a:r>
            <a:r>
              <a:rPr sz="1300" b="1" spc="5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Plug</a:t>
            </a:r>
            <a:r>
              <a:rPr sz="13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each</a:t>
            </a:r>
            <a:r>
              <a:rPr sz="1300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motor</a:t>
            </a:r>
            <a:r>
              <a:rPr sz="13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into</a:t>
            </a:r>
            <a:r>
              <a:rPr sz="13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C0504D"/>
                </a:solidFill>
                <a:latin typeface="Calibri"/>
                <a:cs typeface="Calibri"/>
              </a:rPr>
              <a:t>the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correct</a:t>
            </a:r>
            <a:r>
              <a:rPr sz="1300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slot</a:t>
            </a:r>
            <a:r>
              <a:rPr sz="13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on</a:t>
            </a:r>
            <a:r>
              <a:rPr sz="13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C0504D"/>
                </a:solidFill>
                <a:latin typeface="Calibri"/>
                <a:cs typeface="Calibri"/>
              </a:rPr>
              <a:t>CNC</a:t>
            </a:r>
            <a:r>
              <a:rPr sz="1300" b="1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C0504D"/>
                </a:solidFill>
                <a:latin typeface="Calibri"/>
                <a:cs typeface="Calibri"/>
              </a:rPr>
              <a:t>Shield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using</a:t>
            </a:r>
            <a:r>
              <a:rPr sz="1300" spc="-3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300" spc="-4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C0504D"/>
                </a:solidFill>
                <a:latin typeface="Calibri"/>
                <a:cs typeface="Calibri"/>
              </a:rPr>
              <a:t>motor</a:t>
            </a:r>
            <a:r>
              <a:rPr sz="1300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C0504D"/>
                </a:solidFill>
                <a:latin typeface="Calibri"/>
                <a:cs typeface="Calibri"/>
              </a:rPr>
              <a:t>drivers.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70246" y="2113660"/>
            <a:ext cx="922019" cy="922019"/>
            <a:chOff x="4770246" y="2113660"/>
            <a:chExt cx="922019" cy="922019"/>
          </a:xfrm>
        </p:grpSpPr>
        <p:sp>
          <p:nvSpPr>
            <p:cNvPr id="11" name="object 11"/>
            <p:cNvSpPr/>
            <p:nvPr/>
          </p:nvSpPr>
          <p:spPr>
            <a:xfrm>
              <a:off x="4770246" y="211366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20" h="922019">
                  <a:moveTo>
                    <a:pt x="460882" y="0"/>
                  </a:moveTo>
                  <a:lnTo>
                    <a:pt x="413765" y="2379"/>
                  </a:lnTo>
                  <a:lnTo>
                    <a:pt x="368007" y="9364"/>
                  </a:lnTo>
                  <a:lnTo>
                    <a:pt x="323841" y="20723"/>
                  </a:lnTo>
                  <a:lnTo>
                    <a:pt x="281499" y="36222"/>
                  </a:lnTo>
                  <a:lnTo>
                    <a:pt x="241212" y="55632"/>
                  </a:lnTo>
                  <a:lnTo>
                    <a:pt x="203212" y="78719"/>
                  </a:lnTo>
                  <a:lnTo>
                    <a:pt x="167731" y="105253"/>
                  </a:lnTo>
                  <a:lnTo>
                    <a:pt x="135000" y="135000"/>
                  </a:lnTo>
                  <a:lnTo>
                    <a:pt x="105253" y="167731"/>
                  </a:lnTo>
                  <a:lnTo>
                    <a:pt x="78719" y="203212"/>
                  </a:lnTo>
                  <a:lnTo>
                    <a:pt x="55632" y="241212"/>
                  </a:lnTo>
                  <a:lnTo>
                    <a:pt x="36222" y="281499"/>
                  </a:lnTo>
                  <a:lnTo>
                    <a:pt x="20723" y="323841"/>
                  </a:lnTo>
                  <a:lnTo>
                    <a:pt x="9364" y="368007"/>
                  </a:lnTo>
                  <a:lnTo>
                    <a:pt x="2379" y="413765"/>
                  </a:lnTo>
                  <a:lnTo>
                    <a:pt x="0" y="460883"/>
                  </a:lnTo>
                  <a:lnTo>
                    <a:pt x="2379" y="507999"/>
                  </a:lnTo>
                  <a:lnTo>
                    <a:pt x="9364" y="553752"/>
                  </a:lnTo>
                  <a:lnTo>
                    <a:pt x="20723" y="597912"/>
                  </a:lnTo>
                  <a:lnTo>
                    <a:pt x="36222" y="640246"/>
                  </a:lnTo>
                  <a:lnTo>
                    <a:pt x="55632" y="680524"/>
                  </a:lnTo>
                  <a:lnTo>
                    <a:pt x="78719" y="718513"/>
                  </a:lnTo>
                  <a:lnTo>
                    <a:pt x="105253" y="753983"/>
                  </a:lnTo>
                  <a:lnTo>
                    <a:pt x="135000" y="786701"/>
                  </a:lnTo>
                  <a:lnTo>
                    <a:pt x="167731" y="816437"/>
                  </a:lnTo>
                  <a:lnTo>
                    <a:pt x="203212" y="842959"/>
                  </a:lnTo>
                  <a:lnTo>
                    <a:pt x="241212" y="866036"/>
                  </a:lnTo>
                  <a:lnTo>
                    <a:pt x="281499" y="885436"/>
                  </a:lnTo>
                  <a:lnTo>
                    <a:pt x="323841" y="900927"/>
                  </a:lnTo>
                  <a:lnTo>
                    <a:pt x="368007" y="912279"/>
                  </a:lnTo>
                  <a:lnTo>
                    <a:pt x="413765" y="919260"/>
                  </a:lnTo>
                  <a:lnTo>
                    <a:pt x="460882" y="921638"/>
                  </a:lnTo>
                  <a:lnTo>
                    <a:pt x="507999" y="919260"/>
                  </a:lnTo>
                  <a:lnTo>
                    <a:pt x="553752" y="912279"/>
                  </a:lnTo>
                  <a:lnTo>
                    <a:pt x="597912" y="900927"/>
                  </a:lnTo>
                  <a:lnTo>
                    <a:pt x="640246" y="885436"/>
                  </a:lnTo>
                  <a:lnTo>
                    <a:pt x="680524" y="866036"/>
                  </a:lnTo>
                  <a:lnTo>
                    <a:pt x="718513" y="842959"/>
                  </a:lnTo>
                  <a:lnTo>
                    <a:pt x="753983" y="816437"/>
                  </a:lnTo>
                  <a:lnTo>
                    <a:pt x="786701" y="786701"/>
                  </a:lnTo>
                  <a:lnTo>
                    <a:pt x="816437" y="753983"/>
                  </a:lnTo>
                  <a:lnTo>
                    <a:pt x="842959" y="718513"/>
                  </a:lnTo>
                  <a:lnTo>
                    <a:pt x="866036" y="680524"/>
                  </a:lnTo>
                  <a:lnTo>
                    <a:pt x="885436" y="640246"/>
                  </a:lnTo>
                  <a:lnTo>
                    <a:pt x="900927" y="597912"/>
                  </a:lnTo>
                  <a:lnTo>
                    <a:pt x="912279" y="553752"/>
                  </a:lnTo>
                  <a:lnTo>
                    <a:pt x="919260" y="507999"/>
                  </a:lnTo>
                  <a:lnTo>
                    <a:pt x="921638" y="460883"/>
                  </a:lnTo>
                  <a:lnTo>
                    <a:pt x="919260" y="413765"/>
                  </a:lnTo>
                  <a:lnTo>
                    <a:pt x="912279" y="368007"/>
                  </a:lnTo>
                  <a:lnTo>
                    <a:pt x="900927" y="323841"/>
                  </a:lnTo>
                  <a:lnTo>
                    <a:pt x="885436" y="281499"/>
                  </a:lnTo>
                  <a:lnTo>
                    <a:pt x="866036" y="241212"/>
                  </a:lnTo>
                  <a:lnTo>
                    <a:pt x="842959" y="203212"/>
                  </a:lnTo>
                  <a:lnTo>
                    <a:pt x="816437" y="167731"/>
                  </a:lnTo>
                  <a:lnTo>
                    <a:pt x="786701" y="135000"/>
                  </a:lnTo>
                  <a:lnTo>
                    <a:pt x="753983" y="105253"/>
                  </a:lnTo>
                  <a:lnTo>
                    <a:pt x="718513" y="78719"/>
                  </a:lnTo>
                  <a:lnTo>
                    <a:pt x="680524" y="55632"/>
                  </a:lnTo>
                  <a:lnTo>
                    <a:pt x="640246" y="36222"/>
                  </a:lnTo>
                  <a:lnTo>
                    <a:pt x="597912" y="20723"/>
                  </a:lnTo>
                  <a:lnTo>
                    <a:pt x="553752" y="9364"/>
                  </a:lnTo>
                  <a:lnTo>
                    <a:pt x="507999" y="2379"/>
                  </a:lnTo>
                  <a:lnTo>
                    <a:pt x="46088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2748" y="2366174"/>
              <a:ext cx="418465" cy="419100"/>
            </a:xfrm>
            <a:custGeom>
              <a:avLst/>
              <a:gdLst/>
              <a:ahLst/>
              <a:cxnLst/>
              <a:rect l="l" t="t" r="r" b="b"/>
              <a:pathLst>
                <a:path w="418464" h="419100">
                  <a:moveTo>
                    <a:pt x="38531" y="308483"/>
                  </a:moveTo>
                  <a:lnTo>
                    <a:pt x="0" y="308483"/>
                  </a:lnTo>
                  <a:lnTo>
                    <a:pt x="0" y="330517"/>
                  </a:lnTo>
                  <a:lnTo>
                    <a:pt x="38531" y="330517"/>
                  </a:lnTo>
                  <a:lnTo>
                    <a:pt x="38531" y="308483"/>
                  </a:lnTo>
                  <a:close/>
                </a:path>
                <a:path w="418464" h="419100">
                  <a:moveTo>
                    <a:pt x="38531" y="264414"/>
                  </a:moveTo>
                  <a:lnTo>
                    <a:pt x="0" y="264414"/>
                  </a:lnTo>
                  <a:lnTo>
                    <a:pt x="0" y="286448"/>
                  </a:lnTo>
                  <a:lnTo>
                    <a:pt x="38531" y="286448"/>
                  </a:lnTo>
                  <a:lnTo>
                    <a:pt x="38531" y="264414"/>
                  </a:lnTo>
                  <a:close/>
                </a:path>
                <a:path w="418464" h="419100">
                  <a:moveTo>
                    <a:pt x="38531" y="220345"/>
                  </a:moveTo>
                  <a:lnTo>
                    <a:pt x="0" y="220345"/>
                  </a:lnTo>
                  <a:lnTo>
                    <a:pt x="0" y="242379"/>
                  </a:lnTo>
                  <a:lnTo>
                    <a:pt x="38531" y="242379"/>
                  </a:lnTo>
                  <a:lnTo>
                    <a:pt x="38531" y="220345"/>
                  </a:lnTo>
                  <a:close/>
                </a:path>
                <a:path w="418464" h="419100">
                  <a:moveTo>
                    <a:pt x="38531" y="176276"/>
                  </a:moveTo>
                  <a:lnTo>
                    <a:pt x="0" y="176276"/>
                  </a:lnTo>
                  <a:lnTo>
                    <a:pt x="0" y="198310"/>
                  </a:lnTo>
                  <a:lnTo>
                    <a:pt x="38531" y="198310"/>
                  </a:lnTo>
                  <a:lnTo>
                    <a:pt x="38531" y="176276"/>
                  </a:lnTo>
                  <a:close/>
                </a:path>
                <a:path w="418464" h="419100">
                  <a:moveTo>
                    <a:pt x="38531" y="132207"/>
                  </a:moveTo>
                  <a:lnTo>
                    <a:pt x="0" y="132207"/>
                  </a:lnTo>
                  <a:lnTo>
                    <a:pt x="0" y="154241"/>
                  </a:lnTo>
                  <a:lnTo>
                    <a:pt x="38531" y="154241"/>
                  </a:lnTo>
                  <a:lnTo>
                    <a:pt x="38531" y="132207"/>
                  </a:lnTo>
                  <a:close/>
                </a:path>
                <a:path w="418464" h="419100">
                  <a:moveTo>
                    <a:pt x="38531" y="88138"/>
                  </a:moveTo>
                  <a:lnTo>
                    <a:pt x="0" y="88138"/>
                  </a:lnTo>
                  <a:lnTo>
                    <a:pt x="0" y="110172"/>
                  </a:lnTo>
                  <a:lnTo>
                    <a:pt x="38531" y="110172"/>
                  </a:lnTo>
                  <a:lnTo>
                    <a:pt x="38531" y="88138"/>
                  </a:lnTo>
                  <a:close/>
                </a:path>
                <a:path w="418464" h="419100">
                  <a:moveTo>
                    <a:pt x="110109" y="380098"/>
                  </a:moveTo>
                  <a:lnTo>
                    <a:pt x="88087" y="380098"/>
                  </a:lnTo>
                  <a:lnTo>
                    <a:pt x="88087" y="418655"/>
                  </a:lnTo>
                  <a:lnTo>
                    <a:pt x="110109" y="418655"/>
                  </a:lnTo>
                  <a:lnTo>
                    <a:pt x="110109" y="380098"/>
                  </a:lnTo>
                  <a:close/>
                </a:path>
                <a:path w="418464" h="419100">
                  <a:moveTo>
                    <a:pt x="110109" y="0"/>
                  </a:moveTo>
                  <a:lnTo>
                    <a:pt x="88087" y="0"/>
                  </a:lnTo>
                  <a:lnTo>
                    <a:pt x="88087" y="38569"/>
                  </a:lnTo>
                  <a:lnTo>
                    <a:pt x="110109" y="38569"/>
                  </a:lnTo>
                  <a:lnTo>
                    <a:pt x="110109" y="0"/>
                  </a:lnTo>
                  <a:close/>
                </a:path>
                <a:path w="418464" h="419100">
                  <a:moveTo>
                    <a:pt x="154152" y="380098"/>
                  </a:moveTo>
                  <a:lnTo>
                    <a:pt x="132130" y="380098"/>
                  </a:lnTo>
                  <a:lnTo>
                    <a:pt x="132130" y="418655"/>
                  </a:lnTo>
                  <a:lnTo>
                    <a:pt x="154152" y="418655"/>
                  </a:lnTo>
                  <a:lnTo>
                    <a:pt x="154152" y="380098"/>
                  </a:lnTo>
                  <a:close/>
                </a:path>
                <a:path w="418464" h="419100">
                  <a:moveTo>
                    <a:pt x="154152" y="0"/>
                  </a:moveTo>
                  <a:lnTo>
                    <a:pt x="132130" y="0"/>
                  </a:lnTo>
                  <a:lnTo>
                    <a:pt x="132130" y="38569"/>
                  </a:lnTo>
                  <a:lnTo>
                    <a:pt x="154152" y="38569"/>
                  </a:lnTo>
                  <a:lnTo>
                    <a:pt x="154152" y="0"/>
                  </a:lnTo>
                  <a:close/>
                </a:path>
                <a:path w="418464" h="419100">
                  <a:moveTo>
                    <a:pt x="198196" y="380098"/>
                  </a:moveTo>
                  <a:lnTo>
                    <a:pt x="176174" y="380098"/>
                  </a:lnTo>
                  <a:lnTo>
                    <a:pt x="176174" y="418655"/>
                  </a:lnTo>
                  <a:lnTo>
                    <a:pt x="198196" y="418655"/>
                  </a:lnTo>
                  <a:lnTo>
                    <a:pt x="198196" y="380098"/>
                  </a:lnTo>
                  <a:close/>
                </a:path>
                <a:path w="418464" h="419100">
                  <a:moveTo>
                    <a:pt x="198196" y="0"/>
                  </a:moveTo>
                  <a:lnTo>
                    <a:pt x="176174" y="0"/>
                  </a:lnTo>
                  <a:lnTo>
                    <a:pt x="176174" y="38569"/>
                  </a:lnTo>
                  <a:lnTo>
                    <a:pt x="198196" y="38569"/>
                  </a:lnTo>
                  <a:lnTo>
                    <a:pt x="198196" y="0"/>
                  </a:lnTo>
                  <a:close/>
                </a:path>
                <a:path w="418464" h="419100">
                  <a:moveTo>
                    <a:pt x="242239" y="380098"/>
                  </a:moveTo>
                  <a:lnTo>
                    <a:pt x="220218" y="380098"/>
                  </a:lnTo>
                  <a:lnTo>
                    <a:pt x="220218" y="418655"/>
                  </a:lnTo>
                  <a:lnTo>
                    <a:pt x="242239" y="418655"/>
                  </a:lnTo>
                  <a:lnTo>
                    <a:pt x="242239" y="380098"/>
                  </a:lnTo>
                  <a:close/>
                </a:path>
                <a:path w="418464" h="419100">
                  <a:moveTo>
                    <a:pt x="242239" y="0"/>
                  </a:moveTo>
                  <a:lnTo>
                    <a:pt x="220218" y="0"/>
                  </a:lnTo>
                  <a:lnTo>
                    <a:pt x="220218" y="38569"/>
                  </a:lnTo>
                  <a:lnTo>
                    <a:pt x="242239" y="38569"/>
                  </a:lnTo>
                  <a:lnTo>
                    <a:pt x="242239" y="0"/>
                  </a:lnTo>
                  <a:close/>
                </a:path>
                <a:path w="418464" h="419100">
                  <a:moveTo>
                    <a:pt x="286283" y="380098"/>
                  </a:moveTo>
                  <a:lnTo>
                    <a:pt x="264261" y="380098"/>
                  </a:lnTo>
                  <a:lnTo>
                    <a:pt x="264261" y="418655"/>
                  </a:lnTo>
                  <a:lnTo>
                    <a:pt x="286283" y="418655"/>
                  </a:lnTo>
                  <a:lnTo>
                    <a:pt x="286283" y="380098"/>
                  </a:lnTo>
                  <a:close/>
                </a:path>
                <a:path w="418464" h="419100">
                  <a:moveTo>
                    <a:pt x="286283" y="0"/>
                  </a:moveTo>
                  <a:lnTo>
                    <a:pt x="264261" y="0"/>
                  </a:lnTo>
                  <a:lnTo>
                    <a:pt x="264261" y="38569"/>
                  </a:lnTo>
                  <a:lnTo>
                    <a:pt x="286283" y="38569"/>
                  </a:lnTo>
                  <a:lnTo>
                    <a:pt x="286283" y="0"/>
                  </a:lnTo>
                  <a:close/>
                </a:path>
                <a:path w="418464" h="419100">
                  <a:moveTo>
                    <a:pt x="330327" y="380098"/>
                  </a:moveTo>
                  <a:lnTo>
                    <a:pt x="308305" y="380098"/>
                  </a:lnTo>
                  <a:lnTo>
                    <a:pt x="308305" y="418655"/>
                  </a:lnTo>
                  <a:lnTo>
                    <a:pt x="330327" y="418655"/>
                  </a:lnTo>
                  <a:lnTo>
                    <a:pt x="330327" y="380098"/>
                  </a:lnTo>
                  <a:close/>
                </a:path>
                <a:path w="418464" h="419100">
                  <a:moveTo>
                    <a:pt x="330327" y="0"/>
                  </a:moveTo>
                  <a:lnTo>
                    <a:pt x="308305" y="0"/>
                  </a:lnTo>
                  <a:lnTo>
                    <a:pt x="308305" y="38569"/>
                  </a:lnTo>
                  <a:lnTo>
                    <a:pt x="330327" y="38569"/>
                  </a:lnTo>
                  <a:lnTo>
                    <a:pt x="330327" y="0"/>
                  </a:lnTo>
                  <a:close/>
                </a:path>
                <a:path w="418464" h="419100">
                  <a:moveTo>
                    <a:pt x="357860" y="82638"/>
                  </a:moveTo>
                  <a:lnTo>
                    <a:pt x="356133" y="74053"/>
                  </a:lnTo>
                  <a:lnTo>
                    <a:pt x="351409" y="67056"/>
                  </a:lnTo>
                  <a:lnTo>
                    <a:pt x="344411" y="62331"/>
                  </a:lnTo>
                  <a:lnTo>
                    <a:pt x="335838" y="60604"/>
                  </a:lnTo>
                  <a:lnTo>
                    <a:pt x="302806" y="60604"/>
                  </a:lnTo>
                  <a:lnTo>
                    <a:pt x="302806" y="115684"/>
                  </a:lnTo>
                  <a:lnTo>
                    <a:pt x="302806" y="302983"/>
                  </a:lnTo>
                  <a:lnTo>
                    <a:pt x="115608" y="302983"/>
                  </a:lnTo>
                  <a:lnTo>
                    <a:pt x="115608" y="115684"/>
                  </a:lnTo>
                  <a:lnTo>
                    <a:pt x="302806" y="115684"/>
                  </a:lnTo>
                  <a:lnTo>
                    <a:pt x="302806" y="60604"/>
                  </a:lnTo>
                  <a:lnTo>
                    <a:pt x="82575" y="60604"/>
                  </a:lnTo>
                  <a:lnTo>
                    <a:pt x="74002" y="62331"/>
                  </a:lnTo>
                  <a:lnTo>
                    <a:pt x="67005" y="67056"/>
                  </a:lnTo>
                  <a:lnTo>
                    <a:pt x="62293" y="74053"/>
                  </a:lnTo>
                  <a:lnTo>
                    <a:pt x="60553" y="82638"/>
                  </a:lnTo>
                  <a:lnTo>
                    <a:pt x="60553" y="336029"/>
                  </a:lnTo>
                  <a:lnTo>
                    <a:pt x="62293" y="344614"/>
                  </a:lnTo>
                  <a:lnTo>
                    <a:pt x="67005" y="351612"/>
                  </a:lnTo>
                  <a:lnTo>
                    <a:pt x="74002" y="356336"/>
                  </a:lnTo>
                  <a:lnTo>
                    <a:pt x="82575" y="358063"/>
                  </a:lnTo>
                  <a:lnTo>
                    <a:pt x="335838" y="358063"/>
                  </a:lnTo>
                  <a:lnTo>
                    <a:pt x="344411" y="356336"/>
                  </a:lnTo>
                  <a:lnTo>
                    <a:pt x="351409" y="351612"/>
                  </a:lnTo>
                  <a:lnTo>
                    <a:pt x="356133" y="344614"/>
                  </a:lnTo>
                  <a:lnTo>
                    <a:pt x="357860" y="336029"/>
                  </a:lnTo>
                  <a:lnTo>
                    <a:pt x="357860" y="302983"/>
                  </a:lnTo>
                  <a:lnTo>
                    <a:pt x="357860" y="115684"/>
                  </a:lnTo>
                  <a:lnTo>
                    <a:pt x="357860" y="82638"/>
                  </a:lnTo>
                  <a:close/>
                </a:path>
                <a:path w="418464" h="419100">
                  <a:moveTo>
                    <a:pt x="418426" y="308483"/>
                  </a:moveTo>
                  <a:lnTo>
                    <a:pt x="379882" y="308483"/>
                  </a:lnTo>
                  <a:lnTo>
                    <a:pt x="379882" y="330517"/>
                  </a:lnTo>
                  <a:lnTo>
                    <a:pt x="418426" y="330517"/>
                  </a:lnTo>
                  <a:lnTo>
                    <a:pt x="418426" y="308483"/>
                  </a:lnTo>
                  <a:close/>
                </a:path>
                <a:path w="418464" h="419100">
                  <a:moveTo>
                    <a:pt x="418426" y="264414"/>
                  </a:moveTo>
                  <a:lnTo>
                    <a:pt x="379882" y="264414"/>
                  </a:lnTo>
                  <a:lnTo>
                    <a:pt x="379882" y="286448"/>
                  </a:lnTo>
                  <a:lnTo>
                    <a:pt x="418426" y="286448"/>
                  </a:lnTo>
                  <a:lnTo>
                    <a:pt x="418426" y="264414"/>
                  </a:lnTo>
                  <a:close/>
                </a:path>
                <a:path w="418464" h="419100">
                  <a:moveTo>
                    <a:pt x="418426" y="220345"/>
                  </a:moveTo>
                  <a:lnTo>
                    <a:pt x="379882" y="220345"/>
                  </a:lnTo>
                  <a:lnTo>
                    <a:pt x="379882" y="242379"/>
                  </a:lnTo>
                  <a:lnTo>
                    <a:pt x="418426" y="242379"/>
                  </a:lnTo>
                  <a:lnTo>
                    <a:pt x="418426" y="220345"/>
                  </a:lnTo>
                  <a:close/>
                </a:path>
                <a:path w="418464" h="419100">
                  <a:moveTo>
                    <a:pt x="418426" y="176276"/>
                  </a:moveTo>
                  <a:lnTo>
                    <a:pt x="379882" y="176276"/>
                  </a:lnTo>
                  <a:lnTo>
                    <a:pt x="379882" y="198310"/>
                  </a:lnTo>
                  <a:lnTo>
                    <a:pt x="418426" y="198310"/>
                  </a:lnTo>
                  <a:lnTo>
                    <a:pt x="418426" y="176276"/>
                  </a:lnTo>
                  <a:close/>
                </a:path>
                <a:path w="418464" h="419100">
                  <a:moveTo>
                    <a:pt x="418426" y="132207"/>
                  </a:moveTo>
                  <a:lnTo>
                    <a:pt x="379882" y="132207"/>
                  </a:lnTo>
                  <a:lnTo>
                    <a:pt x="379882" y="154241"/>
                  </a:lnTo>
                  <a:lnTo>
                    <a:pt x="418426" y="154241"/>
                  </a:lnTo>
                  <a:lnTo>
                    <a:pt x="418426" y="132207"/>
                  </a:lnTo>
                  <a:close/>
                </a:path>
                <a:path w="418464" h="419100">
                  <a:moveTo>
                    <a:pt x="418426" y="88138"/>
                  </a:moveTo>
                  <a:lnTo>
                    <a:pt x="379882" y="88138"/>
                  </a:lnTo>
                  <a:lnTo>
                    <a:pt x="379882" y="110172"/>
                  </a:lnTo>
                  <a:lnTo>
                    <a:pt x="418426" y="110172"/>
                  </a:lnTo>
                  <a:lnTo>
                    <a:pt x="418426" y="88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160390" y="25038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145" y="0"/>
                </a:moveTo>
                <a:lnTo>
                  <a:pt x="0" y="0"/>
                </a:lnTo>
                <a:lnTo>
                  <a:pt x="0" y="143224"/>
                </a:lnTo>
                <a:lnTo>
                  <a:pt x="143145" y="143224"/>
                </a:lnTo>
                <a:lnTo>
                  <a:pt x="1431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77559" y="2262327"/>
            <a:ext cx="216662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95"/>
              </a:spcBef>
            </a:pPr>
            <a:r>
              <a:rPr sz="1300" b="1" dirty="0">
                <a:solidFill>
                  <a:srgbClr val="9BBA58"/>
                </a:solidFill>
                <a:latin typeface="Calibri"/>
                <a:cs typeface="Calibri"/>
              </a:rPr>
              <a:t>Mount</a:t>
            </a:r>
            <a:r>
              <a:rPr sz="1300" b="1" spc="-40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BBA58"/>
                </a:solidFill>
                <a:latin typeface="Calibri"/>
                <a:cs typeface="Calibri"/>
              </a:rPr>
              <a:t>CNC</a:t>
            </a:r>
            <a:r>
              <a:rPr sz="1300" b="1" spc="-3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9BBA58"/>
                </a:solidFill>
                <a:latin typeface="Calibri"/>
                <a:cs typeface="Calibri"/>
              </a:rPr>
              <a:t>Shield: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Place</a:t>
            </a:r>
            <a:r>
              <a:rPr sz="1300" spc="-40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BBA58"/>
                </a:solidFill>
                <a:latin typeface="Calibri"/>
                <a:cs typeface="Calibri"/>
              </a:rPr>
              <a:t>CNC</a:t>
            </a:r>
            <a:r>
              <a:rPr sz="1300" b="1" spc="-3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BBA58"/>
                </a:solidFill>
                <a:latin typeface="Calibri"/>
                <a:cs typeface="Calibri"/>
              </a:rPr>
              <a:t>Shield</a:t>
            </a:r>
            <a:r>
              <a:rPr sz="1300" b="1" spc="-30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directly</a:t>
            </a:r>
            <a:r>
              <a:rPr sz="1300" spc="-50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9BBA58"/>
                </a:solidFill>
                <a:latin typeface="Calibri"/>
                <a:cs typeface="Calibri"/>
              </a:rPr>
              <a:t>on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95"/>
              </a:lnSpc>
            </a:pP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top</a:t>
            </a:r>
            <a:r>
              <a:rPr sz="1300" spc="-3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of</a:t>
            </a:r>
            <a:r>
              <a:rPr sz="1300" spc="-4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9BBA58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BBA58"/>
                </a:solidFill>
                <a:latin typeface="Calibri"/>
                <a:cs typeface="Calibri"/>
              </a:rPr>
              <a:t>Arduino</a:t>
            </a:r>
            <a:r>
              <a:rPr sz="1300" b="1" spc="-25" dirty="0">
                <a:solidFill>
                  <a:srgbClr val="9BBA58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9BBA58"/>
                </a:solidFill>
                <a:latin typeface="Calibri"/>
                <a:cs typeface="Calibri"/>
              </a:rPr>
              <a:t>Uno</a:t>
            </a:r>
            <a:r>
              <a:rPr sz="1300" spc="-20" dirty="0">
                <a:solidFill>
                  <a:srgbClr val="9BBA5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9972" y="3748151"/>
            <a:ext cx="922019" cy="922019"/>
            <a:chOff x="1099972" y="3748151"/>
            <a:chExt cx="922019" cy="922019"/>
          </a:xfrm>
        </p:grpSpPr>
        <p:sp>
          <p:nvSpPr>
            <p:cNvPr id="16" name="object 16"/>
            <p:cNvSpPr/>
            <p:nvPr/>
          </p:nvSpPr>
          <p:spPr>
            <a:xfrm>
              <a:off x="1099972" y="37481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20">
                  <a:moveTo>
                    <a:pt x="460857" y="0"/>
                  </a:moveTo>
                  <a:lnTo>
                    <a:pt x="413740" y="2379"/>
                  </a:lnTo>
                  <a:lnTo>
                    <a:pt x="367983" y="9364"/>
                  </a:lnTo>
                  <a:lnTo>
                    <a:pt x="323818" y="20723"/>
                  </a:lnTo>
                  <a:lnTo>
                    <a:pt x="281478" y="36222"/>
                  </a:lnTo>
                  <a:lnTo>
                    <a:pt x="241192" y="55632"/>
                  </a:lnTo>
                  <a:lnTo>
                    <a:pt x="203195" y="78719"/>
                  </a:lnTo>
                  <a:lnTo>
                    <a:pt x="167716" y="105253"/>
                  </a:lnTo>
                  <a:lnTo>
                    <a:pt x="134988" y="135000"/>
                  </a:lnTo>
                  <a:lnTo>
                    <a:pt x="105242" y="167731"/>
                  </a:lnTo>
                  <a:lnTo>
                    <a:pt x="78711" y="203212"/>
                  </a:lnTo>
                  <a:lnTo>
                    <a:pt x="55626" y="241212"/>
                  </a:lnTo>
                  <a:lnTo>
                    <a:pt x="36218" y="281499"/>
                  </a:lnTo>
                  <a:lnTo>
                    <a:pt x="20720" y="323841"/>
                  </a:lnTo>
                  <a:lnTo>
                    <a:pt x="9363" y="368007"/>
                  </a:lnTo>
                  <a:lnTo>
                    <a:pt x="2379" y="413765"/>
                  </a:lnTo>
                  <a:lnTo>
                    <a:pt x="0" y="460882"/>
                  </a:lnTo>
                  <a:lnTo>
                    <a:pt x="2379" y="507999"/>
                  </a:lnTo>
                  <a:lnTo>
                    <a:pt x="9363" y="553752"/>
                  </a:lnTo>
                  <a:lnTo>
                    <a:pt x="20720" y="597912"/>
                  </a:lnTo>
                  <a:lnTo>
                    <a:pt x="36218" y="640246"/>
                  </a:lnTo>
                  <a:lnTo>
                    <a:pt x="55626" y="680524"/>
                  </a:lnTo>
                  <a:lnTo>
                    <a:pt x="78711" y="718513"/>
                  </a:lnTo>
                  <a:lnTo>
                    <a:pt x="105242" y="753983"/>
                  </a:lnTo>
                  <a:lnTo>
                    <a:pt x="134988" y="786701"/>
                  </a:lnTo>
                  <a:lnTo>
                    <a:pt x="167716" y="816437"/>
                  </a:lnTo>
                  <a:lnTo>
                    <a:pt x="203195" y="842959"/>
                  </a:lnTo>
                  <a:lnTo>
                    <a:pt x="241192" y="866036"/>
                  </a:lnTo>
                  <a:lnTo>
                    <a:pt x="281478" y="885436"/>
                  </a:lnTo>
                  <a:lnTo>
                    <a:pt x="323818" y="900927"/>
                  </a:lnTo>
                  <a:lnTo>
                    <a:pt x="367983" y="912279"/>
                  </a:lnTo>
                  <a:lnTo>
                    <a:pt x="413740" y="919260"/>
                  </a:lnTo>
                  <a:lnTo>
                    <a:pt x="460857" y="921638"/>
                  </a:lnTo>
                  <a:lnTo>
                    <a:pt x="507975" y="919260"/>
                  </a:lnTo>
                  <a:lnTo>
                    <a:pt x="553732" y="912279"/>
                  </a:lnTo>
                  <a:lnTo>
                    <a:pt x="597898" y="900927"/>
                  </a:lnTo>
                  <a:lnTo>
                    <a:pt x="640241" y="885436"/>
                  </a:lnTo>
                  <a:lnTo>
                    <a:pt x="680528" y="866036"/>
                  </a:lnTo>
                  <a:lnTo>
                    <a:pt x="718528" y="842959"/>
                  </a:lnTo>
                  <a:lnTo>
                    <a:pt x="754009" y="816437"/>
                  </a:lnTo>
                  <a:lnTo>
                    <a:pt x="786739" y="786701"/>
                  </a:lnTo>
                  <a:lnTo>
                    <a:pt x="816487" y="753983"/>
                  </a:lnTo>
                  <a:lnTo>
                    <a:pt x="843020" y="718513"/>
                  </a:lnTo>
                  <a:lnTo>
                    <a:pt x="866108" y="680524"/>
                  </a:lnTo>
                  <a:lnTo>
                    <a:pt x="885517" y="640246"/>
                  </a:lnTo>
                  <a:lnTo>
                    <a:pt x="901017" y="597912"/>
                  </a:lnTo>
                  <a:lnTo>
                    <a:pt x="912375" y="553752"/>
                  </a:lnTo>
                  <a:lnTo>
                    <a:pt x="919360" y="507999"/>
                  </a:lnTo>
                  <a:lnTo>
                    <a:pt x="921740" y="460882"/>
                  </a:lnTo>
                  <a:lnTo>
                    <a:pt x="919360" y="413765"/>
                  </a:lnTo>
                  <a:lnTo>
                    <a:pt x="912375" y="368007"/>
                  </a:lnTo>
                  <a:lnTo>
                    <a:pt x="901017" y="323841"/>
                  </a:lnTo>
                  <a:lnTo>
                    <a:pt x="885517" y="281499"/>
                  </a:lnTo>
                  <a:lnTo>
                    <a:pt x="866108" y="241212"/>
                  </a:lnTo>
                  <a:lnTo>
                    <a:pt x="843020" y="203212"/>
                  </a:lnTo>
                  <a:lnTo>
                    <a:pt x="816487" y="167731"/>
                  </a:lnTo>
                  <a:lnTo>
                    <a:pt x="786739" y="135000"/>
                  </a:lnTo>
                  <a:lnTo>
                    <a:pt x="754009" y="105253"/>
                  </a:lnTo>
                  <a:lnTo>
                    <a:pt x="718528" y="78719"/>
                  </a:lnTo>
                  <a:lnTo>
                    <a:pt x="680528" y="55632"/>
                  </a:lnTo>
                  <a:lnTo>
                    <a:pt x="640241" y="36222"/>
                  </a:lnTo>
                  <a:lnTo>
                    <a:pt x="597898" y="20723"/>
                  </a:lnTo>
                  <a:lnTo>
                    <a:pt x="553732" y="9364"/>
                  </a:lnTo>
                  <a:lnTo>
                    <a:pt x="507975" y="2379"/>
                  </a:lnTo>
                  <a:lnTo>
                    <a:pt x="46085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6926" y="4023161"/>
              <a:ext cx="208781" cy="1703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618" y="4226517"/>
              <a:ext cx="208781" cy="1703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06879" y="3716273"/>
            <a:ext cx="2075180" cy="94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95"/>
              </a:spcBef>
            </a:pPr>
            <a:r>
              <a:rPr sz="1300" b="1" dirty="0">
                <a:solidFill>
                  <a:srgbClr val="8063A1"/>
                </a:solidFill>
                <a:latin typeface="Calibri"/>
                <a:cs typeface="Calibri"/>
              </a:rPr>
              <a:t>Upload</a:t>
            </a:r>
            <a:r>
              <a:rPr sz="13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8063A1"/>
                </a:solidFill>
                <a:latin typeface="Calibri"/>
                <a:cs typeface="Calibri"/>
              </a:rPr>
              <a:t>GRBL</a:t>
            </a:r>
            <a:r>
              <a:rPr sz="1300" b="1" spc="-4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8063A1"/>
                </a:solidFill>
                <a:latin typeface="Calibri"/>
                <a:cs typeface="Calibri"/>
              </a:rPr>
              <a:t>Firmware: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ts val="1430"/>
              </a:lnSpc>
              <a:spcBef>
                <a:spcPts val="90"/>
              </a:spcBef>
            </a:pP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Use</a:t>
            </a:r>
            <a:r>
              <a:rPr sz="1300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the</a:t>
            </a:r>
            <a:r>
              <a:rPr sz="1300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8063A1"/>
                </a:solidFill>
                <a:latin typeface="Calibri"/>
                <a:cs typeface="Calibri"/>
              </a:rPr>
              <a:t>Arduino</a:t>
            </a:r>
            <a:r>
              <a:rPr sz="1300" b="1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8063A1"/>
                </a:solidFill>
                <a:latin typeface="Calibri"/>
                <a:cs typeface="Calibri"/>
              </a:rPr>
              <a:t>IDE</a:t>
            </a:r>
            <a:r>
              <a:rPr sz="1300" b="1" spc="-2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8063A1"/>
                </a:solidFill>
                <a:latin typeface="Calibri"/>
                <a:cs typeface="Calibri"/>
              </a:rPr>
              <a:t>upload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GRBL</a:t>
            </a:r>
            <a:r>
              <a:rPr sz="1300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to</a:t>
            </a:r>
            <a:r>
              <a:rPr sz="1300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Arduino</a:t>
            </a:r>
            <a:r>
              <a:rPr sz="1300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—</a:t>
            </a:r>
            <a:r>
              <a:rPr sz="1300" spc="-3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8063A1"/>
                </a:solidFill>
                <a:latin typeface="Calibri"/>
                <a:cs typeface="Calibri"/>
              </a:rPr>
              <a:t>this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allows</a:t>
            </a:r>
            <a:r>
              <a:rPr sz="1300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it</a:t>
            </a:r>
            <a:r>
              <a:rPr sz="1300" spc="-4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to</a:t>
            </a:r>
            <a:r>
              <a:rPr sz="1300" spc="-25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8063A1"/>
                </a:solidFill>
                <a:latin typeface="Calibri"/>
                <a:cs typeface="Calibri"/>
              </a:rPr>
              <a:t>read</a:t>
            </a:r>
            <a:r>
              <a:rPr sz="1300" spc="-3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8063A1"/>
                </a:solidFill>
                <a:latin typeface="Calibri"/>
                <a:cs typeface="Calibri"/>
              </a:rPr>
              <a:t>G-</a:t>
            </a:r>
            <a:r>
              <a:rPr sz="1300" spc="-20" dirty="0">
                <a:solidFill>
                  <a:srgbClr val="8063A1"/>
                </a:solidFill>
                <a:latin typeface="Calibri"/>
                <a:cs typeface="Calibri"/>
              </a:rPr>
              <a:t>code </a:t>
            </a:r>
            <a:r>
              <a:rPr sz="1300" spc="-10" dirty="0">
                <a:solidFill>
                  <a:srgbClr val="8063A1"/>
                </a:solidFill>
                <a:latin typeface="Calibri"/>
                <a:cs typeface="Calibri"/>
              </a:rPr>
              <a:t>commands.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70246" y="3748151"/>
            <a:ext cx="922019" cy="922019"/>
            <a:chOff x="4770246" y="3748151"/>
            <a:chExt cx="922019" cy="922019"/>
          </a:xfrm>
        </p:grpSpPr>
        <p:sp>
          <p:nvSpPr>
            <p:cNvPr id="21" name="object 21"/>
            <p:cNvSpPr/>
            <p:nvPr/>
          </p:nvSpPr>
          <p:spPr>
            <a:xfrm>
              <a:off x="4770246" y="3748151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20" h="922020">
                  <a:moveTo>
                    <a:pt x="460882" y="0"/>
                  </a:moveTo>
                  <a:lnTo>
                    <a:pt x="413765" y="2379"/>
                  </a:lnTo>
                  <a:lnTo>
                    <a:pt x="368007" y="9364"/>
                  </a:lnTo>
                  <a:lnTo>
                    <a:pt x="323841" y="20723"/>
                  </a:lnTo>
                  <a:lnTo>
                    <a:pt x="281499" y="36222"/>
                  </a:lnTo>
                  <a:lnTo>
                    <a:pt x="241212" y="55632"/>
                  </a:lnTo>
                  <a:lnTo>
                    <a:pt x="203212" y="78719"/>
                  </a:lnTo>
                  <a:lnTo>
                    <a:pt x="167731" y="105253"/>
                  </a:lnTo>
                  <a:lnTo>
                    <a:pt x="135000" y="135000"/>
                  </a:lnTo>
                  <a:lnTo>
                    <a:pt x="105253" y="167731"/>
                  </a:lnTo>
                  <a:lnTo>
                    <a:pt x="78719" y="203212"/>
                  </a:lnTo>
                  <a:lnTo>
                    <a:pt x="55632" y="241212"/>
                  </a:lnTo>
                  <a:lnTo>
                    <a:pt x="36222" y="281499"/>
                  </a:lnTo>
                  <a:lnTo>
                    <a:pt x="20723" y="323841"/>
                  </a:lnTo>
                  <a:lnTo>
                    <a:pt x="9364" y="368007"/>
                  </a:lnTo>
                  <a:lnTo>
                    <a:pt x="2379" y="413765"/>
                  </a:lnTo>
                  <a:lnTo>
                    <a:pt x="0" y="460882"/>
                  </a:lnTo>
                  <a:lnTo>
                    <a:pt x="2379" y="507999"/>
                  </a:lnTo>
                  <a:lnTo>
                    <a:pt x="9364" y="553752"/>
                  </a:lnTo>
                  <a:lnTo>
                    <a:pt x="20723" y="597912"/>
                  </a:lnTo>
                  <a:lnTo>
                    <a:pt x="36222" y="640246"/>
                  </a:lnTo>
                  <a:lnTo>
                    <a:pt x="55632" y="680524"/>
                  </a:lnTo>
                  <a:lnTo>
                    <a:pt x="78719" y="718513"/>
                  </a:lnTo>
                  <a:lnTo>
                    <a:pt x="105253" y="753983"/>
                  </a:lnTo>
                  <a:lnTo>
                    <a:pt x="135000" y="786701"/>
                  </a:lnTo>
                  <a:lnTo>
                    <a:pt x="167731" y="816437"/>
                  </a:lnTo>
                  <a:lnTo>
                    <a:pt x="203212" y="842959"/>
                  </a:lnTo>
                  <a:lnTo>
                    <a:pt x="241212" y="866036"/>
                  </a:lnTo>
                  <a:lnTo>
                    <a:pt x="281499" y="885436"/>
                  </a:lnTo>
                  <a:lnTo>
                    <a:pt x="323841" y="900927"/>
                  </a:lnTo>
                  <a:lnTo>
                    <a:pt x="368007" y="912279"/>
                  </a:lnTo>
                  <a:lnTo>
                    <a:pt x="413765" y="919260"/>
                  </a:lnTo>
                  <a:lnTo>
                    <a:pt x="460882" y="921638"/>
                  </a:lnTo>
                  <a:lnTo>
                    <a:pt x="507999" y="919260"/>
                  </a:lnTo>
                  <a:lnTo>
                    <a:pt x="553752" y="912279"/>
                  </a:lnTo>
                  <a:lnTo>
                    <a:pt x="597912" y="900927"/>
                  </a:lnTo>
                  <a:lnTo>
                    <a:pt x="640246" y="885436"/>
                  </a:lnTo>
                  <a:lnTo>
                    <a:pt x="680524" y="866036"/>
                  </a:lnTo>
                  <a:lnTo>
                    <a:pt x="718513" y="842959"/>
                  </a:lnTo>
                  <a:lnTo>
                    <a:pt x="753983" y="816437"/>
                  </a:lnTo>
                  <a:lnTo>
                    <a:pt x="786701" y="786701"/>
                  </a:lnTo>
                  <a:lnTo>
                    <a:pt x="816437" y="753983"/>
                  </a:lnTo>
                  <a:lnTo>
                    <a:pt x="842959" y="718513"/>
                  </a:lnTo>
                  <a:lnTo>
                    <a:pt x="866036" y="680524"/>
                  </a:lnTo>
                  <a:lnTo>
                    <a:pt x="885436" y="640246"/>
                  </a:lnTo>
                  <a:lnTo>
                    <a:pt x="900927" y="597912"/>
                  </a:lnTo>
                  <a:lnTo>
                    <a:pt x="912279" y="553752"/>
                  </a:lnTo>
                  <a:lnTo>
                    <a:pt x="919260" y="507999"/>
                  </a:lnTo>
                  <a:lnTo>
                    <a:pt x="921638" y="460882"/>
                  </a:lnTo>
                  <a:lnTo>
                    <a:pt x="919260" y="413765"/>
                  </a:lnTo>
                  <a:lnTo>
                    <a:pt x="912279" y="368007"/>
                  </a:lnTo>
                  <a:lnTo>
                    <a:pt x="900927" y="323841"/>
                  </a:lnTo>
                  <a:lnTo>
                    <a:pt x="885436" y="281499"/>
                  </a:lnTo>
                  <a:lnTo>
                    <a:pt x="866036" y="241212"/>
                  </a:lnTo>
                  <a:lnTo>
                    <a:pt x="842959" y="203212"/>
                  </a:lnTo>
                  <a:lnTo>
                    <a:pt x="816437" y="167731"/>
                  </a:lnTo>
                  <a:lnTo>
                    <a:pt x="786701" y="135000"/>
                  </a:lnTo>
                  <a:lnTo>
                    <a:pt x="753983" y="105253"/>
                  </a:lnTo>
                  <a:lnTo>
                    <a:pt x="718513" y="78719"/>
                  </a:lnTo>
                  <a:lnTo>
                    <a:pt x="680524" y="55632"/>
                  </a:lnTo>
                  <a:lnTo>
                    <a:pt x="640246" y="36222"/>
                  </a:lnTo>
                  <a:lnTo>
                    <a:pt x="597912" y="20723"/>
                  </a:lnTo>
                  <a:lnTo>
                    <a:pt x="553752" y="9364"/>
                  </a:lnTo>
                  <a:lnTo>
                    <a:pt x="507999" y="2379"/>
                  </a:lnTo>
                  <a:lnTo>
                    <a:pt x="46088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89716" y="4047091"/>
              <a:ext cx="484505" cy="325755"/>
            </a:xfrm>
            <a:custGeom>
              <a:avLst/>
              <a:gdLst/>
              <a:ahLst/>
              <a:cxnLst/>
              <a:rect l="l" t="t" r="r" b="b"/>
              <a:pathLst>
                <a:path w="484504" h="325754">
                  <a:moveTo>
                    <a:pt x="126628" y="303370"/>
                  </a:moveTo>
                  <a:lnTo>
                    <a:pt x="38539" y="303370"/>
                  </a:lnTo>
                  <a:lnTo>
                    <a:pt x="40276" y="311926"/>
                  </a:lnTo>
                  <a:lnTo>
                    <a:pt x="45008" y="318932"/>
                  </a:lnTo>
                  <a:lnTo>
                    <a:pt x="52010" y="323666"/>
                  </a:lnTo>
                  <a:lnTo>
                    <a:pt x="60561" y="325405"/>
                  </a:lnTo>
                  <a:lnTo>
                    <a:pt x="104606" y="325405"/>
                  </a:lnTo>
                  <a:lnTo>
                    <a:pt x="113157" y="323666"/>
                  </a:lnTo>
                  <a:lnTo>
                    <a:pt x="120159" y="318932"/>
                  </a:lnTo>
                  <a:lnTo>
                    <a:pt x="124891" y="311926"/>
                  </a:lnTo>
                  <a:lnTo>
                    <a:pt x="126628" y="303370"/>
                  </a:lnTo>
                  <a:close/>
                </a:path>
                <a:path w="484504" h="325754">
                  <a:moveTo>
                    <a:pt x="440448" y="303370"/>
                  </a:moveTo>
                  <a:lnTo>
                    <a:pt x="352358" y="303370"/>
                  </a:lnTo>
                  <a:lnTo>
                    <a:pt x="354096" y="311926"/>
                  </a:lnTo>
                  <a:lnTo>
                    <a:pt x="358827" y="318932"/>
                  </a:lnTo>
                  <a:lnTo>
                    <a:pt x="365830" y="323666"/>
                  </a:lnTo>
                  <a:lnTo>
                    <a:pt x="374381" y="325405"/>
                  </a:lnTo>
                  <a:lnTo>
                    <a:pt x="418425" y="325405"/>
                  </a:lnTo>
                  <a:lnTo>
                    <a:pt x="426976" y="323666"/>
                  </a:lnTo>
                  <a:lnTo>
                    <a:pt x="433979" y="318932"/>
                  </a:lnTo>
                  <a:lnTo>
                    <a:pt x="438710" y="311926"/>
                  </a:lnTo>
                  <a:lnTo>
                    <a:pt x="440448" y="303370"/>
                  </a:lnTo>
                  <a:close/>
                </a:path>
                <a:path w="484504" h="325754">
                  <a:moveTo>
                    <a:pt x="451235" y="0"/>
                  </a:moveTo>
                  <a:lnTo>
                    <a:pt x="444852" y="1497"/>
                  </a:lnTo>
                  <a:lnTo>
                    <a:pt x="3853" y="202562"/>
                  </a:lnTo>
                  <a:lnTo>
                    <a:pt x="0" y="208622"/>
                  </a:lnTo>
                  <a:lnTo>
                    <a:pt x="0" y="281336"/>
                  </a:lnTo>
                  <a:lnTo>
                    <a:pt x="462470" y="303370"/>
                  </a:lnTo>
                  <a:lnTo>
                    <a:pt x="471021" y="301632"/>
                  </a:lnTo>
                  <a:lnTo>
                    <a:pt x="478024" y="296898"/>
                  </a:lnTo>
                  <a:lnTo>
                    <a:pt x="482755" y="289891"/>
                  </a:lnTo>
                  <a:lnTo>
                    <a:pt x="484493" y="281336"/>
                  </a:lnTo>
                  <a:lnTo>
                    <a:pt x="484493" y="258750"/>
                  </a:lnTo>
                  <a:lnTo>
                    <a:pt x="357313" y="258750"/>
                  </a:lnTo>
                  <a:lnTo>
                    <a:pt x="352358" y="253793"/>
                  </a:lnTo>
                  <a:lnTo>
                    <a:pt x="352358" y="241674"/>
                  </a:lnTo>
                  <a:lnTo>
                    <a:pt x="357313" y="236716"/>
                  </a:lnTo>
                  <a:lnTo>
                    <a:pt x="484493" y="236716"/>
                  </a:lnTo>
                  <a:lnTo>
                    <a:pt x="484493" y="215232"/>
                  </a:lnTo>
                  <a:lnTo>
                    <a:pt x="56707" y="215232"/>
                  </a:lnTo>
                  <a:lnTo>
                    <a:pt x="458616" y="31795"/>
                  </a:lnTo>
                  <a:lnTo>
                    <a:pt x="463933" y="27887"/>
                  </a:lnTo>
                  <a:lnTo>
                    <a:pt x="467287" y="22430"/>
                  </a:lnTo>
                  <a:lnTo>
                    <a:pt x="468371" y="16147"/>
                  </a:lnTo>
                  <a:lnTo>
                    <a:pt x="466875" y="9760"/>
                  </a:lnTo>
                  <a:lnTo>
                    <a:pt x="462969" y="4441"/>
                  </a:lnTo>
                  <a:lnTo>
                    <a:pt x="457515" y="1084"/>
                  </a:lnTo>
                  <a:lnTo>
                    <a:pt x="451235" y="0"/>
                  </a:lnTo>
                  <a:close/>
                </a:path>
                <a:path w="484504" h="325754">
                  <a:moveTo>
                    <a:pt x="401358" y="236716"/>
                  </a:moveTo>
                  <a:lnTo>
                    <a:pt x="369426" y="236716"/>
                  </a:lnTo>
                  <a:lnTo>
                    <a:pt x="374381" y="241674"/>
                  </a:lnTo>
                  <a:lnTo>
                    <a:pt x="374381" y="253793"/>
                  </a:lnTo>
                  <a:lnTo>
                    <a:pt x="369426" y="258750"/>
                  </a:lnTo>
                  <a:lnTo>
                    <a:pt x="401358" y="258750"/>
                  </a:lnTo>
                  <a:lnTo>
                    <a:pt x="396403" y="253793"/>
                  </a:lnTo>
                  <a:lnTo>
                    <a:pt x="396403" y="241674"/>
                  </a:lnTo>
                  <a:lnTo>
                    <a:pt x="401358" y="236716"/>
                  </a:lnTo>
                  <a:close/>
                </a:path>
                <a:path w="484504" h="325754">
                  <a:moveTo>
                    <a:pt x="445403" y="236716"/>
                  </a:moveTo>
                  <a:lnTo>
                    <a:pt x="413470" y="236716"/>
                  </a:lnTo>
                  <a:lnTo>
                    <a:pt x="418425" y="241674"/>
                  </a:lnTo>
                  <a:lnTo>
                    <a:pt x="418425" y="253793"/>
                  </a:lnTo>
                  <a:lnTo>
                    <a:pt x="413470" y="258750"/>
                  </a:lnTo>
                  <a:lnTo>
                    <a:pt x="445403" y="258750"/>
                  </a:lnTo>
                  <a:lnTo>
                    <a:pt x="440448" y="253793"/>
                  </a:lnTo>
                  <a:lnTo>
                    <a:pt x="440448" y="241674"/>
                  </a:lnTo>
                  <a:lnTo>
                    <a:pt x="445403" y="236716"/>
                  </a:lnTo>
                  <a:close/>
                </a:path>
                <a:path w="484504" h="325754">
                  <a:moveTo>
                    <a:pt x="484493" y="236716"/>
                  </a:moveTo>
                  <a:lnTo>
                    <a:pt x="457515" y="236716"/>
                  </a:lnTo>
                  <a:lnTo>
                    <a:pt x="462470" y="241674"/>
                  </a:lnTo>
                  <a:lnTo>
                    <a:pt x="462470" y="253793"/>
                  </a:lnTo>
                  <a:lnTo>
                    <a:pt x="457515" y="258750"/>
                  </a:lnTo>
                  <a:lnTo>
                    <a:pt x="484493" y="258750"/>
                  </a:lnTo>
                  <a:lnTo>
                    <a:pt x="484493" y="236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77559" y="3716273"/>
            <a:ext cx="2146935" cy="94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95"/>
              </a:spcBef>
            </a:pPr>
            <a:r>
              <a:rPr sz="1300" b="1" dirty="0">
                <a:solidFill>
                  <a:srgbClr val="4AACC5"/>
                </a:solidFill>
                <a:latin typeface="Calibri"/>
                <a:cs typeface="Calibri"/>
              </a:rPr>
              <a:t>Set</a:t>
            </a:r>
            <a:r>
              <a:rPr sz="1300" b="1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AACC5"/>
                </a:solidFill>
                <a:latin typeface="Calibri"/>
                <a:cs typeface="Calibri"/>
              </a:rPr>
              <a:t>Jumpers: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ts val="1430"/>
              </a:lnSpc>
              <a:spcBef>
                <a:spcPts val="90"/>
              </a:spcBef>
            </a:pPr>
            <a:r>
              <a:rPr sz="1300" spc="-10" dirty="0">
                <a:solidFill>
                  <a:srgbClr val="4AACC5"/>
                </a:solidFill>
                <a:latin typeface="Calibri"/>
                <a:cs typeface="Calibri"/>
              </a:rPr>
              <a:t>Adjust</a:t>
            </a:r>
            <a:r>
              <a:rPr sz="1300" spc="-3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the</a:t>
            </a:r>
            <a:r>
              <a:rPr sz="1300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small</a:t>
            </a:r>
            <a:r>
              <a:rPr sz="1300" spc="-3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jumper</a:t>
            </a:r>
            <a:r>
              <a:rPr sz="1300" spc="-2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pins</a:t>
            </a:r>
            <a:r>
              <a:rPr sz="1300" spc="-3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4AACC5"/>
                </a:solidFill>
                <a:latin typeface="Calibri"/>
                <a:cs typeface="Calibri"/>
              </a:rPr>
              <a:t>on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the</a:t>
            </a:r>
            <a:r>
              <a:rPr sz="1300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CNC</a:t>
            </a:r>
            <a:r>
              <a:rPr sz="1300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Shield</a:t>
            </a:r>
            <a:r>
              <a:rPr sz="1300" spc="-3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to</a:t>
            </a:r>
            <a:r>
              <a:rPr sz="1300" spc="-1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AACC5"/>
                </a:solidFill>
                <a:latin typeface="Calibri"/>
                <a:cs typeface="Calibri"/>
              </a:rPr>
              <a:t>control </a:t>
            </a:r>
            <a:r>
              <a:rPr sz="1300" b="1" spc="-10" dirty="0">
                <a:solidFill>
                  <a:srgbClr val="4AACC5"/>
                </a:solidFill>
                <a:latin typeface="Calibri"/>
                <a:cs typeface="Calibri"/>
              </a:rPr>
              <a:t>microstepping</a:t>
            </a:r>
            <a:r>
              <a:rPr sz="1300" b="1" spc="5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AACC5"/>
                </a:solidFill>
                <a:latin typeface="Calibri"/>
                <a:cs typeface="Calibri"/>
              </a:rPr>
              <a:t>and</a:t>
            </a:r>
            <a:r>
              <a:rPr sz="1300" spc="-20" dirty="0">
                <a:solidFill>
                  <a:srgbClr val="4AACC5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AACC5"/>
                </a:solidFill>
                <a:latin typeface="Calibri"/>
                <a:cs typeface="Calibri"/>
              </a:rPr>
              <a:t>motor current</a:t>
            </a:r>
            <a:r>
              <a:rPr sz="1300" spc="-10" dirty="0">
                <a:solidFill>
                  <a:srgbClr val="4AACC5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99972" y="5382640"/>
            <a:ext cx="922019" cy="922019"/>
            <a:chOff x="1099972" y="5382640"/>
            <a:chExt cx="922019" cy="922019"/>
          </a:xfrm>
        </p:grpSpPr>
        <p:sp>
          <p:nvSpPr>
            <p:cNvPr id="25" name="object 25"/>
            <p:cNvSpPr/>
            <p:nvPr/>
          </p:nvSpPr>
          <p:spPr>
            <a:xfrm>
              <a:off x="1099972" y="5382640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19" h="922020">
                  <a:moveTo>
                    <a:pt x="460857" y="0"/>
                  </a:moveTo>
                  <a:lnTo>
                    <a:pt x="413740" y="2378"/>
                  </a:lnTo>
                  <a:lnTo>
                    <a:pt x="367983" y="9360"/>
                  </a:lnTo>
                  <a:lnTo>
                    <a:pt x="323818" y="20714"/>
                  </a:lnTo>
                  <a:lnTo>
                    <a:pt x="281478" y="36208"/>
                  </a:lnTo>
                  <a:lnTo>
                    <a:pt x="241192" y="55611"/>
                  </a:lnTo>
                  <a:lnTo>
                    <a:pt x="203195" y="78691"/>
                  </a:lnTo>
                  <a:lnTo>
                    <a:pt x="167716" y="105217"/>
                  </a:lnTo>
                  <a:lnTo>
                    <a:pt x="134988" y="134956"/>
                  </a:lnTo>
                  <a:lnTo>
                    <a:pt x="105242" y="167678"/>
                  </a:lnTo>
                  <a:lnTo>
                    <a:pt x="78711" y="203151"/>
                  </a:lnTo>
                  <a:lnTo>
                    <a:pt x="55626" y="241144"/>
                  </a:lnTo>
                  <a:lnTo>
                    <a:pt x="36218" y="281424"/>
                  </a:lnTo>
                  <a:lnTo>
                    <a:pt x="20720" y="323761"/>
                  </a:lnTo>
                  <a:lnTo>
                    <a:pt x="9363" y="367922"/>
                  </a:lnTo>
                  <a:lnTo>
                    <a:pt x="2379" y="413677"/>
                  </a:lnTo>
                  <a:lnTo>
                    <a:pt x="0" y="460794"/>
                  </a:lnTo>
                  <a:lnTo>
                    <a:pt x="2379" y="507913"/>
                  </a:lnTo>
                  <a:lnTo>
                    <a:pt x="9363" y="553671"/>
                  </a:lnTo>
                  <a:lnTo>
                    <a:pt x="20720" y="597836"/>
                  </a:lnTo>
                  <a:lnTo>
                    <a:pt x="36218" y="640177"/>
                  </a:lnTo>
                  <a:lnTo>
                    <a:pt x="55626" y="680461"/>
                  </a:lnTo>
                  <a:lnTo>
                    <a:pt x="78711" y="718458"/>
                  </a:lnTo>
                  <a:lnTo>
                    <a:pt x="105242" y="753935"/>
                  </a:lnTo>
                  <a:lnTo>
                    <a:pt x="134988" y="786661"/>
                  </a:lnTo>
                  <a:lnTo>
                    <a:pt x="167716" y="816405"/>
                  </a:lnTo>
                  <a:lnTo>
                    <a:pt x="203195" y="842934"/>
                  </a:lnTo>
                  <a:lnTo>
                    <a:pt x="241192" y="866018"/>
                  </a:lnTo>
                  <a:lnTo>
                    <a:pt x="281478" y="885423"/>
                  </a:lnTo>
                  <a:lnTo>
                    <a:pt x="323818" y="900920"/>
                  </a:lnTo>
                  <a:lnTo>
                    <a:pt x="367983" y="912276"/>
                  </a:lnTo>
                  <a:lnTo>
                    <a:pt x="413740" y="919259"/>
                  </a:lnTo>
                  <a:lnTo>
                    <a:pt x="460857" y="921639"/>
                  </a:lnTo>
                  <a:lnTo>
                    <a:pt x="507975" y="919259"/>
                  </a:lnTo>
                  <a:lnTo>
                    <a:pt x="553732" y="912276"/>
                  </a:lnTo>
                  <a:lnTo>
                    <a:pt x="597898" y="900920"/>
                  </a:lnTo>
                  <a:lnTo>
                    <a:pt x="640241" y="885423"/>
                  </a:lnTo>
                  <a:lnTo>
                    <a:pt x="680528" y="866018"/>
                  </a:lnTo>
                  <a:lnTo>
                    <a:pt x="718528" y="842934"/>
                  </a:lnTo>
                  <a:lnTo>
                    <a:pt x="754009" y="816405"/>
                  </a:lnTo>
                  <a:lnTo>
                    <a:pt x="786739" y="786661"/>
                  </a:lnTo>
                  <a:lnTo>
                    <a:pt x="816487" y="753935"/>
                  </a:lnTo>
                  <a:lnTo>
                    <a:pt x="843020" y="718458"/>
                  </a:lnTo>
                  <a:lnTo>
                    <a:pt x="866108" y="680461"/>
                  </a:lnTo>
                  <a:lnTo>
                    <a:pt x="885517" y="640177"/>
                  </a:lnTo>
                  <a:lnTo>
                    <a:pt x="901017" y="597836"/>
                  </a:lnTo>
                  <a:lnTo>
                    <a:pt x="912375" y="553671"/>
                  </a:lnTo>
                  <a:lnTo>
                    <a:pt x="919360" y="507913"/>
                  </a:lnTo>
                  <a:lnTo>
                    <a:pt x="921740" y="460794"/>
                  </a:lnTo>
                  <a:lnTo>
                    <a:pt x="919360" y="413677"/>
                  </a:lnTo>
                  <a:lnTo>
                    <a:pt x="912375" y="367922"/>
                  </a:lnTo>
                  <a:lnTo>
                    <a:pt x="901017" y="323761"/>
                  </a:lnTo>
                  <a:lnTo>
                    <a:pt x="885517" y="281424"/>
                  </a:lnTo>
                  <a:lnTo>
                    <a:pt x="866108" y="241144"/>
                  </a:lnTo>
                  <a:lnTo>
                    <a:pt x="843020" y="203151"/>
                  </a:lnTo>
                  <a:lnTo>
                    <a:pt x="816487" y="167678"/>
                  </a:lnTo>
                  <a:lnTo>
                    <a:pt x="786739" y="134956"/>
                  </a:lnTo>
                  <a:lnTo>
                    <a:pt x="754009" y="105217"/>
                  </a:lnTo>
                  <a:lnTo>
                    <a:pt x="718528" y="78691"/>
                  </a:lnTo>
                  <a:lnTo>
                    <a:pt x="680528" y="55611"/>
                  </a:lnTo>
                  <a:lnTo>
                    <a:pt x="640241" y="36208"/>
                  </a:lnTo>
                  <a:lnTo>
                    <a:pt x="597898" y="20714"/>
                  </a:lnTo>
                  <a:lnTo>
                    <a:pt x="553732" y="9360"/>
                  </a:lnTo>
                  <a:lnTo>
                    <a:pt x="507975" y="2378"/>
                  </a:lnTo>
                  <a:lnTo>
                    <a:pt x="460857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057" y="5607655"/>
              <a:ext cx="209212" cy="2258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85484" y="5770114"/>
              <a:ext cx="132715" cy="309245"/>
            </a:xfrm>
            <a:custGeom>
              <a:avLst/>
              <a:gdLst/>
              <a:ahLst/>
              <a:cxnLst/>
              <a:rect l="l" t="t" r="r" b="b"/>
              <a:pathLst>
                <a:path w="132715" h="309245">
                  <a:moveTo>
                    <a:pt x="62369" y="0"/>
                  </a:moveTo>
                  <a:lnTo>
                    <a:pt x="53248" y="0"/>
                  </a:lnTo>
                  <a:lnTo>
                    <a:pt x="49550" y="3699"/>
                  </a:lnTo>
                  <a:lnTo>
                    <a:pt x="49550" y="35806"/>
                  </a:lnTo>
                  <a:lnTo>
                    <a:pt x="27197" y="35806"/>
                  </a:lnTo>
                  <a:lnTo>
                    <a:pt x="27197" y="3699"/>
                  </a:lnTo>
                  <a:lnTo>
                    <a:pt x="23499" y="0"/>
                  </a:lnTo>
                  <a:lnTo>
                    <a:pt x="14378" y="0"/>
                  </a:lnTo>
                  <a:lnTo>
                    <a:pt x="10680" y="3699"/>
                  </a:lnTo>
                  <a:lnTo>
                    <a:pt x="10680" y="35806"/>
                  </a:lnTo>
                  <a:lnTo>
                    <a:pt x="0" y="35806"/>
                  </a:lnTo>
                  <a:lnTo>
                    <a:pt x="7487" y="80844"/>
                  </a:lnTo>
                  <a:lnTo>
                    <a:pt x="27197" y="94858"/>
                  </a:lnTo>
                  <a:lnTo>
                    <a:pt x="27197" y="170932"/>
                  </a:lnTo>
                  <a:lnTo>
                    <a:pt x="55056" y="198310"/>
                  </a:lnTo>
                  <a:lnTo>
                    <a:pt x="105184" y="198310"/>
                  </a:lnTo>
                  <a:lnTo>
                    <a:pt x="110112" y="203245"/>
                  </a:lnTo>
                  <a:lnTo>
                    <a:pt x="110112" y="309199"/>
                  </a:lnTo>
                  <a:lnTo>
                    <a:pt x="132134" y="309199"/>
                  </a:lnTo>
                  <a:lnTo>
                    <a:pt x="132134" y="203819"/>
                  </a:lnTo>
                  <a:lnTo>
                    <a:pt x="104606" y="176276"/>
                  </a:lnTo>
                  <a:lnTo>
                    <a:pt x="54147" y="176276"/>
                  </a:lnTo>
                  <a:lnTo>
                    <a:pt x="49220" y="171346"/>
                  </a:lnTo>
                  <a:lnTo>
                    <a:pt x="49220" y="94913"/>
                  </a:lnTo>
                  <a:lnTo>
                    <a:pt x="60538" y="89528"/>
                  </a:lnTo>
                  <a:lnTo>
                    <a:pt x="69343" y="81037"/>
                  </a:lnTo>
                  <a:lnTo>
                    <a:pt x="75050" y="70215"/>
                  </a:lnTo>
                  <a:lnTo>
                    <a:pt x="77078" y="57840"/>
                  </a:lnTo>
                  <a:lnTo>
                    <a:pt x="77078" y="35806"/>
                  </a:lnTo>
                  <a:lnTo>
                    <a:pt x="66067" y="35806"/>
                  </a:lnTo>
                  <a:lnTo>
                    <a:pt x="66067" y="3699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84" y="5909483"/>
              <a:ext cx="99100" cy="1222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5715" y="5855498"/>
              <a:ext cx="292735" cy="176530"/>
            </a:xfrm>
            <a:custGeom>
              <a:avLst/>
              <a:gdLst/>
              <a:ahLst/>
              <a:cxnLst/>
              <a:rect l="l" t="t" r="r" b="b"/>
              <a:pathLst>
                <a:path w="292735" h="176529">
                  <a:moveTo>
                    <a:pt x="115948" y="0"/>
                  </a:moveTo>
                  <a:lnTo>
                    <a:pt x="61137" y="6450"/>
                  </a:lnTo>
                  <a:lnTo>
                    <a:pt x="21284" y="18355"/>
                  </a:lnTo>
                  <a:lnTo>
                    <a:pt x="0" y="27543"/>
                  </a:lnTo>
                  <a:lnTo>
                    <a:pt x="0" y="79875"/>
                  </a:lnTo>
                  <a:lnTo>
                    <a:pt x="44375" y="79875"/>
                  </a:lnTo>
                  <a:lnTo>
                    <a:pt x="59376" y="82905"/>
                  </a:lnTo>
                  <a:lnTo>
                    <a:pt x="71626" y="91169"/>
                  </a:lnTo>
                  <a:lnTo>
                    <a:pt x="79885" y="103426"/>
                  </a:lnTo>
                  <a:lnTo>
                    <a:pt x="82914" y="118435"/>
                  </a:lnTo>
                  <a:lnTo>
                    <a:pt x="82914" y="176276"/>
                  </a:lnTo>
                  <a:lnTo>
                    <a:pt x="292127" y="176276"/>
                  </a:lnTo>
                  <a:lnTo>
                    <a:pt x="292127" y="88138"/>
                  </a:lnTo>
                  <a:lnTo>
                    <a:pt x="274509" y="52882"/>
                  </a:lnTo>
                  <a:lnTo>
                    <a:pt x="234043" y="27818"/>
                  </a:lnTo>
                  <a:lnTo>
                    <a:pt x="188621" y="11017"/>
                  </a:lnTo>
                  <a:lnTo>
                    <a:pt x="134382" y="745"/>
                  </a:lnTo>
                  <a:lnTo>
                    <a:pt x="115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6879" y="5532221"/>
            <a:ext cx="2155190" cy="58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95"/>
              </a:spcBef>
            </a:pPr>
            <a:r>
              <a:rPr sz="1300" b="1" dirty="0">
                <a:solidFill>
                  <a:srgbClr val="F79546"/>
                </a:solidFill>
                <a:latin typeface="Calibri"/>
                <a:cs typeface="Calibri"/>
              </a:rPr>
              <a:t>Connect</a:t>
            </a:r>
            <a:r>
              <a:rPr sz="1300" b="1" spc="-6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79546"/>
                </a:solidFill>
                <a:latin typeface="Calibri"/>
                <a:cs typeface="Calibri"/>
              </a:rPr>
              <a:t>Power</a:t>
            </a:r>
            <a:r>
              <a:rPr sz="1300" b="1" spc="-6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F79546"/>
                </a:solidFill>
                <a:latin typeface="Calibri"/>
                <a:cs typeface="Calibri"/>
              </a:rPr>
              <a:t>Supply: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Give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the</a:t>
            </a:r>
            <a:r>
              <a:rPr sz="1300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CNC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Shield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79546"/>
                </a:solidFill>
                <a:latin typeface="Calibri"/>
                <a:cs typeface="Calibri"/>
              </a:rPr>
              <a:t>power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95"/>
              </a:lnSpc>
            </a:pP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(usually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12V)</a:t>
            </a:r>
            <a:r>
              <a:rPr sz="1300" spc="-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run</a:t>
            </a:r>
            <a:r>
              <a:rPr sz="1300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79546"/>
                </a:solidFill>
                <a:latin typeface="Calibri"/>
                <a:cs typeface="Calibri"/>
              </a:rPr>
              <a:t>the</a:t>
            </a:r>
            <a:r>
              <a:rPr sz="1300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79546"/>
                </a:solidFill>
                <a:latin typeface="Calibri"/>
                <a:cs typeface="Calibri"/>
              </a:rPr>
              <a:t>motors.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51" rIns="0" bIns="0" rtlCol="0">
            <a:spAutoFit/>
          </a:bodyPr>
          <a:lstStyle/>
          <a:p>
            <a:pPr marL="3232785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Software</a:t>
            </a:r>
            <a:r>
              <a:rPr sz="2800" spc="-140" dirty="0"/>
              <a:t> </a:t>
            </a:r>
            <a:r>
              <a:rPr sz="2800" spc="-20" dirty="0"/>
              <a:t>Used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334" y="1579752"/>
            <a:ext cx="4837176" cy="36278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37716"/>
            <a:ext cx="9144000" cy="1202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99582" y="2086482"/>
            <a:ext cx="3055620" cy="3055620"/>
            <a:chOff x="5799582" y="2086482"/>
            <a:chExt cx="3055620" cy="3055620"/>
          </a:xfrm>
        </p:grpSpPr>
        <p:sp>
          <p:nvSpPr>
            <p:cNvPr id="6" name="object 6"/>
            <p:cNvSpPr/>
            <p:nvPr/>
          </p:nvSpPr>
          <p:spPr>
            <a:xfrm>
              <a:off x="5799582" y="2086482"/>
              <a:ext cx="3055620" cy="3055620"/>
            </a:xfrm>
            <a:custGeom>
              <a:avLst/>
              <a:gdLst/>
              <a:ahLst/>
              <a:cxnLst/>
              <a:rect l="l" t="t" r="r" b="b"/>
              <a:pathLst>
                <a:path w="3055620" h="3055620">
                  <a:moveTo>
                    <a:pt x="1527810" y="0"/>
                  </a:moveTo>
                  <a:lnTo>
                    <a:pt x="1405636" y="152780"/>
                  </a:lnTo>
                  <a:lnTo>
                    <a:pt x="1497202" y="152780"/>
                  </a:lnTo>
                  <a:lnTo>
                    <a:pt x="1497202" y="1497329"/>
                  </a:lnTo>
                  <a:lnTo>
                    <a:pt x="152780" y="1497329"/>
                  </a:lnTo>
                  <a:lnTo>
                    <a:pt x="152780" y="1405636"/>
                  </a:lnTo>
                  <a:lnTo>
                    <a:pt x="0" y="1527809"/>
                  </a:lnTo>
                  <a:lnTo>
                    <a:pt x="152780" y="1650110"/>
                  </a:lnTo>
                  <a:lnTo>
                    <a:pt x="152780" y="1558416"/>
                  </a:lnTo>
                  <a:lnTo>
                    <a:pt x="1497202" y="1558416"/>
                  </a:lnTo>
                  <a:lnTo>
                    <a:pt x="1497202" y="2902839"/>
                  </a:lnTo>
                  <a:lnTo>
                    <a:pt x="1405636" y="2902839"/>
                  </a:lnTo>
                  <a:lnTo>
                    <a:pt x="1527810" y="3055619"/>
                  </a:lnTo>
                  <a:lnTo>
                    <a:pt x="1649984" y="2902839"/>
                  </a:lnTo>
                  <a:lnTo>
                    <a:pt x="1558416" y="2902839"/>
                  </a:lnTo>
                  <a:lnTo>
                    <a:pt x="1558416" y="1558416"/>
                  </a:lnTo>
                  <a:lnTo>
                    <a:pt x="2902839" y="1558416"/>
                  </a:lnTo>
                  <a:lnTo>
                    <a:pt x="2902839" y="1650110"/>
                  </a:lnTo>
                  <a:lnTo>
                    <a:pt x="3055619" y="1527809"/>
                  </a:lnTo>
                  <a:lnTo>
                    <a:pt x="2902839" y="1405636"/>
                  </a:lnTo>
                  <a:lnTo>
                    <a:pt x="2902839" y="1497329"/>
                  </a:lnTo>
                  <a:lnTo>
                    <a:pt x="1558416" y="1497329"/>
                  </a:lnTo>
                  <a:lnTo>
                    <a:pt x="1558416" y="152780"/>
                  </a:lnTo>
                  <a:lnTo>
                    <a:pt x="1649984" y="152780"/>
                  </a:lnTo>
                  <a:lnTo>
                    <a:pt x="1527810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8210" y="2285110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1018539" y="0"/>
                  </a:moveTo>
                  <a:lnTo>
                    <a:pt x="203707" y="0"/>
                  </a:lnTo>
                  <a:lnTo>
                    <a:pt x="156994" y="5379"/>
                  </a:lnTo>
                  <a:lnTo>
                    <a:pt x="114114" y="20702"/>
                  </a:lnTo>
                  <a:lnTo>
                    <a:pt x="76291" y="44746"/>
                  </a:lnTo>
                  <a:lnTo>
                    <a:pt x="44746" y="76291"/>
                  </a:lnTo>
                  <a:lnTo>
                    <a:pt x="20702" y="114114"/>
                  </a:lnTo>
                  <a:lnTo>
                    <a:pt x="5379" y="156994"/>
                  </a:lnTo>
                  <a:lnTo>
                    <a:pt x="0" y="203708"/>
                  </a:lnTo>
                  <a:lnTo>
                    <a:pt x="0" y="1018539"/>
                  </a:lnTo>
                  <a:lnTo>
                    <a:pt x="5379" y="1065253"/>
                  </a:lnTo>
                  <a:lnTo>
                    <a:pt x="20702" y="1108133"/>
                  </a:lnTo>
                  <a:lnTo>
                    <a:pt x="44746" y="1145956"/>
                  </a:lnTo>
                  <a:lnTo>
                    <a:pt x="76291" y="1177501"/>
                  </a:lnTo>
                  <a:lnTo>
                    <a:pt x="114114" y="1201545"/>
                  </a:lnTo>
                  <a:lnTo>
                    <a:pt x="156994" y="1216868"/>
                  </a:lnTo>
                  <a:lnTo>
                    <a:pt x="203707" y="1222248"/>
                  </a:lnTo>
                  <a:lnTo>
                    <a:pt x="1018539" y="1222248"/>
                  </a:lnTo>
                  <a:lnTo>
                    <a:pt x="1065253" y="1216868"/>
                  </a:lnTo>
                  <a:lnTo>
                    <a:pt x="1108133" y="1201545"/>
                  </a:lnTo>
                  <a:lnTo>
                    <a:pt x="1145956" y="1177501"/>
                  </a:lnTo>
                  <a:lnTo>
                    <a:pt x="1177501" y="1145956"/>
                  </a:lnTo>
                  <a:lnTo>
                    <a:pt x="1201545" y="1108133"/>
                  </a:lnTo>
                  <a:lnTo>
                    <a:pt x="1216868" y="1065253"/>
                  </a:lnTo>
                  <a:lnTo>
                    <a:pt x="1222247" y="1018539"/>
                  </a:lnTo>
                  <a:lnTo>
                    <a:pt x="1222247" y="203708"/>
                  </a:lnTo>
                  <a:lnTo>
                    <a:pt x="1216868" y="156994"/>
                  </a:lnTo>
                  <a:lnTo>
                    <a:pt x="1201545" y="114114"/>
                  </a:lnTo>
                  <a:lnTo>
                    <a:pt x="1177501" y="76291"/>
                  </a:lnTo>
                  <a:lnTo>
                    <a:pt x="1145956" y="44746"/>
                  </a:lnTo>
                  <a:lnTo>
                    <a:pt x="1108133" y="20702"/>
                  </a:lnTo>
                  <a:lnTo>
                    <a:pt x="1065253" y="5379"/>
                  </a:lnTo>
                  <a:lnTo>
                    <a:pt x="1018539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98210" y="2285110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0" y="203708"/>
                  </a:moveTo>
                  <a:lnTo>
                    <a:pt x="5379" y="156994"/>
                  </a:lnTo>
                  <a:lnTo>
                    <a:pt x="20702" y="114114"/>
                  </a:lnTo>
                  <a:lnTo>
                    <a:pt x="44746" y="76291"/>
                  </a:lnTo>
                  <a:lnTo>
                    <a:pt x="76291" y="44746"/>
                  </a:lnTo>
                  <a:lnTo>
                    <a:pt x="114114" y="20702"/>
                  </a:lnTo>
                  <a:lnTo>
                    <a:pt x="156994" y="5379"/>
                  </a:lnTo>
                  <a:lnTo>
                    <a:pt x="203707" y="0"/>
                  </a:lnTo>
                  <a:lnTo>
                    <a:pt x="1018539" y="0"/>
                  </a:lnTo>
                  <a:lnTo>
                    <a:pt x="1065253" y="5379"/>
                  </a:lnTo>
                  <a:lnTo>
                    <a:pt x="1108133" y="20702"/>
                  </a:lnTo>
                  <a:lnTo>
                    <a:pt x="1145956" y="44746"/>
                  </a:lnTo>
                  <a:lnTo>
                    <a:pt x="1177501" y="76291"/>
                  </a:lnTo>
                  <a:lnTo>
                    <a:pt x="1201545" y="114114"/>
                  </a:lnTo>
                  <a:lnTo>
                    <a:pt x="1216868" y="156994"/>
                  </a:lnTo>
                  <a:lnTo>
                    <a:pt x="1222247" y="203708"/>
                  </a:lnTo>
                  <a:lnTo>
                    <a:pt x="1222247" y="1018539"/>
                  </a:lnTo>
                  <a:lnTo>
                    <a:pt x="1216868" y="1065253"/>
                  </a:lnTo>
                  <a:lnTo>
                    <a:pt x="1201545" y="1108133"/>
                  </a:lnTo>
                  <a:lnTo>
                    <a:pt x="1177501" y="1145956"/>
                  </a:lnTo>
                  <a:lnTo>
                    <a:pt x="1145956" y="1177501"/>
                  </a:lnTo>
                  <a:lnTo>
                    <a:pt x="1108133" y="1201545"/>
                  </a:lnTo>
                  <a:lnTo>
                    <a:pt x="1065253" y="1216868"/>
                  </a:lnTo>
                  <a:lnTo>
                    <a:pt x="1018539" y="1222248"/>
                  </a:lnTo>
                  <a:lnTo>
                    <a:pt x="203707" y="1222248"/>
                  </a:lnTo>
                  <a:lnTo>
                    <a:pt x="156994" y="1216868"/>
                  </a:lnTo>
                  <a:lnTo>
                    <a:pt x="114114" y="1201545"/>
                  </a:lnTo>
                  <a:lnTo>
                    <a:pt x="76291" y="1177501"/>
                  </a:lnTo>
                  <a:lnTo>
                    <a:pt x="44746" y="1145956"/>
                  </a:lnTo>
                  <a:lnTo>
                    <a:pt x="20702" y="1108133"/>
                  </a:lnTo>
                  <a:lnTo>
                    <a:pt x="5379" y="1065253"/>
                  </a:lnTo>
                  <a:lnTo>
                    <a:pt x="0" y="1018539"/>
                  </a:lnTo>
                  <a:lnTo>
                    <a:pt x="0" y="2037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93028" y="2399157"/>
            <a:ext cx="833119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265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GRBL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(on</a:t>
            </a:r>
            <a:endParaRPr sz="1100">
              <a:latin typeface="Calibri"/>
              <a:cs typeface="Calibri"/>
            </a:endParaRPr>
          </a:p>
          <a:p>
            <a:pPr marL="12700" marR="5080" indent="1905" algn="ctr">
              <a:lnSpc>
                <a:spcPct val="91600"/>
              </a:lnSpc>
              <a:spcBef>
                <a:spcPts val="55"/>
              </a:spcBef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Arduino): Lightweight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firmware</a:t>
            </a: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interprets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G-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21626" y="2272410"/>
            <a:ext cx="1247775" cy="1247775"/>
            <a:chOff x="7421626" y="2272410"/>
            <a:chExt cx="1247775" cy="1247775"/>
          </a:xfrm>
        </p:grpSpPr>
        <p:sp>
          <p:nvSpPr>
            <p:cNvPr id="11" name="object 11"/>
            <p:cNvSpPr/>
            <p:nvPr/>
          </p:nvSpPr>
          <p:spPr>
            <a:xfrm>
              <a:off x="7434326" y="2285110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1018540" y="0"/>
                  </a:moveTo>
                  <a:lnTo>
                    <a:pt x="203707" y="0"/>
                  </a:lnTo>
                  <a:lnTo>
                    <a:pt x="156994" y="5379"/>
                  </a:lnTo>
                  <a:lnTo>
                    <a:pt x="114114" y="20702"/>
                  </a:lnTo>
                  <a:lnTo>
                    <a:pt x="76291" y="44746"/>
                  </a:lnTo>
                  <a:lnTo>
                    <a:pt x="44746" y="76291"/>
                  </a:lnTo>
                  <a:lnTo>
                    <a:pt x="20702" y="114114"/>
                  </a:lnTo>
                  <a:lnTo>
                    <a:pt x="5379" y="156994"/>
                  </a:lnTo>
                  <a:lnTo>
                    <a:pt x="0" y="203708"/>
                  </a:lnTo>
                  <a:lnTo>
                    <a:pt x="0" y="1018539"/>
                  </a:lnTo>
                  <a:lnTo>
                    <a:pt x="5379" y="1065253"/>
                  </a:lnTo>
                  <a:lnTo>
                    <a:pt x="20702" y="1108133"/>
                  </a:lnTo>
                  <a:lnTo>
                    <a:pt x="44746" y="1145956"/>
                  </a:lnTo>
                  <a:lnTo>
                    <a:pt x="76291" y="1177501"/>
                  </a:lnTo>
                  <a:lnTo>
                    <a:pt x="114114" y="1201545"/>
                  </a:lnTo>
                  <a:lnTo>
                    <a:pt x="156994" y="1216868"/>
                  </a:lnTo>
                  <a:lnTo>
                    <a:pt x="203707" y="1222248"/>
                  </a:lnTo>
                  <a:lnTo>
                    <a:pt x="1018540" y="1222248"/>
                  </a:lnTo>
                  <a:lnTo>
                    <a:pt x="1065253" y="1216868"/>
                  </a:lnTo>
                  <a:lnTo>
                    <a:pt x="1108133" y="1201545"/>
                  </a:lnTo>
                  <a:lnTo>
                    <a:pt x="1145956" y="1177501"/>
                  </a:lnTo>
                  <a:lnTo>
                    <a:pt x="1177501" y="1145956"/>
                  </a:lnTo>
                  <a:lnTo>
                    <a:pt x="1201545" y="1108133"/>
                  </a:lnTo>
                  <a:lnTo>
                    <a:pt x="1216868" y="1065253"/>
                  </a:lnTo>
                  <a:lnTo>
                    <a:pt x="1222248" y="1018539"/>
                  </a:lnTo>
                  <a:lnTo>
                    <a:pt x="1222248" y="203708"/>
                  </a:lnTo>
                  <a:lnTo>
                    <a:pt x="1216868" y="156994"/>
                  </a:lnTo>
                  <a:lnTo>
                    <a:pt x="1201545" y="114114"/>
                  </a:lnTo>
                  <a:lnTo>
                    <a:pt x="1177501" y="76291"/>
                  </a:lnTo>
                  <a:lnTo>
                    <a:pt x="1145956" y="44746"/>
                  </a:lnTo>
                  <a:lnTo>
                    <a:pt x="1108133" y="20702"/>
                  </a:lnTo>
                  <a:lnTo>
                    <a:pt x="1065253" y="5379"/>
                  </a:lnTo>
                  <a:lnTo>
                    <a:pt x="101854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4326" y="2285110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0" y="203708"/>
                  </a:moveTo>
                  <a:lnTo>
                    <a:pt x="5379" y="156994"/>
                  </a:lnTo>
                  <a:lnTo>
                    <a:pt x="20702" y="114114"/>
                  </a:lnTo>
                  <a:lnTo>
                    <a:pt x="44746" y="76291"/>
                  </a:lnTo>
                  <a:lnTo>
                    <a:pt x="76291" y="44746"/>
                  </a:lnTo>
                  <a:lnTo>
                    <a:pt x="114114" y="20702"/>
                  </a:lnTo>
                  <a:lnTo>
                    <a:pt x="156994" y="5379"/>
                  </a:lnTo>
                  <a:lnTo>
                    <a:pt x="203707" y="0"/>
                  </a:lnTo>
                  <a:lnTo>
                    <a:pt x="1018540" y="0"/>
                  </a:lnTo>
                  <a:lnTo>
                    <a:pt x="1065253" y="5379"/>
                  </a:lnTo>
                  <a:lnTo>
                    <a:pt x="1108133" y="20702"/>
                  </a:lnTo>
                  <a:lnTo>
                    <a:pt x="1145956" y="44746"/>
                  </a:lnTo>
                  <a:lnTo>
                    <a:pt x="1177501" y="76291"/>
                  </a:lnTo>
                  <a:lnTo>
                    <a:pt x="1201545" y="114114"/>
                  </a:lnTo>
                  <a:lnTo>
                    <a:pt x="1216868" y="156994"/>
                  </a:lnTo>
                  <a:lnTo>
                    <a:pt x="1222248" y="203708"/>
                  </a:lnTo>
                  <a:lnTo>
                    <a:pt x="1222248" y="1018539"/>
                  </a:lnTo>
                  <a:lnTo>
                    <a:pt x="1216868" y="1065253"/>
                  </a:lnTo>
                  <a:lnTo>
                    <a:pt x="1201545" y="1108133"/>
                  </a:lnTo>
                  <a:lnTo>
                    <a:pt x="1177501" y="1145956"/>
                  </a:lnTo>
                  <a:lnTo>
                    <a:pt x="1145956" y="1177501"/>
                  </a:lnTo>
                  <a:lnTo>
                    <a:pt x="1108133" y="1201545"/>
                  </a:lnTo>
                  <a:lnTo>
                    <a:pt x="1065253" y="1216868"/>
                  </a:lnTo>
                  <a:lnTo>
                    <a:pt x="1018540" y="1222248"/>
                  </a:lnTo>
                  <a:lnTo>
                    <a:pt x="203707" y="1222248"/>
                  </a:lnTo>
                  <a:lnTo>
                    <a:pt x="156994" y="1216868"/>
                  </a:lnTo>
                  <a:lnTo>
                    <a:pt x="114114" y="1201545"/>
                  </a:lnTo>
                  <a:lnTo>
                    <a:pt x="76291" y="1177501"/>
                  </a:lnTo>
                  <a:lnTo>
                    <a:pt x="44746" y="1145956"/>
                  </a:lnTo>
                  <a:lnTo>
                    <a:pt x="20702" y="1108133"/>
                  </a:lnTo>
                  <a:lnTo>
                    <a:pt x="5379" y="1065253"/>
                  </a:lnTo>
                  <a:lnTo>
                    <a:pt x="0" y="1018539"/>
                  </a:lnTo>
                  <a:lnTo>
                    <a:pt x="0" y="2037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0465" y="2706116"/>
            <a:ext cx="103187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7305">
              <a:lnSpc>
                <a:spcPts val="1210"/>
              </a:lnSpc>
              <a:spcBef>
                <a:spcPts val="23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Arduino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IDE: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firmware</a:t>
            </a: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upload.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85509" y="3708527"/>
            <a:ext cx="1247775" cy="1247775"/>
            <a:chOff x="5985509" y="3708527"/>
            <a:chExt cx="1247775" cy="1247775"/>
          </a:xfrm>
        </p:grpSpPr>
        <p:sp>
          <p:nvSpPr>
            <p:cNvPr id="15" name="object 15"/>
            <p:cNvSpPr/>
            <p:nvPr/>
          </p:nvSpPr>
          <p:spPr>
            <a:xfrm>
              <a:off x="5998209" y="3721227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1018539" y="0"/>
                  </a:moveTo>
                  <a:lnTo>
                    <a:pt x="203707" y="0"/>
                  </a:lnTo>
                  <a:lnTo>
                    <a:pt x="156994" y="5379"/>
                  </a:lnTo>
                  <a:lnTo>
                    <a:pt x="114114" y="20702"/>
                  </a:lnTo>
                  <a:lnTo>
                    <a:pt x="76291" y="44746"/>
                  </a:lnTo>
                  <a:lnTo>
                    <a:pt x="44746" y="76291"/>
                  </a:lnTo>
                  <a:lnTo>
                    <a:pt x="20702" y="114114"/>
                  </a:lnTo>
                  <a:lnTo>
                    <a:pt x="5379" y="156994"/>
                  </a:lnTo>
                  <a:lnTo>
                    <a:pt x="0" y="203708"/>
                  </a:lnTo>
                  <a:lnTo>
                    <a:pt x="0" y="1018540"/>
                  </a:lnTo>
                  <a:lnTo>
                    <a:pt x="5379" y="1065253"/>
                  </a:lnTo>
                  <a:lnTo>
                    <a:pt x="20702" y="1108133"/>
                  </a:lnTo>
                  <a:lnTo>
                    <a:pt x="44746" y="1145956"/>
                  </a:lnTo>
                  <a:lnTo>
                    <a:pt x="76291" y="1177501"/>
                  </a:lnTo>
                  <a:lnTo>
                    <a:pt x="114114" y="1201545"/>
                  </a:lnTo>
                  <a:lnTo>
                    <a:pt x="156994" y="1216868"/>
                  </a:lnTo>
                  <a:lnTo>
                    <a:pt x="203707" y="1222248"/>
                  </a:lnTo>
                  <a:lnTo>
                    <a:pt x="1018539" y="1222248"/>
                  </a:lnTo>
                  <a:lnTo>
                    <a:pt x="1065253" y="1216868"/>
                  </a:lnTo>
                  <a:lnTo>
                    <a:pt x="1108133" y="1201545"/>
                  </a:lnTo>
                  <a:lnTo>
                    <a:pt x="1145956" y="1177501"/>
                  </a:lnTo>
                  <a:lnTo>
                    <a:pt x="1177501" y="1145956"/>
                  </a:lnTo>
                  <a:lnTo>
                    <a:pt x="1201545" y="1108133"/>
                  </a:lnTo>
                  <a:lnTo>
                    <a:pt x="1216868" y="1065253"/>
                  </a:lnTo>
                  <a:lnTo>
                    <a:pt x="1222247" y="1018540"/>
                  </a:lnTo>
                  <a:lnTo>
                    <a:pt x="1222247" y="203708"/>
                  </a:lnTo>
                  <a:lnTo>
                    <a:pt x="1216868" y="156994"/>
                  </a:lnTo>
                  <a:lnTo>
                    <a:pt x="1201545" y="114114"/>
                  </a:lnTo>
                  <a:lnTo>
                    <a:pt x="1177501" y="76291"/>
                  </a:lnTo>
                  <a:lnTo>
                    <a:pt x="1145956" y="44746"/>
                  </a:lnTo>
                  <a:lnTo>
                    <a:pt x="1108133" y="20702"/>
                  </a:lnTo>
                  <a:lnTo>
                    <a:pt x="1065253" y="5379"/>
                  </a:lnTo>
                  <a:lnTo>
                    <a:pt x="1018539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8209" y="3721227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0" y="203708"/>
                  </a:moveTo>
                  <a:lnTo>
                    <a:pt x="5379" y="156994"/>
                  </a:lnTo>
                  <a:lnTo>
                    <a:pt x="20702" y="114114"/>
                  </a:lnTo>
                  <a:lnTo>
                    <a:pt x="44746" y="76291"/>
                  </a:lnTo>
                  <a:lnTo>
                    <a:pt x="76291" y="44746"/>
                  </a:lnTo>
                  <a:lnTo>
                    <a:pt x="114114" y="20702"/>
                  </a:lnTo>
                  <a:lnTo>
                    <a:pt x="156994" y="5379"/>
                  </a:lnTo>
                  <a:lnTo>
                    <a:pt x="203707" y="0"/>
                  </a:lnTo>
                  <a:lnTo>
                    <a:pt x="1018539" y="0"/>
                  </a:lnTo>
                  <a:lnTo>
                    <a:pt x="1065253" y="5379"/>
                  </a:lnTo>
                  <a:lnTo>
                    <a:pt x="1108133" y="20702"/>
                  </a:lnTo>
                  <a:lnTo>
                    <a:pt x="1145956" y="44746"/>
                  </a:lnTo>
                  <a:lnTo>
                    <a:pt x="1177501" y="76291"/>
                  </a:lnTo>
                  <a:lnTo>
                    <a:pt x="1201545" y="114114"/>
                  </a:lnTo>
                  <a:lnTo>
                    <a:pt x="1216868" y="156994"/>
                  </a:lnTo>
                  <a:lnTo>
                    <a:pt x="1222247" y="203708"/>
                  </a:lnTo>
                  <a:lnTo>
                    <a:pt x="1222247" y="1018540"/>
                  </a:lnTo>
                  <a:lnTo>
                    <a:pt x="1216868" y="1065253"/>
                  </a:lnTo>
                  <a:lnTo>
                    <a:pt x="1201545" y="1108133"/>
                  </a:lnTo>
                  <a:lnTo>
                    <a:pt x="1177501" y="1145956"/>
                  </a:lnTo>
                  <a:lnTo>
                    <a:pt x="1145956" y="1177501"/>
                  </a:lnTo>
                  <a:lnTo>
                    <a:pt x="1108133" y="1201545"/>
                  </a:lnTo>
                  <a:lnTo>
                    <a:pt x="1065253" y="1216868"/>
                  </a:lnTo>
                  <a:lnTo>
                    <a:pt x="1018539" y="1222248"/>
                  </a:lnTo>
                  <a:lnTo>
                    <a:pt x="203707" y="1222248"/>
                  </a:lnTo>
                  <a:lnTo>
                    <a:pt x="156994" y="1216868"/>
                  </a:lnTo>
                  <a:lnTo>
                    <a:pt x="114114" y="1201545"/>
                  </a:lnTo>
                  <a:lnTo>
                    <a:pt x="76291" y="1177501"/>
                  </a:lnTo>
                  <a:lnTo>
                    <a:pt x="44746" y="1145956"/>
                  </a:lnTo>
                  <a:lnTo>
                    <a:pt x="20702" y="1108133"/>
                  </a:lnTo>
                  <a:lnTo>
                    <a:pt x="5379" y="1065253"/>
                  </a:lnTo>
                  <a:lnTo>
                    <a:pt x="0" y="1018540"/>
                  </a:lnTo>
                  <a:lnTo>
                    <a:pt x="0" y="2037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03111" y="3835653"/>
            <a:ext cx="1015365" cy="962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1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Universal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G-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Sender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(UGS):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GUI-based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10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send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G-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machine.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21626" y="3708527"/>
            <a:ext cx="1247775" cy="1247775"/>
            <a:chOff x="7421626" y="3708527"/>
            <a:chExt cx="1247775" cy="1247775"/>
          </a:xfrm>
        </p:grpSpPr>
        <p:sp>
          <p:nvSpPr>
            <p:cNvPr id="19" name="object 19"/>
            <p:cNvSpPr/>
            <p:nvPr/>
          </p:nvSpPr>
          <p:spPr>
            <a:xfrm>
              <a:off x="7434326" y="3721227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1018540" y="0"/>
                  </a:moveTo>
                  <a:lnTo>
                    <a:pt x="203707" y="0"/>
                  </a:lnTo>
                  <a:lnTo>
                    <a:pt x="156994" y="5379"/>
                  </a:lnTo>
                  <a:lnTo>
                    <a:pt x="114114" y="20702"/>
                  </a:lnTo>
                  <a:lnTo>
                    <a:pt x="76291" y="44746"/>
                  </a:lnTo>
                  <a:lnTo>
                    <a:pt x="44746" y="76291"/>
                  </a:lnTo>
                  <a:lnTo>
                    <a:pt x="20702" y="114114"/>
                  </a:lnTo>
                  <a:lnTo>
                    <a:pt x="5379" y="156994"/>
                  </a:lnTo>
                  <a:lnTo>
                    <a:pt x="0" y="203708"/>
                  </a:lnTo>
                  <a:lnTo>
                    <a:pt x="0" y="1018540"/>
                  </a:lnTo>
                  <a:lnTo>
                    <a:pt x="5379" y="1065253"/>
                  </a:lnTo>
                  <a:lnTo>
                    <a:pt x="20702" y="1108133"/>
                  </a:lnTo>
                  <a:lnTo>
                    <a:pt x="44746" y="1145956"/>
                  </a:lnTo>
                  <a:lnTo>
                    <a:pt x="76291" y="1177501"/>
                  </a:lnTo>
                  <a:lnTo>
                    <a:pt x="114114" y="1201545"/>
                  </a:lnTo>
                  <a:lnTo>
                    <a:pt x="156994" y="1216868"/>
                  </a:lnTo>
                  <a:lnTo>
                    <a:pt x="203707" y="1222248"/>
                  </a:lnTo>
                  <a:lnTo>
                    <a:pt x="1018540" y="1222248"/>
                  </a:lnTo>
                  <a:lnTo>
                    <a:pt x="1065253" y="1216868"/>
                  </a:lnTo>
                  <a:lnTo>
                    <a:pt x="1108133" y="1201545"/>
                  </a:lnTo>
                  <a:lnTo>
                    <a:pt x="1145956" y="1177501"/>
                  </a:lnTo>
                  <a:lnTo>
                    <a:pt x="1177501" y="1145956"/>
                  </a:lnTo>
                  <a:lnTo>
                    <a:pt x="1201545" y="1108133"/>
                  </a:lnTo>
                  <a:lnTo>
                    <a:pt x="1216868" y="1065253"/>
                  </a:lnTo>
                  <a:lnTo>
                    <a:pt x="1222248" y="1018540"/>
                  </a:lnTo>
                  <a:lnTo>
                    <a:pt x="1222248" y="203708"/>
                  </a:lnTo>
                  <a:lnTo>
                    <a:pt x="1216868" y="156994"/>
                  </a:lnTo>
                  <a:lnTo>
                    <a:pt x="1201545" y="114114"/>
                  </a:lnTo>
                  <a:lnTo>
                    <a:pt x="1177501" y="76291"/>
                  </a:lnTo>
                  <a:lnTo>
                    <a:pt x="1145956" y="44746"/>
                  </a:lnTo>
                  <a:lnTo>
                    <a:pt x="1108133" y="20702"/>
                  </a:lnTo>
                  <a:lnTo>
                    <a:pt x="1065253" y="5379"/>
                  </a:lnTo>
                  <a:lnTo>
                    <a:pt x="101854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4326" y="3721227"/>
              <a:ext cx="1222375" cy="1222375"/>
            </a:xfrm>
            <a:custGeom>
              <a:avLst/>
              <a:gdLst/>
              <a:ahLst/>
              <a:cxnLst/>
              <a:rect l="l" t="t" r="r" b="b"/>
              <a:pathLst>
                <a:path w="1222375" h="1222375">
                  <a:moveTo>
                    <a:pt x="0" y="203708"/>
                  </a:moveTo>
                  <a:lnTo>
                    <a:pt x="5379" y="156994"/>
                  </a:lnTo>
                  <a:lnTo>
                    <a:pt x="20702" y="114114"/>
                  </a:lnTo>
                  <a:lnTo>
                    <a:pt x="44746" y="76291"/>
                  </a:lnTo>
                  <a:lnTo>
                    <a:pt x="76291" y="44746"/>
                  </a:lnTo>
                  <a:lnTo>
                    <a:pt x="114114" y="20702"/>
                  </a:lnTo>
                  <a:lnTo>
                    <a:pt x="156994" y="5379"/>
                  </a:lnTo>
                  <a:lnTo>
                    <a:pt x="203707" y="0"/>
                  </a:lnTo>
                  <a:lnTo>
                    <a:pt x="1018540" y="0"/>
                  </a:lnTo>
                  <a:lnTo>
                    <a:pt x="1065253" y="5379"/>
                  </a:lnTo>
                  <a:lnTo>
                    <a:pt x="1108133" y="20702"/>
                  </a:lnTo>
                  <a:lnTo>
                    <a:pt x="1145956" y="44746"/>
                  </a:lnTo>
                  <a:lnTo>
                    <a:pt x="1177501" y="76291"/>
                  </a:lnTo>
                  <a:lnTo>
                    <a:pt x="1201545" y="114114"/>
                  </a:lnTo>
                  <a:lnTo>
                    <a:pt x="1216868" y="156994"/>
                  </a:lnTo>
                  <a:lnTo>
                    <a:pt x="1222248" y="203708"/>
                  </a:lnTo>
                  <a:lnTo>
                    <a:pt x="1222248" y="1018540"/>
                  </a:lnTo>
                  <a:lnTo>
                    <a:pt x="1216868" y="1065253"/>
                  </a:lnTo>
                  <a:lnTo>
                    <a:pt x="1201545" y="1108133"/>
                  </a:lnTo>
                  <a:lnTo>
                    <a:pt x="1177501" y="1145956"/>
                  </a:lnTo>
                  <a:lnTo>
                    <a:pt x="1145956" y="1177501"/>
                  </a:lnTo>
                  <a:lnTo>
                    <a:pt x="1108133" y="1201545"/>
                  </a:lnTo>
                  <a:lnTo>
                    <a:pt x="1065253" y="1216868"/>
                  </a:lnTo>
                  <a:lnTo>
                    <a:pt x="1018540" y="1222248"/>
                  </a:lnTo>
                  <a:lnTo>
                    <a:pt x="203707" y="1222248"/>
                  </a:lnTo>
                  <a:lnTo>
                    <a:pt x="156994" y="1216868"/>
                  </a:lnTo>
                  <a:lnTo>
                    <a:pt x="114114" y="1201545"/>
                  </a:lnTo>
                  <a:lnTo>
                    <a:pt x="76291" y="1177501"/>
                  </a:lnTo>
                  <a:lnTo>
                    <a:pt x="44746" y="1145956"/>
                  </a:lnTo>
                  <a:lnTo>
                    <a:pt x="20702" y="1108133"/>
                  </a:lnTo>
                  <a:lnTo>
                    <a:pt x="5379" y="1065253"/>
                  </a:lnTo>
                  <a:lnTo>
                    <a:pt x="0" y="1018540"/>
                  </a:lnTo>
                  <a:lnTo>
                    <a:pt x="0" y="2037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24368" y="3786632"/>
            <a:ext cx="909955" cy="8407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1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Inkscape: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vector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graphics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editor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shapes.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•.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3747135" cy="6867525"/>
            <a:chOff x="-4762" y="-4762"/>
            <a:chExt cx="374713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4464" y="0"/>
              <a:ext cx="1037729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614420" cy="6858000"/>
            </a:xfrm>
            <a:custGeom>
              <a:avLst/>
              <a:gdLst/>
              <a:ahLst/>
              <a:cxnLst/>
              <a:rect l="l" t="t" r="r" b="b"/>
              <a:pathLst>
                <a:path w="3614420" h="6858000">
                  <a:moveTo>
                    <a:pt x="2704465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704465" y="6857999"/>
                  </a:lnTo>
                  <a:lnTo>
                    <a:pt x="2751709" y="6788730"/>
                  </a:lnTo>
                  <a:lnTo>
                    <a:pt x="2774422" y="6751679"/>
                  </a:lnTo>
                  <a:lnTo>
                    <a:pt x="2796884" y="6714231"/>
                  </a:lnTo>
                  <a:lnTo>
                    <a:pt x="2819093" y="6676388"/>
                  </a:lnTo>
                  <a:lnTo>
                    <a:pt x="2841046" y="6638154"/>
                  </a:lnTo>
                  <a:lnTo>
                    <a:pt x="2862741" y="6599533"/>
                  </a:lnTo>
                  <a:lnTo>
                    <a:pt x="2884177" y="6560527"/>
                  </a:lnTo>
                  <a:lnTo>
                    <a:pt x="2905350" y="6521142"/>
                  </a:lnTo>
                  <a:lnTo>
                    <a:pt x="2926259" y="6481380"/>
                  </a:lnTo>
                  <a:lnTo>
                    <a:pt x="2946901" y="6441245"/>
                  </a:lnTo>
                  <a:lnTo>
                    <a:pt x="2967274" y="6400740"/>
                  </a:lnTo>
                  <a:lnTo>
                    <a:pt x="2987376" y="6359869"/>
                  </a:lnTo>
                  <a:lnTo>
                    <a:pt x="3007205" y="6318636"/>
                  </a:lnTo>
                  <a:lnTo>
                    <a:pt x="3026759" y="6277044"/>
                  </a:lnTo>
                  <a:lnTo>
                    <a:pt x="3046035" y="6235096"/>
                  </a:lnTo>
                  <a:lnTo>
                    <a:pt x="3065030" y="6192797"/>
                  </a:lnTo>
                  <a:lnTo>
                    <a:pt x="3083744" y="6150150"/>
                  </a:lnTo>
                  <a:lnTo>
                    <a:pt x="3102174" y="6107158"/>
                  </a:lnTo>
                  <a:lnTo>
                    <a:pt x="3120317" y="6063825"/>
                  </a:lnTo>
                  <a:lnTo>
                    <a:pt x="3138171" y="6020154"/>
                  </a:lnTo>
                  <a:lnTo>
                    <a:pt x="3155734" y="5976150"/>
                  </a:lnTo>
                  <a:lnTo>
                    <a:pt x="3173005" y="5931815"/>
                  </a:lnTo>
                  <a:lnTo>
                    <a:pt x="3189979" y="5887154"/>
                  </a:lnTo>
                  <a:lnTo>
                    <a:pt x="3206657" y="5842169"/>
                  </a:lnTo>
                  <a:lnTo>
                    <a:pt x="3223034" y="5796864"/>
                  </a:lnTo>
                  <a:lnTo>
                    <a:pt x="3239110" y="5751244"/>
                  </a:lnTo>
                  <a:lnTo>
                    <a:pt x="3254881" y="5705311"/>
                  </a:lnTo>
                  <a:lnTo>
                    <a:pt x="3270346" y="5659069"/>
                  </a:lnTo>
                  <a:lnTo>
                    <a:pt x="3285503" y="5612522"/>
                  </a:lnTo>
                  <a:lnTo>
                    <a:pt x="3300348" y="5565673"/>
                  </a:lnTo>
                  <a:lnTo>
                    <a:pt x="3314881" y="5518525"/>
                  </a:lnTo>
                  <a:lnTo>
                    <a:pt x="3329098" y="5471083"/>
                  </a:lnTo>
                  <a:lnTo>
                    <a:pt x="3342998" y="5423350"/>
                  </a:lnTo>
                  <a:lnTo>
                    <a:pt x="3356579" y="5375330"/>
                  </a:lnTo>
                  <a:lnTo>
                    <a:pt x="3369837" y="5327025"/>
                  </a:lnTo>
                  <a:lnTo>
                    <a:pt x="3382771" y="5278440"/>
                  </a:lnTo>
                  <a:lnTo>
                    <a:pt x="3395380" y="5229578"/>
                  </a:lnTo>
                  <a:lnTo>
                    <a:pt x="3407659" y="5180442"/>
                  </a:lnTo>
                  <a:lnTo>
                    <a:pt x="3419608" y="5131037"/>
                  </a:lnTo>
                  <a:lnTo>
                    <a:pt x="3431225" y="5081366"/>
                  </a:lnTo>
                  <a:lnTo>
                    <a:pt x="3442506" y="5031433"/>
                  </a:lnTo>
                  <a:lnTo>
                    <a:pt x="3453449" y="4981240"/>
                  </a:lnTo>
                  <a:lnTo>
                    <a:pt x="3464054" y="4930792"/>
                  </a:lnTo>
                  <a:lnTo>
                    <a:pt x="3474316" y="4880091"/>
                  </a:lnTo>
                  <a:lnTo>
                    <a:pt x="3484235" y="4829143"/>
                  </a:lnTo>
                  <a:lnTo>
                    <a:pt x="3493807" y="4777950"/>
                  </a:lnTo>
                  <a:lnTo>
                    <a:pt x="3503031" y="4726515"/>
                  </a:lnTo>
                  <a:lnTo>
                    <a:pt x="3511905" y="4674843"/>
                  </a:lnTo>
                  <a:lnTo>
                    <a:pt x="3520426" y="4622937"/>
                  </a:lnTo>
                  <a:lnTo>
                    <a:pt x="3528591" y="4570800"/>
                  </a:lnTo>
                  <a:lnTo>
                    <a:pt x="3536400" y="4518437"/>
                  </a:lnTo>
                  <a:lnTo>
                    <a:pt x="3543849" y="4465850"/>
                  </a:lnTo>
                  <a:lnTo>
                    <a:pt x="3550937" y="4413043"/>
                  </a:lnTo>
                  <a:lnTo>
                    <a:pt x="3557661" y="4360020"/>
                  </a:lnTo>
                  <a:lnTo>
                    <a:pt x="3564019" y="4306784"/>
                  </a:lnTo>
                  <a:lnTo>
                    <a:pt x="3570008" y="4253340"/>
                  </a:lnTo>
                  <a:lnTo>
                    <a:pt x="3575628" y="4199689"/>
                  </a:lnTo>
                  <a:lnTo>
                    <a:pt x="3580874" y="4145837"/>
                  </a:lnTo>
                  <a:lnTo>
                    <a:pt x="3585746" y="4091786"/>
                  </a:lnTo>
                  <a:lnTo>
                    <a:pt x="3590241" y="4037541"/>
                  </a:lnTo>
                  <a:lnTo>
                    <a:pt x="3594356" y="3983104"/>
                  </a:lnTo>
                  <a:lnTo>
                    <a:pt x="3598090" y="3928479"/>
                  </a:lnTo>
                  <a:lnTo>
                    <a:pt x="3601440" y="3873671"/>
                  </a:lnTo>
                  <a:lnTo>
                    <a:pt x="3604405" y="3818681"/>
                  </a:lnTo>
                  <a:lnTo>
                    <a:pt x="3606981" y="3763515"/>
                  </a:lnTo>
                  <a:lnTo>
                    <a:pt x="3609167" y="3708175"/>
                  </a:lnTo>
                  <a:lnTo>
                    <a:pt x="3610961" y="3652666"/>
                  </a:lnTo>
                  <a:lnTo>
                    <a:pt x="3612359" y="3596990"/>
                  </a:lnTo>
                  <a:lnTo>
                    <a:pt x="3613361" y="3541151"/>
                  </a:lnTo>
                  <a:lnTo>
                    <a:pt x="3613964" y="3485153"/>
                  </a:lnTo>
                  <a:lnTo>
                    <a:pt x="3614166" y="3429000"/>
                  </a:lnTo>
                  <a:lnTo>
                    <a:pt x="3613964" y="3372846"/>
                  </a:lnTo>
                  <a:lnTo>
                    <a:pt x="3613361" y="3316848"/>
                  </a:lnTo>
                  <a:lnTo>
                    <a:pt x="3612359" y="3261009"/>
                  </a:lnTo>
                  <a:lnTo>
                    <a:pt x="3610961" y="3205334"/>
                  </a:lnTo>
                  <a:lnTo>
                    <a:pt x="3609167" y="3149824"/>
                  </a:lnTo>
                  <a:lnTo>
                    <a:pt x="3606981" y="3094484"/>
                  </a:lnTo>
                  <a:lnTo>
                    <a:pt x="3604405" y="3039318"/>
                  </a:lnTo>
                  <a:lnTo>
                    <a:pt x="3601440" y="2984329"/>
                  </a:lnTo>
                  <a:lnTo>
                    <a:pt x="3598090" y="2929521"/>
                  </a:lnTo>
                  <a:lnTo>
                    <a:pt x="3594356" y="2874896"/>
                  </a:lnTo>
                  <a:lnTo>
                    <a:pt x="3590241" y="2820460"/>
                  </a:lnTo>
                  <a:lnTo>
                    <a:pt x="3585746" y="2766214"/>
                  </a:lnTo>
                  <a:lnTo>
                    <a:pt x="3580874" y="2712164"/>
                  </a:lnTo>
                  <a:lnTo>
                    <a:pt x="3575628" y="2658312"/>
                  </a:lnTo>
                  <a:lnTo>
                    <a:pt x="3570008" y="2604662"/>
                  </a:lnTo>
                  <a:lnTo>
                    <a:pt x="3564019" y="2551217"/>
                  </a:lnTo>
                  <a:lnTo>
                    <a:pt x="3557661" y="2497982"/>
                  </a:lnTo>
                  <a:lnTo>
                    <a:pt x="3550937" y="2444959"/>
                  </a:lnTo>
                  <a:lnTo>
                    <a:pt x="3543849" y="2392152"/>
                  </a:lnTo>
                  <a:lnTo>
                    <a:pt x="3536400" y="2339565"/>
                  </a:lnTo>
                  <a:lnTo>
                    <a:pt x="3528591" y="2287202"/>
                  </a:lnTo>
                  <a:lnTo>
                    <a:pt x="3520426" y="2235065"/>
                  </a:lnTo>
                  <a:lnTo>
                    <a:pt x="3511905" y="2183159"/>
                  </a:lnTo>
                  <a:lnTo>
                    <a:pt x="3503031" y="2131487"/>
                  </a:lnTo>
                  <a:lnTo>
                    <a:pt x="3493807" y="2080053"/>
                  </a:lnTo>
                  <a:lnTo>
                    <a:pt x="3484235" y="2028860"/>
                  </a:lnTo>
                  <a:lnTo>
                    <a:pt x="3474316" y="1977911"/>
                  </a:lnTo>
                  <a:lnTo>
                    <a:pt x="3464054" y="1927211"/>
                  </a:lnTo>
                  <a:lnTo>
                    <a:pt x="3453449" y="1876763"/>
                  </a:lnTo>
                  <a:lnTo>
                    <a:pt x="3442506" y="1826570"/>
                  </a:lnTo>
                  <a:lnTo>
                    <a:pt x="3431225" y="1776636"/>
                  </a:lnTo>
                  <a:lnTo>
                    <a:pt x="3419608" y="1726965"/>
                  </a:lnTo>
                  <a:lnTo>
                    <a:pt x="3407659" y="1677560"/>
                  </a:lnTo>
                  <a:lnTo>
                    <a:pt x="3395380" y="1628424"/>
                  </a:lnTo>
                  <a:lnTo>
                    <a:pt x="3382772" y="1579562"/>
                  </a:lnTo>
                  <a:lnTo>
                    <a:pt x="3369837" y="1530977"/>
                  </a:lnTo>
                  <a:lnTo>
                    <a:pt x="3356579" y="1482671"/>
                  </a:lnTo>
                  <a:lnTo>
                    <a:pt x="3342998" y="1434650"/>
                  </a:lnTo>
                  <a:lnTo>
                    <a:pt x="3329098" y="1386917"/>
                  </a:lnTo>
                  <a:lnTo>
                    <a:pt x="3314881" y="1339474"/>
                  </a:lnTo>
                  <a:lnTo>
                    <a:pt x="3300348" y="1292326"/>
                  </a:lnTo>
                  <a:lnTo>
                    <a:pt x="3285503" y="1245476"/>
                  </a:lnTo>
                  <a:lnTo>
                    <a:pt x="3270346" y="1198928"/>
                  </a:lnTo>
                  <a:lnTo>
                    <a:pt x="3254881" y="1152686"/>
                  </a:lnTo>
                  <a:lnTo>
                    <a:pt x="3239110" y="1106752"/>
                  </a:lnTo>
                  <a:lnTo>
                    <a:pt x="3223034" y="1061130"/>
                  </a:lnTo>
                  <a:lnTo>
                    <a:pt x="3206657" y="1015825"/>
                  </a:lnTo>
                  <a:lnTo>
                    <a:pt x="3189979" y="970839"/>
                  </a:lnTo>
                  <a:lnTo>
                    <a:pt x="3173005" y="926176"/>
                  </a:lnTo>
                  <a:lnTo>
                    <a:pt x="3155734" y="881840"/>
                  </a:lnTo>
                  <a:lnTo>
                    <a:pt x="3138171" y="837835"/>
                  </a:lnTo>
                  <a:lnTo>
                    <a:pt x="3120317" y="794163"/>
                  </a:lnTo>
                  <a:lnTo>
                    <a:pt x="3102174" y="750828"/>
                  </a:lnTo>
                  <a:lnTo>
                    <a:pt x="3083744" y="707835"/>
                  </a:lnTo>
                  <a:lnTo>
                    <a:pt x="3065030" y="665186"/>
                  </a:lnTo>
                  <a:lnTo>
                    <a:pt x="3046035" y="622885"/>
                  </a:lnTo>
                  <a:lnTo>
                    <a:pt x="3026759" y="580935"/>
                  </a:lnTo>
                  <a:lnTo>
                    <a:pt x="3007205" y="539341"/>
                  </a:lnTo>
                  <a:lnTo>
                    <a:pt x="2987376" y="498106"/>
                  </a:lnTo>
                  <a:lnTo>
                    <a:pt x="2967274" y="457233"/>
                  </a:lnTo>
                  <a:lnTo>
                    <a:pt x="2946901" y="416726"/>
                  </a:lnTo>
                  <a:lnTo>
                    <a:pt x="2926259" y="376588"/>
                  </a:lnTo>
                  <a:lnTo>
                    <a:pt x="2905350" y="336823"/>
                  </a:lnTo>
                  <a:lnTo>
                    <a:pt x="2884177" y="297435"/>
                  </a:lnTo>
                  <a:lnTo>
                    <a:pt x="2862741" y="258427"/>
                  </a:lnTo>
                  <a:lnTo>
                    <a:pt x="2841046" y="219803"/>
                  </a:lnTo>
                  <a:lnTo>
                    <a:pt x="2819093" y="181566"/>
                  </a:lnTo>
                  <a:lnTo>
                    <a:pt x="2796884" y="143720"/>
                  </a:lnTo>
                  <a:lnTo>
                    <a:pt x="2774422" y="106268"/>
                  </a:lnTo>
                  <a:lnTo>
                    <a:pt x="2751709" y="69215"/>
                  </a:lnTo>
                  <a:lnTo>
                    <a:pt x="2704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614420" cy="6858000"/>
            </a:xfrm>
            <a:custGeom>
              <a:avLst/>
              <a:gdLst/>
              <a:ahLst/>
              <a:cxnLst/>
              <a:rect l="l" t="t" r="r" b="b"/>
              <a:pathLst>
                <a:path w="3614420" h="6858000">
                  <a:moveTo>
                    <a:pt x="0" y="0"/>
                  </a:moveTo>
                  <a:lnTo>
                    <a:pt x="2704465" y="0"/>
                  </a:lnTo>
                  <a:lnTo>
                    <a:pt x="2751709" y="69215"/>
                  </a:lnTo>
                  <a:lnTo>
                    <a:pt x="2774422" y="106268"/>
                  </a:lnTo>
                  <a:lnTo>
                    <a:pt x="2796884" y="143720"/>
                  </a:lnTo>
                  <a:lnTo>
                    <a:pt x="2819093" y="181566"/>
                  </a:lnTo>
                  <a:lnTo>
                    <a:pt x="2841046" y="219803"/>
                  </a:lnTo>
                  <a:lnTo>
                    <a:pt x="2862741" y="258427"/>
                  </a:lnTo>
                  <a:lnTo>
                    <a:pt x="2884177" y="297435"/>
                  </a:lnTo>
                  <a:lnTo>
                    <a:pt x="2905350" y="336823"/>
                  </a:lnTo>
                  <a:lnTo>
                    <a:pt x="2926259" y="376588"/>
                  </a:lnTo>
                  <a:lnTo>
                    <a:pt x="2946901" y="416726"/>
                  </a:lnTo>
                  <a:lnTo>
                    <a:pt x="2967274" y="457233"/>
                  </a:lnTo>
                  <a:lnTo>
                    <a:pt x="2987376" y="498106"/>
                  </a:lnTo>
                  <a:lnTo>
                    <a:pt x="3007205" y="539341"/>
                  </a:lnTo>
                  <a:lnTo>
                    <a:pt x="3026759" y="580935"/>
                  </a:lnTo>
                  <a:lnTo>
                    <a:pt x="3046035" y="622885"/>
                  </a:lnTo>
                  <a:lnTo>
                    <a:pt x="3065030" y="665186"/>
                  </a:lnTo>
                  <a:lnTo>
                    <a:pt x="3083744" y="707835"/>
                  </a:lnTo>
                  <a:lnTo>
                    <a:pt x="3102174" y="750828"/>
                  </a:lnTo>
                  <a:lnTo>
                    <a:pt x="3120317" y="794163"/>
                  </a:lnTo>
                  <a:lnTo>
                    <a:pt x="3138171" y="837835"/>
                  </a:lnTo>
                  <a:lnTo>
                    <a:pt x="3155734" y="881840"/>
                  </a:lnTo>
                  <a:lnTo>
                    <a:pt x="3173005" y="926176"/>
                  </a:lnTo>
                  <a:lnTo>
                    <a:pt x="3189979" y="970839"/>
                  </a:lnTo>
                  <a:lnTo>
                    <a:pt x="3206657" y="1015825"/>
                  </a:lnTo>
                  <a:lnTo>
                    <a:pt x="3223034" y="1061130"/>
                  </a:lnTo>
                  <a:lnTo>
                    <a:pt x="3239110" y="1106752"/>
                  </a:lnTo>
                  <a:lnTo>
                    <a:pt x="3254881" y="1152686"/>
                  </a:lnTo>
                  <a:lnTo>
                    <a:pt x="3270346" y="1198928"/>
                  </a:lnTo>
                  <a:lnTo>
                    <a:pt x="3285503" y="1245476"/>
                  </a:lnTo>
                  <a:lnTo>
                    <a:pt x="3300348" y="1292326"/>
                  </a:lnTo>
                  <a:lnTo>
                    <a:pt x="3314881" y="1339474"/>
                  </a:lnTo>
                  <a:lnTo>
                    <a:pt x="3329098" y="1386917"/>
                  </a:lnTo>
                  <a:lnTo>
                    <a:pt x="3342998" y="1434650"/>
                  </a:lnTo>
                  <a:lnTo>
                    <a:pt x="3356579" y="1482671"/>
                  </a:lnTo>
                  <a:lnTo>
                    <a:pt x="3369837" y="1530977"/>
                  </a:lnTo>
                  <a:lnTo>
                    <a:pt x="3382772" y="1579562"/>
                  </a:lnTo>
                  <a:lnTo>
                    <a:pt x="3395380" y="1628424"/>
                  </a:lnTo>
                  <a:lnTo>
                    <a:pt x="3407659" y="1677560"/>
                  </a:lnTo>
                  <a:lnTo>
                    <a:pt x="3419608" y="1726965"/>
                  </a:lnTo>
                  <a:lnTo>
                    <a:pt x="3431225" y="1776636"/>
                  </a:lnTo>
                  <a:lnTo>
                    <a:pt x="3442506" y="1826570"/>
                  </a:lnTo>
                  <a:lnTo>
                    <a:pt x="3453449" y="1876763"/>
                  </a:lnTo>
                  <a:lnTo>
                    <a:pt x="3464054" y="1927211"/>
                  </a:lnTo>
                  <a:lnTo>
                    <a:pt x="3474316" y="1977911"/>
                  </a:lnTo>
                  <a:lnTo>
                    <a:pt x="3484235" y="2028860"/>
                  </a:lnTo>
                  <a:lnTo>
                    <a:pt x="3493807" y="2080053"/>
                  </a:lnTo>
                  <a:lnTo>
                    <a:pt x="3503031" y="2131487"/>
                  </a:lnTo>
                  <a:lnTo>
                    <a:pt x="3511905" y="2183159"/>
                  </a:lnTo>
                  <a:lnTo>
                    <a:pt x="3520426" y="2235065"/>
                  </a:lnTo>
                  <a:lnTo>
                    <a:pt x="3528591" y="2287202"/>
                  </a:lnTo>
                  <a:lnTo>
                    <a:pt x="3536400" y="2339565"/>
                  </a:lnTo>
                  <a:lnTo>
                    <a:pt x="3543849" y="2392152"/>
                  </a:lnTo>
                  <a:lnTo>
                    <a:pt x="3550937" y="2444959"/>
                  </a:lnTo>
                  <a:lnTo>
                    <a:pt x="3557661" y="2497982"/>
                  </a:lnTo>
                  <a:lnTo>
                    <a:pt x="3564019" y="2551217"/>
                  </a:lnTo>
                  <a:lnTo>
                    <a:pt x="3570008" y="2604662"/>
                  </a:lnTo>
                  <a:lnTo>
                    <a:pt x="3575628" y="2658312"/>
                  </a:lnTo>
                  <a:lnTo>
                    <a:pt x="3580874" y="2712164"/>
                  </a:lnTo>
                  <a:lnTo>
                    <a:pt x="3585746" y="2766214"/>
                  </a:lnTo>
                  <a:lnTo>
                    <a:pt x="3590241" y="2820460"/>
                  </a:lnTo>
                  <a:lnTo>
                    <a:pt x="3594356" y="2874896"/>
                  </a:lnTo>
                  <a:lnTo>
                    <a:pt x="3598090" y="2929521"/>
                  </a:lnTo>
                  <a:lnTo>
                    <a:pt x="3601440" y="2984329"/>
                  </a:lnTo>
                  <a:lnTo>
                    <a:pt x="3604405" y="3039318"/>
                  </a:lnTo>
                  <a:lnTo>
                    <a:pt x="3606981" y="3094484"/>
                  </a:lnTo>
                  <a:lnTo>
                    <a:pt x="3609167" y="3149824"/>
                  </a:lnTo>
                  <a:lnTo>
                    <a:pt x="3610961" y="3205334"/>
                  </a:lnTo>
                  <a:lnTo>
                    <a:pt x="3612359" y="3261009"/>
                  </a:lnTo>
                  <a:lnTo>
                    <a:pt x="3613361" y="3316848"/>
                  </a:lnTo>
                  <a:lnTo>
                    <a:pt x="3613964" y="3372846"/>
                  </a:lnTo>
                  <a:lnTo>
                    <a:pt x="3614166" y="3429000"/>
                  </a:lnTo>
                  <a:lnTo>
                    <a:pt x="3613964" y="3485153"/>
                  </a:lnTo>
                  <a:lnTo>
                    <a:pt x="3613361" y="3541151"/>
                  </a:lnTo>
                  <a:lnTo>
                    <a:pt x="3612359" y="3596990"/>
                  </a:lnTo>
                  <a:lnTo>
                    <a:pt x="3610961" y="3652666"/>
                  </a:lnTo>
                  <a:lnTo>
                    <a:pt x="3609167" y="3708175"/>
                  </a:lnTo>
                  <a:lnTo>
                    <a:pt x="3606981" y="3763515"/>
                  </a:lnTo>
                  <a:lnTo>
                    <a:pt x="3604405" y="3818681"/>
                  </a:lnTo>
                  <a:lnTo>
                    <a:pt x="3601440" y="3873671"/>
                  </a:lnTo>
                  <a:lnTo>
                    <a:pt x="3598090" y="3928479"/>
                  </a:lnTo>
                  <a:lnTo>
                    <a:pt x="3594356" y="3983104"/>
                  </a:lnTo>
                  <a:lnTo>
                    <a:pt x="3590241" y="4037541"/>
                  </a:lnTo>
                  <a:lnTo>
                    <a:pt x="3585746" y="4091786"/>
                  </a:lnTo>
                  <a:lnTo>
                    <a:pt x="3580874" y="4145837"/>
                  </a:lnTo>
                  <a:lnTo>
                    <a:pt x="3575628" y="4199689"/>
                  </a:lnTo>
                  <a:lnTo>
                    <a:pt x="3570008" y="4253340"/>
                  </a:lnTo>
                  <a:lnTo>
                    <a:pt x="3564019" y="4306784"/>
                  </a:lnTo>
                  <a:lnTo>
                    <a:pt x="3557661" y="4360020"/>
                  </a:lnTo>
                  <a:lnTo>
                    <a:pt x="3550937" y="4413043"/>
                  </a:lnTo>
                  <a:lnTo>
                    <a:pt x="3543849" y="4465850"/>
                  </a:lnTo>
                  <a:lnTo>
                    <a:pt x="3536400" y="4518437"/>
                  </a:lnTo>
                  <a:lnTo>
                    <a:pt x="3528591" y="4570800"/>
                  </a:lnTo>
                  <a:lnTo>
                    <a:pt x="3520426" y="4622937"/>
                  </a:lnTo>
                  <a:lnTo>
                    <a:pt x="3511905" y="4674843"/>
                  </a:lnTo>
                  <a:lnTo>
                    <a:pt x="3503031" y="4726515"/>
                  </a:lnTo>
                  <a:lnTo>
                    <a:pt x="3493807" y="4777950"/>
                  </a:lnTo>
                  <a:lnTo>
                    <a:pt x="3484235" y="4829143"/>
                  </a:lnTo>
                  <a:lnTo>
                    <a:pt x="3474316" y="4880091"/>
                  </a:lnTo>
                  <a:lnTo>
                    <a:pt x="3464054" y="4930792"/>
                  </a:lnTo>
                  <a:lnTo>
                    <a:pt x="3453449" y="4981240"/>
                  </a:lnTo>
                  <a:lnTo>
                    <a:pt x="3442506" y="5031433"/>
                  </a:lnTo>
                  <a:lnTo>
                    <a:pt x="3431225" y="5081366"/>
                  </a:lnTo>
                  <a:lnTo>
                    <a:pt x="3419608" y="5131037"/>
                  </a:lnTo>
                  <a:lnTo>
                    <a:pt x="3407659" y="5180442"/>
                  </a:lnTo>
                  <a:lnTo>
                    <a:pt x="3395380" y="5229578"/>
                  </a:lnTo>
                  <a:lnTo>
                    <a:pt x="3382771" y="5278440"/>
                  </a:lnTo>
                  <a:lnTo>
                    <a:pt x="3369837" y="5327025"/>
                  </a:lnTo>
                  <a:lnTo>
                    <a:pt x="3356579" y="5375330"/>
                  </a:lnTo>
                  <a:lnTo>
                    <a:pt x="3342998" y="5423350"/>
                  </a:lnTo>
                  <a:lnTo>
                    <a:pt x="3329098" y="5471083"/>
                  </a:lnTo>
                  <a:lnTo>
                    <a:pt x="3314881" y="5518525"/>
                  </a:lnTo>
                  <a:lnTo>
                    <a:pt x="3300348" y="5565673"/>
                  </a:lnTo>
                  <a:lnTo>
                    <a:pt x="3285503" y="5612522"/>
                  </a:lnTo>
                  <a:lnTo>
                    <a:pt x="3270346" y="5659069"/>
                  </a:lnTo>
                  <a:lnTo>
                    <a:pt x="3254881" y="5705311"/>
                  </a:lnTo>
                  <a:lnTo>
                    <a:pt x="3239110" y="5751244"/>
                  </a:lnTo>
                  <a:lnTo>
                    <a:pt x="3223034" y="5796864"/>
                  </a:lnTo>
                  <a:lnTo>
                    <a:pt x="3206657" y="5842169"/>
                  </a:lnTo>
                  <a:lnTo>
                    <a:pt x="3189979" y="5887154"/>
                  </a:lnTo>
                  <a:lnTo>
                    <a:pt x="3173005" y="5931815"/>
                  </a:lnTo>
                  <a:lnTo>
                    <a:pt x="3155734" y="5976150"/>
                  </a:lnTo>
                  <a:lnTo>
                    <a:pt x="3138171" y="6020154"/>
                  </a:lnTo>
                  <a:lnTo>
                    <a:pt x="3120317" y="6063825"/>
                  </a:lnTo>
                  <a:lnTo>
                    <a:pt x="3102174" y="6107158"/>
                  </a:lnTo>
                  <a:lnTo>
                    <a:pt x="3083744" y="6150150"/>
                  </a:lnTo>
                  <a:lnTo>
                    <a:pt x="3065030" y="6192797"/>
                  </a:lnTo>
                  <a:lnTo>
                    <a:pt x="3046035" y="6235096"/>
                  </a:lnTo>
                  <a:lnTo>
                    <a:pt x="3026759" y="6277044"/>
                  </a:lnTo>
                  <a:lnTo>
                    <a:pt x="3007205" y="6318636"/>
                  </a:lnTo>
                  <a:lnTo>
                    <a:pt x="2987376" y="6359869"/>
                  </a:lnTo>
                  <a:lnTo>
                    <a:pt x="2967274" y="6400740"/>
                  </a:lnTo>
                  <a:lnTo>
                    <a:pt x="2946901" y="6441245"/>
                  </a:lnTo>
                  <a:lnTo>
                    <a:pt x="2926259" y="6481380"/>
                  </a:lnTo>
                  <a:lnTo>
                    <a:pt x="2905350" y="6521142"/>
                  </a:lnTo>
                  <a:lnTo>
                    <a:pt x="2884177" y="6560527"/>
                  </a:lnTo>
                  <a:lnTo>
                    <a:pt x="2862741" y="6599533"/>
                  </a:lnTo>
                  <a:lnTo>
                    <a:pt x="2841046" y="6638154"/>
                  </a:lnTo>
                  <a:lnTo>
                    <a:pt x="2819093" y="6676388"/>
                  </a:lnTo>
                  <a:lnTo>
                    <a:pt x="2796884" y="6714231"/>
                  </a:lnTo>
                  <a:lnTo>
                    <a:pt x="2774422" y="6751679"/>
                  </a:lnTo>
                  <a:lnTo>
                    <a:pt x="2751709" y="6788730"/>
                  </a:lnTo>
                  <a:lnTo>
                    <a:pt x="2704465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608704" cy="6858000"/>
            </a:xfrm>
            <a:custGeom>
              <a:avLst/>
              <a:gdLst/>
              <a:ahLst/>
              <a:cxnLst/>
              <a:rect l="l" t="t" r="r" b="b"/>
              <a:pathLst>
                <a:path w="3608704" h="6858000">
                  <a:moveTo>
                    <a:pt x="269887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2698877" y="6857999"/>
                  </a:lnTo>
                  <a:lnTo>
                    <a:pt x="2746121" y="6788730"/>
                  </a:lnTo>
                  <a:lnTo>
                    <a:pt x="2768834" y="6751679"/>
                  </a:lnTo>
                  <a:lnTo>
                    <a:pt x="2791296" y="6714231"/>
                  </a:lnTo>
                  <a:lnTo>
                    <a:pt x="2813505" y="6676388"/>
                  </a:lnTo>
                  <a:lnTo>
                    <a:pt x="2835458" y="6638154"/>
                  </a:lnTo>
                  <a:lnTo>
                    <a:pt x="2857153" y="6599533"/>
                  </a:lnTo>
                  <a:lnTo>
                    <a:pt x="2878589" y="6560527"/>
                  </a:lnTo>
                  <a:lnTo>
                    <a:pt x="2899762" y="6521142"/>
                  </a:lnTo>
                  <a:lnTo>
                    <a:pt x="2920671" y="6481380"/>
                  </a:lnTo>
                  <a:lnTo>
                    <a:pt x="2941313" y="6441245"/>
                  </a:lnTo>
                  <a:lnTo>
                    <a:pt x="2961686" y="6400740"/>
                  </a:lnTo>
                  <a:lnTo>
                    <a:pt x="2981788" y="6359869"/>
                  </a:lnTo>
                  <a:lnTo>
                    <a:pt x="3001617" y="6318636"/>
                  </a:lnTo>
                  <a:lnTo>
                    <a:pt x="3021171" y="6277044"/>
                  </a:lnTo>
                  <a:lnTo>
                    <a:pt x="3040447" y="6235096"/>
                  </a:lnTo>
                  <a:lnTo>
                    <a:pt x="3059442" y="6192797"/>
                  </a:lnTo>
                  <a:lnTo>
                    <a:pt x="3078156" y="6150150"/>
                  </a:lnTo>
                  <a:lnTo>
                    <a:pt x="3096586" y="6107158"/>
                  </a:lnTo>
                  <a:lnTo>
                    <a:pt x="3114729" y="6063825"/>
                  </a:lnTo>
                  <a:lnTo>
                    <a:pt x="3132583" y="6020154"/>
                  </a:lnTo>
                  <a:lnTo>
                    <a:pt x="3150146" y="5976150"/>
                  </a:lnTo>
                  <a:lnTo>
                    <a:pt x="3167417" y="5931815"/>
                  </a:lnTo>
                  <a:lnTo>
                    <a:pt x="3184391" y="5887154"/>
                  </a:lnTo>
                  <a:lnTo>
                    <a:pt x="3201069" y="5842169"/>
                  </a:lnTo>
                  <a:lnTo>
                    <a:pt x="3217446" y="5796864"/>
                  </a:lnTo>
                  <a:lnTo>
                    <a:pt x="3233522" y="5751244"/>
                  </a:lnTo>
                  <a:lnTo>
                    <a:pt x="3249293" y="5705311"/>
                  </a:lnTo>
                  <a:lnTo>
                    <a:pt x="3264758" y="5659069"/>
                  </a:lnTo>
                  <a:lnTo>
                    <a:pt x="3279915" y="5612522"/>
                  </a:lnTo>
                  <a:lnTo>
                    <a:pt x="3294760" y="5565673"/>
                  </a:lnTo>
                  <a:lnTo>
                    <a:pt x="3309293" y="5518525"/>
                  </a:lnTo>
                  <a:lnTo>
                    <a:pt x="3323510" y="5471083"/>
                  </a:lnTo>
                  <a:lnTo>
                    <a:pt x="3337410" y="5423350"/>
                  </a:lnTo>
                  <a:lnTo>
                    <a:pt x="3350991" y="5375330"/>
                  </a:lnTo>
                  <a:lnTo>
                    <a:pt x="3364249" y="5327025"/>
                  </a:lnTo>
                  <a:lnTo>
                    <a:pt x="3377183" y="5278440"/>
                  </a:lnTo>
                  <a:lnTo>
                    <a:pt x="3389792" y="5229578"/>
                  </a:lnTo>
                  <a:lnTo>
                    <a:pt x="3402071" y="5180442"/>
                  </a:lnTo>
                  <a:lnTo>
                    <a:pt x="3414020" y="5131037"/>
                  </a:lnTo>
                  <a:lnTo>
                    <a:pt x="3425637" y="5081366"/>
                  </a:lnTo>
                  <a:lnTo>
                    <a:pt x="3436918" y="5031433"/>
                  </a:lnTo>
                  <a:lnTo>
                    <a:pt x="3447861" y="4981240"/>
                  </a:lnTo>
                  <a:lnTo>
                    <a:pt x="3458466" y="4930792"/>
                  </a:lnTo>
                  <a:lnTo>
                    <a:pt x="3468728" y="4880091"/>
                  </a:lnTo>
                  <a:lnTo>
                    <a:pt x="3478647" y="4829143"/>
                  </a:lnTo>
                  <a:lnTo>
                    <a:pt x="3488219" y="4777950"/>
                  </a:lnTo>
                  <a:lnTo>
                    <a:pt x="3497443" y="4726515"/>
                  </a:lnTo>
                  <a:lnTo>
                    <a:pt x="3506317" y="4674843"/>
                  </a:lnTo>
                  <a:lnTo>
                    <a:pt x="3514838" y="4622937"/>
                  </a:lnTo>
                  <a:lnTo>
                    <a:pt x="3523003" y="4570800"/>
                  </a:lnTo>
                  <a:lnTo>
                    <a:pt x="3530812" y="4518437"/>
                  </a:lnTo>
                  <a:lnTo>
                    <a:pt x="3538261" y="4465850"/>
                  </a:lnTo>
                  <a:lnTo>
                    <a:pt x="3545349" y="4413043"/>
                  </a:lnTo>
                  <a:lnTo>
                    <a:pt x="3552073" y="4360020"/>
                  </a:lnTo>
                  <a:lnTo>
                    <a:pt x="3558431" y="4306784"/>
                  </a:lnTo>
                  <a:lnTo>
                    <a:pt x="3564420" y="4253340"/>
                  </a:lnTo>
                  <a:lnTo>
                    <a:pt x="3570040" y="4199689"/>
                  </a:lnTo>
                  <a:lnTo>
                    <a:pt x="3575286" y="4145837"/>
                  </a:lnTo>
                  <a:lnTo>
                    <a:pt x="3580158" y="4091786"/>
                  </a:lnTo>
                  <a:lnTo>
                    <a:pt x="3584653" y="4037541"/>
                  </a:lnTo>
                  <a:lnTo>
                    <a:pt x="3588768" y="3983104"/>
                  </a:lnTo>
                  <a:lnTo>
                    <a:pt x="3592502" y="3928479"/>
                  </a:lnTo>
                  <a:lnTo>
                    <a:pt x="3595852" y="3873671"/>
                  </a:lnTo>
                  <a:lnTo>
                    <a:pt x="3598817" y="3818681"/>
                  </a:lnTo>
                  <a:lnTo>
                    <a:pt x="3601393" y="3763515"/>
                  </a:lnTo>
                  <a:lnTo>
                    <a:pt x="3603579" y="3708175"/>
                  </a:lnTo>
                  <a:lnTo>
                    <a:pt x="3605373" y="3652666"/>
                  </a:lnTo>
                  <a:lnTo>
                    <a:pt x="3606771" y="3596990"/>
                  </a:lnTo>
                  <a:lnTo>
                    <a:pt x="3607773" y="3541151"/>
                  </a:lnTo>
                  <a:lnTo>
                    <a:pt x="3608376" y="3485153"/>
                  </a:lnTo>
                  <a:lnTo>
                    <a:pt x="3608578" y="3429000"/>
                  </a:lnTo>
                  <a:lnTo>
                    <a:pt x="3608376" y="3372846"/>
                  </a:lnTo>
                  <a:lnTo>
                    <a:pt x="3607773" y="3316848"/>
                  </a:lnTo>
                  <a:lnTo>
                    <a:pt x="3606771" y="3261009"/>
                  </a:lnTo>
                  <a:lnTo>
                    <a:pt x="3605373" y="3205334"/>
                  </a:lnTo>
                  <a:lnTo>
                    <a:pt x="3603579" y="3149824"/>
                  </a:lnTo>
                  <a:lnTo>
                    <a:pt x="3601393" y="3094484"/>
                  </a:lnTo>
                  <a:lnTo>
                    <a:pt x="3598817" y="3039318"/>
                  </a:lnTo>
                  <a:lnTo>
                    <a:pt x="3595852" y="2984329"/>
                  </a:lnTo>
                  <a:lnTo>
                    <a:pt x="3592502" y="2929521"/>
                  </a:lnTo>
                  <a:lnTo>
                    <a:pt x="3588768" y="2874896"/>
                  </a:lnTo>
                  <a:lnTo>
                    <a:pt x="3584653" y="2820460"/>
                  </a:lnTo>
                  <a:lnTo>
                    <a:pt x="3580158" y="2766214"/>
                  </a:lnTo>
                  <a:lnTo>
                    <a:pt x="3575286" y="2712164"/>
                  </a:lnTo>
                  <a:lnTo>
                    <a:pt x="3570040" y="2658312"/>
                  </a:lnTo>
                  <a:lnTo>
                    <a:pt x="3564420" y="2604662"/>
                  </a:lnTo>
                  <a:lnTo>
                    <a:pt x="3558431" y="2551217"/>
                  </a:lnTo>
                  <a:lnTo>
                    <a:pt x="3552073" y="2497982"/>
                  </a:lnTo>
                  <a:lnTo>
                    <a:pt x="3545349" y="2444959"/>
                  </a:lnTo>
                  <a:lnTo>
                    <a:pt x="3538261" y="2392152"/>
                  </a:lnTo>
                  <a:lnTo>
                    <a:pt x="3530812" y="2339565"/>
                  </a:lnTo>
                  <a:lnTo>
                    <a:pt x="3523003" y="2287202"/>
                  </a:lnTo>
                  <a:lnTo>
                    <a:pt x="3514838" y="2235065"/>
                  </a:lnTo>
                  <a:lnTo>
                    <a:pt x="3506317" y="2183159"/>
                  </a:lnTo>
                  <a:lnTo>
                    <a:pt x="3497443" y="2131487"/>
                  </a:lnTo>
                  <a:lnTo>
                    <a:pt x="3488219" y="2080053"/>
                  </a:lnTo>
                  <a:lnTo>
                    <a:pt x="3478647" y="2028860"/>
                  </a:lnTo>
                  <a:lnTo>
                    <a:pt x="3468728" y="1977911"/>
                  </a:lnTo>
                  <a:lnTo>
                    <a:pt x="3458466" y="1927211"/>
                  </a:lnTo>
                  <a:lnTo>
                    <a:pt x="3447861" y="1876763"/>
                  </a:lnTo>
                  <a:lnTo>
                    <a:pt x="3436918" y="1826570"/>
                  </a:lnTo>
                  <a:lnTo>
                    <a:pt x="3425637" y="1776636"/>
                  </a:lnTo>
                  <a:lnTo>
                    <a:pt x="3414020" y="1726965"/>
                  </a:lnTo>
                  <a:lnTo>
                    <a:pt x="3402071" y="1677560"/>
                  </a:lnTo>
                  <a:lnTo>
                    <a:pt x="3389792" y="1628424"/>
                  </a:lnTo>
                  <a:lnTo>
                    <a:pt x="3377184" y="1579562"/>
                  </a:lnTo>
                  <a:lnTo>
                    <a:pt x="3364249" y="1530977"/>
                  </a:lnTo>
                  <a:lnTo>
                    <a:pt x="3350991" y="1482671"/>
                  </a:lnTo>
                  <a:lnTo>
                    <a:pt x="3337410" y="1434650"/>
                  </a:lnTo>
                  <a:lnTo>
                    <a:pt x="3323510" y="1386917"/>
                  </a:lnTo>
                  <a:lnTo>
                    <a:pt x="3309293" y="1339474"/>
                  </a:lnTo>
                  <a:lnTo>
                    <a:pt x="3294760" y="1292326"/>
                  </a:lnTo>
                  <a:lnTo>
                    <a:pt x="3279915" y="1245476"/>
                  </a:lnTo>
                  <a:lnTo>
                    <a:pt x="3264758" y="1198928"/>
                  </a:lnTo>
                  <a:lnTo>
                    <a:pt x="3249293" y="1152686"/>
                  </a:lnTo>
                  <a:lnTo>
                    <a:pt x="3233522" y="1106752"/>
                  </a:lnTo>
                  <a:lnTo>
                    <a:pt x="3217446" y="1061130"/>
                  </a:lnTo>
                  <a:lnTo>
                    <a:pt x="3201069" y="1015825"/>
                  </a:lnTo>
                  <a:lnTo>
                    <a:pt x="3184391" y="970839"/>
                  </a:lnTo>
                  <a:lnTo>
                    <a:pt x="3167417" y="926176"/>
                  </a:lnTo>
                  <a:lnTo>
                    <a:pt x="3150146" y="881840"/>
                  </a:lnTo>
                  <a:lnTo>
                    <a:pt x="3132583" y="837835"/>
                  </a:lnTo>
                  <a:lnTo>
                    <a:pt x="3114729" y="794163"/>
                  </a:lnTo>
                  <a:lnTo>
                    <a:pt x="3096586" y="750828"/>
                  </a:lnTo>
                  <a:lnTo>
                    <a:pt x="3078156" y="707835"/>
                  </a:lnTo>
                  <a:lnTo>
                    <a:pt x="3059442" y="665186"/>
                  </a:lnTo>
                  <a:lnTo>
                    <a:pt x="3040447" y="622885"/>
                  </a:lnTo>
                  <a:lnTo>
                    <a:pt x="3021171" y="580935"/>
                  </a:lnTo>
                  <a:lnTo>
                    <a:pt x="3001617" y="539341"/>
                  </a:lnTo>
                  <a:lnTo>
                    <a:pt x="2981788" y="498106"/>
                  </a:lnTo>
                  <a:lnTo>
                    <a:pt x="2961686" y="457233"/>
                  </a:lnTo>
                  <a:lnTo>
                    <a:pt x="2941313" y="416726"/>
                  </a:lnTo>
                  <a:lnTo>
                    <a:pt x="2920671" y="376588"/>
                  </a:lnTo>
                  <a:lnTo>
                    <a:pt x="2899762" y="336823"/>
                  </a:lnTo>
                  <a:lnTo>
                    <a:pt x="2878589" y="297435"/>
                  </a:lnTo>
                  <a:lnTo>
                    <a:pt x="2857153" y="258427"/>
                  </a:lnTo>
                  <a:lnTo>
                    <a:pt x="2835458" y="219803"/>
                  </a:lnTo>
                  <a:lnTo>
                    <a:pt x="2813505" y="181566"/>
                  </a:lnTo>
                  <a:lnTo>
                    <a:pt x="2791296" y="143720"/>
                  </a:lnTo>
                  <a:lnTo>
                    <a:pt x="2768834" y="106268"/>
                  </a:lnTo>
                  <a:lnTo>
                    <a:pt x="2746121" y="69215"/>
                  </a:lnTo>
                  <a:lnTo>
                    <a:pt x="2698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2198" y="2850007"/>
            <a:ext cx="23895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Calibri"/>
                <a:cs typeface="Calibri"/>
              </a:rPr>
              <a:t>Calibration</a:t>
            </a:r>
            <a:r>
              <a:rPr sz="3500" spc="-170" dirty="0">
                <a:latin typeface="Calibri"/>
                <a:cs typeface="Calibri"/>
              </a:rPr>
              <a:t> </a:t>
            </a:r>
            <a:r>
              <a:rPr sz="3500" spc="-50" dirty="0">
                <a:latin typeface="Calibri"/>
                <a:cs typeface="Calibri"/>
              </a:rPr>
              <a:t>&amp; </a:t>
            </a:r>
            <a:r>
              <a:rPr sz="3500" spc="-10" dirty="0">
                <a:latin typeface="Calibri"/>
                <a:cs typeface="Calibri"/>
              </a:rPr>
              <a:t>Testing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081527"/>
            <a:ext cx="96520" cy="704215"/>
          </a:xfrm>
          <a:custGeom>
            <a:avLst/>
            <a:gdLst/>
            <a:ahLst/>
            <a:cxnLst/>
            <a:rect l="l" t="t" r="r" b="b"/>
            <a:pathLst>
              <a:path w="96520" h="704214">
                <a:moveTo>
                  <a:pt x="96012" y="0"/>
                </a:moveTo>
                <a:lnTo>
                  <a:pt x="0" y="0"/>
                </a:lnTo>
                <a:lnTo>
                  <a:pt x="0" y="704088"/>
                </a:lnTo>
                <a:lnTo>
                  <a:pt x="96012" y="704088"/>
                </a:lnTo>
                <a:lnTo>
                  <a:pt x="9601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977640" y="680973"/>
            <a:ext cx="4773295" cy="917575"/>
            <a:chOff x="3977640" y="680973"/>
            <a:chExt cx="4773295" cy="917575"/>
          </a:xfrm>
        </p:grpSpPr>
        <p:sp>
          <p:nvSpPr>
            <p:cNvPr id="10" name="object 10"/>
            <p:cNvSpPr/>
            <p:nvPr/>
          </p:nvSpPr>
          <p:spPr>
            <a:xfrm>
              <a:off x="3977640" y="680973"/>
              <a:ext cx="4773295" cy="917575"/>
            </a:xfrm>
            <a:custGeom>
              <a:avLst/>
              <a:gdLst/>
              <a:ahLst/>
              <a:cxnLst/>
              <a:rect l="l" t="t" r="r" b="b"/>
              <a:pathLst>
                <a:path w="4773295" h="917575">
                  <a:moveTo>
                    <a:pt x="4681474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825753"/>
                  </a:lnTo>
                  <a:lnTo>
                    <a:pt x="7201" y="861478"/>
                  </a:lnTo>
                  <a:lnTo>
                    <a:pt x="26844" y="890666"/>
                  </a:lnTo>
                  <a:lnTo>
                    <a:pt x="55989" y="910353"/>
                  </a:lnTo>
                  <a:lnTo>
                    <a:pt x="91694" y="917575"/>
                  </a:lnTo>
                  <a:lnTo>
                    <a:pt x="4681474" y="917575"/>
                  </a:lnTo>
                  <a:lnTo>
                    <a:pt x="4717178" y="910353"/>
                  </a:lnTo>
                  <a:lnTo>
                    <a:pt x="4746323" y="890666"/>
                  </a:lnTo>
                  <a:lnTo>
                    <a:pt x="4765966" y="861478"/>
                  </a:lnTo>
                  <a:lnTo>
                    <a:pt x="4773168" y="825753"/>
                  </a:lnTo>
                  <a:lnTo>
                    <a:pt x="4773168" y="91693"/>
                  </a:lnTo>
                  <a:lnTo>
                    <a:pt x="4765966" y="55989"/>
                  </a:lnTo>
                  <a:lnTo>
                    <a:pt x="4746323" y="26844"/>
                  </a:lnTo>
                  <a:lnTo>
                    <a:pt x="4717178" y="7201"/>
                  </a:lnTo>
                  <a:lnTo>
                    <a:pt x="46814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9090" y="995108"/>
              <a:ext cx="424180" cy="291465"/>
            </a:xfrm>
            <a:custGeom>
              <a:avLst/>
              <a:gdLst/>
              <a:ahLst/>
              <a:cxnLst/>
              <a:rect l="l" t="t" r="r" b="b"/>
              <a:pathLst>
                <a:path w="424179" h="291465">
                  <a:moveTo>
                    <a:pt x="174117" y="145605"/>
                  </a:moveTo>
                  <a:lnTo>
                    <a:pt x="64973" y="0"/>
                  </a:lnTo>
                  <a:lnTo>
                    <a:pt x="0" y="0"/>
                  </a:lnTo>
                  <a:lnTo>
                    <a:pt x="109143" y="145605"/>
                  </a:lnTo>
                  <a:lnTo>
                    <a:pt x="0" y="291211"/>
                  </a:lnTo>
                  <a:lnTo>
                    <a:pt x="64973" y="291211"/>
                  </a:lnTo>
                  <a:lnTo>
                    <a:pt x="174117" y="145605"/>
                  </a:lnTo>
                  <a:close/>
                </a:path>
                <a:path w="424179" h="291465">
                  <a:moveTo>
                    <a:pt x="298843" y="145605"/>
                  </a:moveTo>
                  <a:lnTo>
                    <a:pt x="189699" y="0"/>
                  </a:lnTo>
                  <a:lnTo>
                    <a:pt x="124739" y="0"/>
                  </a:lnTo>
                  <a:lnTo>
                    <a:pt x="233883" y="145605"/>
                  </a:lnTo>
                  <a:lnTo>
                    <a:pt x="124739" y="291211"/>
                  </a:lnTo>
                  <a:lnTo>
                    <a:pt x="189699" y="291211"/>
                  </a:lnTo>
                  <a:lnTo>
                    <a:pt x="298843" y="145605"/>
                  </a:lnTo>
                  <a:close/>
                </a:path>
                <a:path w="424179" h="291465">
                  <a:moveTo>
                    <a:pt x="423583" y="145605"/>
                  </a:moveTo>
                  <a:lnTo>
                    <a:pt x="314439" y="0"/>
                  </a:lnTo>
                  <a:lnTo>
                    <a:pt x="249478" y="0"/>
                  </a:lnTo>
                  <a:lnTo>
                    <a:pt x="358622" y="145605"/>
                  </a:lnTo>
                  <a:lnTo>
                    <a:pt x="249478" y="291211"/>
                  </a:lnTo>
                  <a:lnTo>
                    <a:pt x="314439" y="291211"/>
                  </a:lnTo>
                  <a:lnTo>
                    <a:pt x="423583" y="1456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22545" y="820928"/>
            <a:ext cx="2681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45" dirty="0">
                <a:latin typeface="Calibri"/>
                <a:cs typeface="Calibri"/>
              </a:rPr>
              <a:t>Test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motor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correct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22545" y="1085799"/>
            <a:ext cx="19475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/>
              <a:t>direction</a:t>
            </a:r>
            <a:r>
              <a:rPr sz="1900" spc="-35" dirty="0"/>
              <a:t> </a:t>
            </a:r>
            <a:r>
              <a:rPr sz="1900" dirty="0"/>
              <a:t>and</a:t>
            </a:r>
            <a:r>
              <a:rPr sz="1900" spc="-45" dirty="0"/>
              <a:t> </a:t>
            </a:r>
            <a:r>
              <a:rPr sz="1900" spc="-10" dirty="0"/>
              <a:t>steps.</a:t>
            </a:r>
            <a:endParaRPr sz="1900"/>
          </a:p>
        </p:txBody>
      </p:sp>
      <p:grpSp>
        <p:nvGrpSpPr>
          <p:cNvPr id="14" name="object 14"/>
          <p:cNvGrpSpPr/>
          <p:nvPr/>
        </p:nvGrpSpPr>
        <p:grpSpPr>
          <a:xfrm>
            <a:off x="3977640" y="1827910"/>
            <a:ext cx="4773295" cy="917575"/>
            <a:chOff x="3977640" y="1827910"/>
            <a:chExt cx="4773295" cy="917575"/>
          </a:xfrm>
        </p:grpSpPr>
        <p:sp>
          <p:nvSpPr>
            <p:cNvPr id="15" name="object 15"/>
            <p:cNvSpPr/>
            <p:nvPr/>
          </p:nvSpPr>
          <p:spPr>
            <a:xfrm>
              <a:off x="3977640" y="1827910"/>
              <a:ext cx="4773295" cy="917575"/>
            </a:xfrm>
            <a:custGeom>
              <a:avLst/>
              <a:gdLst/>
              <a:ahLst/>
              <a:cxnLst/>
              <a:rect l="l" t="t" r="r" b="b"/>
              <a:pathLst>
                <a:path w="4773295" h="917575">
                  <a:moveTo>
                    <a:pt x="4681474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825753"/>
                  </a:lnTo>
                  <a:lnTo>
                    <a:pt x="7201" y="861458"/>
                  </a:lnTo>
                  <a:lnTo>
                    <a:pt x="26844" y="890603"/>
                  </a:lnTo>
                  <a:lnTo>
                    <a:pt x="55989" y="910246"/>
                  </a:lnTo>
                  <a:lnTo>
                    <a:pt x="91694" y="917448"/>
                  </a:lnTo>
                  <a:lnTo>
                    <a:pt x="4681474" y="917448"/>
                  </a:lnTo>
                  <a:lnTo>
                    <a:pt x="4717178" y="910246"/>
                  </a:lnTo>
                  <a:lnTo>
                    <a:pt x="4746323" y="890603"/>
                  </a:lnTo>
                  <a:lnTo>
                    <a:pt x="4765966" y="861458"/>
                  </a:lnTo>
                  <a:lnTo>
                    <a:pt x="4773168" y="825753"/>
                  </a:lnTo>
                  <a:lnTo>
                    <a:pt x="4773168" y="91693"/>
                  </a:lnTo>
                  <a:lnTo>
                    <a:pt x="4765966" y="55989"/>
                  </a:lnTo>
                  <a:lnTo>
                    <a:pt x="4746323" y="26844"/>
                  </a:lnTo>
                  <a:lnTo>
                    <a:pt x="4717178" y="7201"/>
                  </a:lnTo>
                  <a:lnTo>
                    <a:pt x="46814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4261" y="2057269"/>
              <a:ext cx="208279" cy="461009"/>
            </a:xfrm>
            <a:custGeom>
              <a:avLst/>
              <a:gdLst/>
              <a:ahLst/>
              <a:cxnLst/>
              <a:rect l="l" t="t" r="r" b="b"/>
              <a:pathLst>
                <a:path w="208279" h="461010">
                  <a:moveTo>
                    <a:pt x="104028" y="0"/>
                  </a:moveTo>
                  <a:lnTo>
                    <a:pt x="79446" y="4923"/>
                  </a:lnTo>
                  <a:lnTo>
                    <a:pt x="79702" y="4923"/>
                  </a:lnTo>
                  <a:lnTo>
                    <a:pt x="59980" y="18135"/>
                  </a:lnTo>
                  <a:lnTo>
                    <a:pt x="46581" y="37953"/>
                  </a:lnTo>
                  <a:lnTo>
                    <a:pt x="41659" y="62402"/>
                  </a:lnTo>
                  <a:lnTo>
                    <a:pt x="41660" y="273532"/>
                  </a:lnTo>
                  <a:lnTo>
                    <a:pt x="18872" y="297136"/>
                  </a:lnTo>
                  <a:lnTo>
                    <a:pt x="4758" y="325859"/>
                  </a:lnTo>
                  <a:lnTo>
                    <a:pt x="0" y="357410"/>
                  </a:lnTo>
                  <a:lnTo>
                    <a:pt x="5278" y="389497"/>
                  </a:lnTo>
                  <a:lnTo>
                    <a:pt x="20342" y="418618"/>
                  </a:lnTo>
                  <a:lnTo>
                    <a:pt x="43154" y="441109"/>
                  </a:lnTo>
                  <a:lnTo>
                    <a:pt x="71715" y="455605"/>
                  </a:lnTo>
                  <a:lnTo>
                    <a:pt x="104028" y="460740"/>
                  </a:lnTo>
                  <a:lnTo>
                    <a:pt x="136341" y="455605"/>
                  </a:lnTo>
                  <a:lnTo>
                    <a:pt x="164902" y="441109"/>
                  </a:lnTo>
                  <a:lnTo>
                    <a:pt x="176638" y="429539"/>
                  </a:lnTo>
                  <a:lnTo>
                    <a:pt x="104028" y="429539"/>
                  </a:lnTo>
                  <a:lnTo>
                    <a:pt x="79755" y="425289"/>
                  </a:lnTo>
                  <a:lnTo>
                    <a:pt x="58746" y="413483"/>
                  </a:lnTo>
                  <a:lnTo>
                    <a:pt x="42707" y="395534"/>
                  </a:lnTo>
                  <a:lnTo>
                    <a:pt x="33344" y="372856"/>
                  </a:lnTo>
                  <a:lnTo>
                    <a:pt x="31915" y="348106"/>
                  </a:lnTo>
                  <a:lnTo>
                    <a:pt x="38671" y="325014"/>
                  </a:lnTo>
                  <a:lnTo>
                    <a:pt x="52639" y="305432"/>
                  </a:lnTo>
                  <a:lnTo>
                    <a:pt x="72844" y="291212"/>
                  </a:lnTo>
                  <a:lnTo>
                    <a:pt x="72844" y="62402"/>
                  </a:lnTo>
                  <a:lnTo>
                    <a:pt x="75304" y="50287"/>
                  </a:lnTo>
                  <a:lnTo>
                    <a:pt x="82004" y="40366"/>
                  </a:lnTo>
                  <a:lnTo>
                    <a:pt x="91920" y="33663"/>
                  </a:lnTo>
                  <a:lnTo>
                    <a:pt x="104028" y="31201"/>
                  </a:lnTo>
                  <a:lnTo>
                    <a:pt x="156767" y="31201"/>
                  </a:lnTo>
                  <a:lnTo>
                    <a:pt x="148076" y="18330"/>
                  </a:lnTo>
                  <a:lnTo>
                    <a:pt x="128244" y="4923"/>
                  </a:lnTo>
                  <a:lnTo>
                    <a:pt x="104028" y="0"/>
                  </a:lnTo>
                  <a:close/>
                </a:path>
                <a:path w="208279" h="461010">
                  <a:moveTo>
                    <a:pt x="156767" y="31201"/>
                  </a:moveTo>
                  <a:lnTo>
                    <a:pt x="104028" y="31201"/>
                  </a:lnTo>
                  <a:lnTo>
                    <a:pt x="116136" y="33663"/>
                  </a:lnTo>
                  <a:lnTo>
                    <a:pt x="126052" y="40366"/>
                  </a:lnTo>
                  <a:lnTo>
                    <a:pt x="132752" y="50287"/>
                  </a:lnTo>
                  <a:lnTo>
                    <a:pt x="135212" y="62402"/>
                  </a:lnTo>
                  <a:lnTo>
                    <a:pt x="135212" y="291213"/>
                  </a:lnTo>
                  <a:lnTo>
                    <a:pt x="155344" y="305432"/>
                  </a:lnTo>
                  <a:lnTo>
                    <a:pt x="169190" y="325014"/>
                  </a:lnTo>
                  <a:lnTo>
                    <a:pt x="175922" y="348106"/>
                  </a:lnTo>
                  <a:lnTo>
                    <a:pt x="174712" y="372856"/>
                  </a:lnTo>
                  <a:lnTo>
                    <a:pt x="149115" y="413288"/>
                  </a:lnTo>
                  <a:lnTo>
                    <a:pt x="104028" y="429539"/>
                  </a:lnTo>
                  <a:lnTo>
                    <a:pt x="176638" y="429539"/>
                  </a:lnTo>
                  <a:lnTo>
                    <a:pt x="187714" y="418618"/>
                  </a:lnTo>
                  <a:lnTo>
                    <a:pt x="202778" y="389497"/>
                  </a:lnTo>
                  <a:lnTo>
                    <a:pt x="208057" y="357410"/>
                  </a:lnTo>
                  <a:lnTo>
                    <a:pt x="203298" y="325859"/>
                  </a:lnTo>
                  <a:lnTo>
                    <a:pt x="189184" y="297136"/>
                  </a:lnTo>
                  <a:lnTo>
                    <a:pt x="166397" y="273532"/>
                  </a:lnTo>
                  <a:lnTo>
                    <a:pt x="166396" y="62402"/>
                  </a:lnTo>
                  <a:lnTo>
                    <a:pt x="161475" y="38172"/>
                  </a:lnTo>
                  <a:lnTo>
                    <a:pt x="156767" y="3120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836" y="2237197"/>
              <a:ext cx="102907" cy="22881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977640" y="2974848"/>
            <a:ext cx="4773295" cy="917575"/>
            <a:chOff x="3977640" y="2974848"/>
            <a:chExt cx="4773295" cy="917575"/>
          </a:xfrm>
        </p:grpSpPr>
        <p:sp>
          <p:nvSpPr>
            <p:cNvPr id="19" name="object 19"/>
            <p:cNvSpPr/>
            <p:nvPr/>
          </p:nvSpPr>
          <p:spPr>
            <a:xfrm>
              <a:off x="3977640" y="2974848"/>
              <a:ext cx="4773295" cy="917575"/>
            </a:xfrm>
            <a:custGeom>
              <a:avLst/>
              <a:gdLst/>
              <a:ahLst/>
              <a:cxnLst/>
              <a:rect l="l" t="t" r="r" b="b"/>
              <a:pathLst>
                <a:path w="4773295" h="917575">
                  <a:moveTo>
                    <a:pt x="4681474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825753"/>
                  </a:lnTo>
                  <a:lnTo>
                    <a:pt x="7201" y="861458"/>
                  </a:lnTo>
                  <a:lnTo>
                    <a:pt x="26844" y="890603"/>
                  </a:lnTo>
                  <a:lnTo>
                    <a:pt x="55989" y="910246"/>
                  </a:lnTo>
                  <a:lnTo>
                    <a:pt x="91694" y="917447"/>
                  </a:lnTo>
                  <a:lnTo>
                    <a:pt x="4681474" y="917447"/>
                  </a:lnTo>
                  <a:lnTo>
                    <a:pt x="4717178" y="910246"/>
                  </a:lnTo>
                  <a:lnTo>
                    <a:pt x="4746323" y="890603"/>
                  </a:lnTo>
                  <a:lnTo>
                    <a:pt x="4765966" y="861458"/>
                  </a:lnTo>
                  <a:lnTo>
                    <a:pt x="4773168" y="825753"/>
                  </a:lnTo>
                  <a:lnTo>
                    <a:pt x="4773168" y="91693"/>
                  </a:lnTo>
                  <a:lnTo>
                    <a:pt x="4765966" y="55989"/>
                  </a:lnTo>
                  <a:lnTo>
                    <a:pt x="4746323" y="26844"/>
                  </a:lnTo>
                  <a:lnTo>
                    <a:pt x="4717178" y="7201"/>
                  </a:lnTo>
                  <a:lnTo>
                    <a:pt x="46814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0395" y="3283257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292611" y="0"/>
                  </a:moveTo>
                  <a:lnTo>
                    <a:pt x="32743" y="260526"/>
                  </a:lnTo>
                  <a:lnTo>
                    <a:pt x="0" y="359329"/>
                  </a:lnTo>
                  <a:lnTo>
                    <a:pt x="99269" y="326568"/>
                  </a:lnTo>
                  <a:lnTo>
                    <a:pt x="102907" y="322928"/>
                  </a:lnTo>
                  <a:lnTo>
                    <a:pt x="44177" y="322928"/>
                  </a:lnTo>
                  <a:lnTo>
                    <a:pt x="36381" y="315128"/>
                  </a:lnTo>
                  <a:lnTo>
                    <a:pt x="50934" y="270926"/>
                  </a:lnTo>
                  <a:lnTo>
                    <a:pt x="59924" y="265377"/>
                  </a:lnTo>
                  <a:lnTo>
                    <a:pt x="69839" y="263581"/>
                  </a:lnTo>
                  <a:lnTo>
                    <a:pt x="162222" y="263581"/>
                  </a:lnTo>
                  <a:lnTo>
                    <a:pt x="359138" y="66561"/>
                  </a:lnTo>
                  <a:lnTo>
                    <a:pt x="292611" y="0"/>
                  </a:lnTo>
                  <a:close/>
                </a:path>
                <a:path w="359410" h="359410">
                  <a:moveTo>
                    <a:pt x="162222" y="263581"/>
                  </a:moveTo>
                  <a:lnTo>
                    <a:pt x="69839" y="263581"/>
                  </a:lnTo>
                  <a:lnTo>
                    <a:pt x="79657" y="265588"/>
                  </a:lnTo>
                  <a:lnTo>
                    <a:pt x="88355" y="271447"/>
                  </a:lnTo>
                  <a:lnTo>
                    <a:pt x="94202" y="280140"/>
                  </a:lnTo>
                  <a:lnTo>
                    <a:pt x="96151" y="289907"/>
                  </a:lnTo>
                  <a:lnTo>
                    <a:pt x="94202" y="299674"/>
                  </a:lnTo>
                  <a:lnTo>
                    <a:pt x="88355" y="308367"/>
                  </a:lnTo>
                  <a:lnTo>
                    <a:pt x="44177" y="322928"/>
                  </a:lnTo>
                  <a:lnTo>
                    <a:pt x="102907" y="322928"/>
                  </a:lnTo>
                  <a:lnTo>
                    <a:pt x="162222" y="263581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559" y="3226055"/>
              <a:ext cx="109079" cy="10868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977640" y="4121784"/>
            <a:ext cx="4773295" cy="917575"/>
            <a:chOff x="3977640" y="4121784"/>
            <a:chExt cx="4773295" cy="917575"/>
          </a:xfrm>
        </p:grpSpPr>
        <p:sp>
          <p:nvSpPr>
            <p:cNvPr id="23" name="object 23"/>
            <p:cNvSpPr/>
            <p:nvPr/>
          </p:nvSpPr>
          <p:spPr>
            <a:xfrm>
              <a:off x="3977640" y="4121784"/>
              <a:ext cx="4773295" cy="917575"/>
            </a:xfrm>
            <a:custGeom>
              <a:avLst/>
              <a:gdLst/>
              <a:ahLst/>
              <a:cxnLst/>
              <a:rect l="l" t="t" r="r" b="b"/>
              <a:pathLst>
                <a:path w="4773295" h="917575">
                  <a:moveTo>
                    <a:pt x="4681474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825753"/>
                  </a:lnTo>
                  <a:lnTo>
                    <a:pt x="7201" y="861458"/>
                  </a:lnTo>
                  <a:lnTo>
                    <a:pt x="26844" y="890603"/>
                  </a:lnTo>
                  <a:lnTo>
                    <a:pt x="55989" y="910246"/>
                  </a:lnTo>
                  <a:lnTo>
                    <a:pt x="91694" y="917447"/>
                  </a:lnTo>
                  <a:lnTo>
                    <a:pt x="4681474" y="917447"/>
                  </a:lnTo>
                  <a:lnTo>
                    <a:pt x="4717178" y="910246"/>
                  </a:lnTo>
                  <a:lnTo>
                    <a:pt x="4746323" y="890603"/>
                  </a:lnTo>
                  <a:lnTo>
                    <a:pt x="4765966" y="861458"/>
                  </a:lnTo>
                  <a:lnTo>
                    <a:pt x="4773168" y="825753"/>
                  </a:lnTo>
                  <a:lnTo>
                    <a:pt x="4773168" y="91693"/>
                  </a:lnTo>
                  <a:lnTo>
                    <a:pt x="4765966" y="55989"/>
                  </a:lnTo>
                  <a:lnTo>
                    <a:pt x="4746323" y="26844"/>
                  </a:lnTo>
                  <a:lnTo>
                    <a:pt x="4717178" y="7201"/>
                  </a:lnTo>
                  <a:lnTo>
                    <a:pt x="46814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4510" y="4384008"/>
              <a:ext cx="448309" cy="395605"/>
            </a:xfrm>
            <a:custGeom>
              <a:avLst/>
              <a:gdLst/>
              <a:ahLst/>
              <a:cxnLst/>
              <a:rect l="l" t="t" r="r" b="b"/>
              <a:pathLst>
                <a:path w="448310" h="395604">
                  <a:moveTo>
                    <a:pt x="221269" y="0"/>
                  </a:moveTo>
                  <a:lnTo>
                    <a:pt x="2631" y="363914"/>
                  </a:lnTo>
                  <a:lnTo>
                    <a:pt x="0" y="371743"/>
                  </a:lnTo>
                  <a:lnTo>
                    <a:pt x="554" y="379697"/>
                  </a:lnTo>
                  <a:lnTo>
                    <a:pt x="4049" y="386863"/>
                  </a:lnTo>
                  <a:lnTo>
                    <a:pt x="10240" y="392328"/>
                  </a:lnTo>
                  <a:lnTo>
                    <a:pt x="13395" y="394148"/>
                  </a:lnTo>
                  <a:lnTo>
                    <a:pt x="16987" y="395114"/>
                  </a:lnTo>
                  <a:lnTo>
                    <a:pt x="426953" y="395114"/>
                  </a:lnTo>
                  <a:lnTo>
                    <a:pt x="435043" y="393471"/>
                  </a:lnTo>
                  <a:lnTo>
                    <a:pt x="441646" y="389006"/>
                  </a:lnTo>
                  <a:lnTo>
                    <a:pt x="446090" y="382390"/>
                  </a:lnTo>
                  <a:lnTo>
                    <a:pt x="447699" y="374292"/>
                  </a:lnTo>
                  <a:lnTo>
                    <a:pt x="447699" y="370648"/>
                  </a:lnTo>
                  <a:lnTo>
                    <a:pt x="446746" y="367068"/>
                  </a:lnTo>
                  <a:lnTo>
                    <a:pt x="409084" y="301512"/>
                  </a:lnTo>
                  <a:lnTo>
                    <a:pt x="104239" y="301512"/>
                  </a:lnTo>
                  <a:lnTo>
                    <a:pt x="104239" y="280711"/>
                  </a:lnTo>
                  <a:lnTo>
                    <a:pt x="151483" y="280711"/>
                  </a:lnTo>
                  <a:lnTo>
                    <a:pt x="159169" y="263198"/>
                  </a:lnTo>
                  <a:lnTo>
                    <a:pt x="175041" y="248243"/>
                  </a:lnTo>
                  <a:lnTo>
                    <a:pt x="197207" y="237822"/>
                  </a:lnTo>
                  <a:lnTo>
                    <a:pt x="223779" y="233910"/>
                  </a:lnTo>
                  <a:lnTo>
                    <a:pt x="370253" y="233910"/>
                  </a:lnTo>
                  <a:lnTo>
                    <a:pt x="361292" y="218310"/>
                  </a:lnTo>
                  <a:lnTo>
                    <a:pt x="213384" y="218310"/>
                  </a:lnTo>
                  <a:lnTo>
                    <a:pt x="213384" y="175825"/>
                  </a:lnTo>
                  <a:lnTo>
                    <a:pt x="193478" y="175825"/>
                  </a:lnTo>
                  <a:lnTo>
                    <a:pt x="223779" y="145508"/>
                  </a:lnTo>
                  <a:lnTo>
                    <a:pt x="319475" y="145508"/>
                  </a:lnTo>
                  <a:lnTo>
                    <a:pt x="241814" y="10304"/>
                  </a:lnTo>
                  <a:lnTo>
                    <a:pt x="236370" y="4096"/>
                  </a:lnTo>
                  <a:lnTo>
                    <a:pt x="229218" y="581"/>
                  </a:lnTo>
                  <a:lnTo>
                    <a:pt x="221269" y="0"/>
                  </a:lnTo>
                  <a:close/>
                </a:path>
                <a:path w="448310" h="395604">
                  <a:moveTo>
                    <a:pt x="370253" y="233910"/>
                  </a:moveTo>
                  <a:lnTo>
                    <a:pt x="223779" y="233910"/>
                  </a:lnTo>
                  <a:lnTo>
                    <a:pt x="250350" y="237822"/>
                  </a:lnTo>
                  <a:lnTo>
                    <a:pt x="272517" y="248243"/>
                  </a:lnTo>
                  <a:lnTo>
                    <a:pt x="288389" y="263198"/>
                  </a:lnTo>
                  <a:lnTo>
                    <a:pt x="296074" y="280711"/>
                  </a:lnTo>
                  <a:lnTo>
                    <a:pt x="343318" y="280711"/>
                  </a:lnTo>
                  <a:lnTo>
                    <a:pt x="343318" y="301512"/>
                  </a:lnTo>
                  <a:lnTo>
                    <a:pt x="409084" y="301512"/>
                  </a:lnTo>
                  <a:lnTo>
                    <a:pt x="370253" y="233910"/>
                  </a:lnTo>
                  <a:close/>
                </a:path>
                <a:path w="448310" h="395604">
                  <a:moveTo>
                    <a:pt x="319475" y="145508"/>
                  </a:moveTo>
                  <a:lnTo>
                    <a:pt x="223779" y="145508"/>
                  </a:lnTo>
                  <a:lnTo>
                    <a:pt x="254080" y="175825"/>
                  </a:lnTo>
                  <a:lnTo>
                    <a:pt x="234174" y="175825"/>
                  </a:lnTo>
                  <a:lnTo>
                    <a:pt x="234174" y="218310"/>
                  </a:lnTo>
                  <a:lnTo>
                    <a:pt x="361292" y="218310"/>
                  </a:lnTo>
                  <a:lnTo>
                    <a:pt x="319475" y="145508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77640" y="5268595"/>
            <a:ext cx="4773295" cy="918210"/>
            <a:chOff x="3977640" y="5268595"/>
            <a:chExt cx="4773295" cy="918210"/>
          </a:xfrm>
        </p:grpSpPr>
        <p:sp>
          <p:nvSpPr>
            <p:cNvPr id="26" name="object 26"/>
            <p:cNvSpPr/>
            <p:nvPr/>
          </p:nvSpPr>
          <p:spPr>
            <a:xfrm>
              <a:off x="3977640" y="5268595"/>
              <a:ext cx="4773295" cy="918210"/>
            </a:xfrm>
            <a:custGeom>
              <a:avLst/>
              <a:gdLst/>
              <a:ahLst/>
              <a:cxnLst/>
              <a:rect l="l" t="t" r="r" b="b"/>
              <a:pathLst>
                <a:path w="4773295" h="918210">
                  <a:moveTo>
                    <a:pt x="4681474" y="0"/>
                  </a:moveTo>
                  <a:lnTo>
                    <a:pt x="91694" y="0"/>
                  </a:lnTo>
                  <a:lnTo>
                    <a:pt x="55989" y="7221"/>
                  </a:lnTo>
                  <a:lnTo>
                    <a:pt x="26844" y="26908"/>
                  </a:lnTo>
                  <a:lnTo>
                    <a:pt x="7201" y="56096"/>
                  </a:lnTo>
                  <a:lnTo>
                    <a:pt x="0" y="91820"/>
                  </a:lnTo>
                  <a:lnTo>
                    <a:pt x="0" y="825830"/>
                  </a:lnTo>
                  <a:lnTo>
                    <a:pt x="7201" y="861544"/>
                  </a:lnTo>
                  <a:lnTo>
                    <a:pt x="26844" y="890711"/>
                  </a:lnTo>
                  <a:lnTo>
                    <a:pt x="55989" y="910376"/>
                  </a:lnTo>
                  <a:lnTo>
                    <a:pt x="91694" y="917587"/>
                  </a:lnTo>
                  <a:lnTo>
                    <a:pt x="4681474" y="917587"/>
                  </a:lnTo>
                  <a:lnTo>
                    <a:pt x="4717178" y="910376"/>
                  </a:lnTo>
                  <a:lnTo>
                    <a:pt x="4746323" y="890711"/>
                  </a:lnTo>
                  <a:lnTo>
                    <a:pt x="4765966" y="861544"/>
                  </a:lnTo>
                  <a:lnTo>
                    <a:pt x="4773168" y="825830"/>
                  </a:lnTo>
                  <a:lnTo>
                    <a:pt x="4773168" y="91820"/>
                  </a:lnTo>
                  <a:lnTo>
                    <a:pt x="4765966" y="56096"/>
                  </a:lnTo>
                  <a:lnTo>
                    <a:pt x="4746323" y="26908"/>
                  </a:lnTo>
                  <a:lnTo>
                    <a:pt x="4717178" y="7221"/>
                  </a:lnTo>
                  <a:lnTo>
                    <a:pt x="46814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74928" y="5494905"/>
              <a:ext cx="466725" cy="467359"/>
            </a:xfrm>
            <a:custGeom>
              <a:avLst/>
              <a:gdLst/>
              <a:ahLst/>
              <a:cxnLst/>
              <a:rect l="l" t="t" r="r" b="b"/>
              <a:pathLst>
                <a:path w="466725" h="467360">
                  <a:moveTo>
                    <a:pt x="360177" y="0"/>
                  </a:moveTo>
                  <a:lnTo>
                    <a:pt x="0" y="360369"/>
                  </a:lnTo>
                  <a:lnTo>
                    <a:pt x="106546" y="466972"/>
                  </a:lnTo>
                  <a:lnTo>
                    <a:pt x="151243" y="422251"/>
                  </a:lnTo>
                  <a:lnTo>
                    <a:pt x="107065" y="422251"/>
                  </a:lnTo>
                  <a:lnTo>
                    <a:pt x="44697" y="359849"/>
                  </a:lnTo>
                  <a:lnTo>
                    <a:pt x="360177" y="44201"/>
                  </a:lnTo>
                  <a:lnTo>
                    <a:pt x="403926" y="44201"/>
                  </a:lnTo>
                  <a:lnTo>
                    <a:pt x="360177" y="0"/>
                  </a:lnTo>
                  <a:close/>
                </a:path>
                <a:path w="466725" h="467360">
                  <a:moveTo>
                    <a:pt x="129414" y="335408"/>
                  </a:moveTo>
                  <a:lnTo>
                    <a:pt x="114861" y="349969"/>
                  </a:lnTo>
                  <a:lnTo>
                    <a:pt x="147085" y="382210"/>
                  </a:lnTo>
                  <a:lnTo>
                    <a:pt x="107065" y="422251"/>
                  </a:lnTo>
                  <a:lnTo>
                    <a:pt x="151243" y="422251"/>
                  </a:lnTo>
                  <a:lnTo>
                    <a:pt x="205815" y="367649"/>
                  </a:lnTo>
                  <a:lnTo>
                    <a:pt x="161638" y="367649"/>
                  </a:lnTo>
                  <a:lnTo>
                    <a:pt x="129414" y="335408"/>
                  </a:lnTo>
                  <a:close/>
                </a:path>
                <a:path w="466725" h="467360">
                  <a:moveTo>
                    <a:pt x="184506" y="280287"/>
                  </a:moveTo>
                  <a:lnTo>
                    <a:pt x="169954" y="294847"/>
                  </a:lnTo>
                  <a:lnTo>
                    <a:pt x="202177" y="327088"/>
                  </a:lnTo>
                  <a:lnTo>
                    <a:pt x="161638" y="367649"/>
                  </a:lnTo>
                  <a:lnTo>
                    <a:pt x="205815" y="367649"/>
                  </a:lnTo>
                  <a:lnTo>
                    <a:pt x="260908" y="312528"/>
                  </a:lnTo>
                  <a:lnTo>
                    <a:pt x="216730" y="312528"/>
                  </a:lnTo>
                  <a:lnTo>
                    <a:pt x="184506" y="280287"/>
                  </a:lnTo>
                  <a:close/>
                </a:path>
                <a:path w="466725" h="467360">
                  <a:moveTo>
                    <a:pt x="239598" y="225165"/>
                  </a:moveTo>
                  <a:lnTo>
                    <a:pt x="225046" y="239726"/>
                  </a:lnTo>
                  <a:lnTo>
                    <a:pt x="257269" y="271967"/>
                  </a:lnTo>
                  <a:lnTo>
                    <a:pt x="216730" y="312528"/>
                  </a:lnTo>
                  <a:lnTo>
                    <a:pt x="260908" y="312528"/>
                  </a:lnTo>
                  <a:lnTo>
                    <a:pt x="316000" y="257406"/>
                  </a:lnTo>
                  <a:lnTo>
                    <a:pt x="271822" y="257406"/>
                  </a:lnTo>
                  <a:lnTo>
                    <a:pt x="239598" y="225165"/>
                  </a:lnTo>
                  <a:close/>
                </a:path>
                <a:path w="466725" h="467360">
                  <a:moveTo>
                    <a:pt x="294690" y="170044"/>
                  </a:moveTo>
                  <a:lnTo>
                    <a:pt x="280138" y="184604"/>
                  </a:lnTo>
                  <a:lnTo>
                    <a:pt x="312361" y="216845"/>
                  </a:lnTo>
                  <a:lnTo>
                    <a:pt x="271822" y="257406"/>
                  </a:lnTo>
                  <a:lnTo>
                    <a:pt x="316000" y="257406"/>
                  </a:lnTo>
                  <a:lnTo>
                    <a:pt x="371092" y="202285"/>
                  </a:lnTo>
                  <a:lnTo>
                    <a:pt x="326914" y="202285"/>
                  </a:lnTo>
                  <a:lnTo>
                    <a:pt x="294690" y="170044"/>
                  </a:lnTo>
                  <a:close/>
                </a:path>
                <a:path w="466725" h="467360">
                  <a:moveTo>
                    <a:pt x="350302" y="114403"/>
                  </a:moveTo>
                  <a:lnTo>
                    <a:pt x="335230" y="129483"/>
                  </a:lnTo>
                  <a:lnTo>
                    <a:pt x="367454" y="161724"/>
                  </a:lnTo>
                  <a:lnTo>
                    <a:pt x="326914" y="202285"/>
                  </a:lnTo>
                  <a:lnTo>
                    <a:pt x="371092" y="202285"/>
                  </a:lnTo>
                  <a:lnTo>
                    <a:pt x="426704" y="146643"/>
                  </a:lnTo>
                  <a:lnTo>
                    <a:pt x="382526" y="146643"/>
                  </a:lnTo>
                  <a:lnTo>
                    <a:pt x="350302" y="114403"/>
                  </a:lnTo>
                  <a:close/>
                </a:path>
                <a:path w="466725" h="467360">
                  <a:moveTo>
                    <a:pt x="403926" y="44201"/>
                  </a:moveTo>
                  <a:lnTo>
                    <a:pt x="360177" y="44201"/>
                  </a:lnTo>
                  <a:lnTo>
                    <a:pt x="422546" y="106602"/>
                  </a:lnTo>
                  <a:lnTo>
                    <a:pt x="382526" y="146643"/>
                  </a:lnTo>
                  <a:lnTo>
                    <a:pt x="426704" y="146643"/>
                  </a:lnTo>
                  <a:lnTo>
                    <a:pt x="466204" y="107122"/>
                  </a:lnTo>
                  <a:lnTo>
                    <a:pt x="403926" y="4420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299720">
              <a:lnSpc>
                <a:spcPts val="2090"/>
              </a:lnSpc>
              <a:spcBef>
                <a:spcPts val="320"/>
              </a:spcBef>
            </a:pPr>
            <a:r>
              <a:rPr spc="-10" dirty="0"/>
              <a:t>Calibrate</a:t>
            </a:r>
            <a:r>
              <a:rPr spc="-65" dirty="0"/>
              <a:t> </a:t>
            </a:r>
            <a:r>
              <a:rPr b="1" dirty="0">
                <a:latin typeface="Calibri"/>
                <a:cs typeface="Calibri"/>
              </a:rPr>
              <a:t>steps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millimeter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spc="-25" dirty="0"/>
              <a:t>in </a:t>
            </a:r>
            <a:r>
              <a:rPr dirty="0"/>
              <a:t>GRBL</a:t>
            </a:r>
            <a:r>
              <a:rPr spc="-55" dirty="0"/>
              <a:t> </a:t>
            </a:r>
            <a:r>
              <a:rPr spc="-10" dirty="0"/>
              <a:t>settings.</a:t>
            </a:r>
          </a:p>
          <a:p>
            <a:pPr>
              <a:lnSpc>
                <a:spcPct val="100000"/>
              </a:lnSpc>
              <a:spcBef>
                <a:spcPts val="2305"/>
              </a:spcBef>
            </a:pPr>
            <a:endParaRPr spc="-10" dirty="0"/>
          </a:p>
          <a:p>
            <a:pPr marL="12700">
              <a:lnSpc>
                <a:spcPts val="2185"/>
              </a:lnSpc>
            </a:pPr>
            <a:r>
              <a:rPr dirty="0"/>
              <a:t>Ensure</a:t>
            </a:r>
            <a:r>
              <a:rPr spc="-30" dirty="0"/>
              <a:t> </a:t>
            </a:r>
            <a:r>
              <a:rPr dirty="0"/>
              <a:t>pen</a:t>
            </a:r>
            <a:r>
              <a:rPr spc="-35" dirty="0"/>
              <a:t> </a:t>
            </a:r>
            <a:r>
              <a:rPr spc="-10" dirty="0"/>
              <a:t>pressure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lift</a:t>
            </a:r>
            <a:r>
              <a:rPr spc="-20" dirty="0"/>
              <a:t> </a:t>
            </a:r>
            <a:r>
              <a:rPr spc="-25" dirty="0"/>
              <a:t>are</a:t>
            </a:r>
          </a:p>
          <a:p>
            <a:pPr marL="12700">
              <a:lnSpc>
                <a:spcPts val="2185"/>
              </a:lnSpc>
            </a:pPr>
            <a:r>
              <a:rPr spc="-10" dirty="0"/>
              <a:t>optimized.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pc="-10" dirty="0"/>
          </a:p>
          <a:p>
            <a:pPr marL="12700" marR="5080">
              <a:lnSpc>
                <a:spcPts val="2090"/>
              </a:lnSpc>
            </a:pPr>
            <a:r>
              <a:rPr dirty="0"/>
              <a:t>Adjust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speed/feed</a:t>
            </a:r>
            <a:r>
              <a:rPr spc="-60" dirty="0"/>
              <a:t> </a:t>
            </a:r>
            <a:r>
              <a:rPr spc="-10" dirty="0"/>
              <a:t>rate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avoid </a:t>
            </a:r>
            <a:r>
              <a:rPr dirty="0"/>
              <a:t>skipping</a:t>
            </a:r>
            <a:r>
              <a:rPr spc="-4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distortion.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pc="-10" dirty="0"/>
          </a:p>
          <a:p>
            <a:pPr marL="12700" marR="358140">
              <a:lnSpc>
                <a:spcPts val="2090"/>
              </a:lnSpc>
            </a:pPr>
            <a:r>
              <a:rPr dirty="0"/>
              <a:t>Print</a:t>
            </a:r>
            <a:r>
              <a:rPr spc="-70" dirty="0"/>
              <a:t> </a:t>
            </a:r>
            <a:r>
              <a:rPr dirty="0"/>
              <a:t>test</a:t>
            </a:r>
            <a:r>
              <a:rPr spc="-70" dirty="0"/>
              <a:t> </a:t>
            </a:r>
            <a:r>
              <a:rPr dirty="0"/>
              <a:t>shapes</a:t>
            </a:r>
            <a:r>
              <a:rPr spc="-65" dirty="0"/>
              <a:t> </a:t>
            </a:r>
            <a:r>
              <a:rPr dirty="0"/>
              <a:t>(square,</a:t>
            </a:r>
            <a:r>
              <a:rPr spc="-70" dirty="0"/>
              <a:t> </a:t>
            </a:r>
            <a:r>
              <a:rPr spc="-10" dirty="0"/>
              <a:t>circle, </a:t>
            </a:r>
            <a:r>
              <a:rPr dirty="0"/>
              <a:t>text)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check</a:t>
            </a:r>
            <a:r>
              <a:rPr spc="-50" dirty="0"/>
              <a:t> </a:t>
            </a:r>
            <a:r>
              <a:rPr spc="-10" dirty="0"/>
              <a:t>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90264"/>
            <a:ext cx="3104719" cy="2840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23" y="251548"/>
            <a:ext cx="8642350" cy="528955"/>
          </a:xfrm>
          <a:prstGeom prst="rect">
            <a:avLst/>
          </a:prstGeom>
          <a:solidFill>
            <a:srgbClr val="F8F8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40"/>
              </a:lnSpc>
            </a:pPr>
            <a:r>
              <a:rPr sz="3600" dirty="0">
                <a:solidFill>
                  <a:srgbClr val="1F1F1F"/>
                </a:solidFill>
                <a:latin typeface="Arial"/>
                <a:cs typeface="Arial"/>
              </a:rPr>
              <a:t>Some</a:t>
            </a:r>
            <a:r>
              <a:rPr sz="3600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1F1F"/>
                </a:solidFill>
                <a:latin typeface="Arial"/>
                <a:cs typeface="Arial"/>
              </a:rPr>
              <a:t>pictures</a:t>
            </a:r>
            <a:r>
              <a:rPr sz="3600" spc="-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3600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3600" spc="-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1F1F"/>
                </a:solidFill>
                <a:latin typeface="Arial"/>
                <a:cs typeface="Arial"/>
              </a:rPr>
              <a:t>project</a:t>
            </a:r>
            <a:r>
              <a:rPr sz="36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1F1F1F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35" y="1110233"/>
            <a:ext cx="2921508" cy="2446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8898" y="1110233"/>
            <a:ext cx="2668651" cy="24465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1189" y="3790264"/>
            <a:ext cx="3171190" cy="28404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5348" y="3814584"/>
            <a:ext cx="2668651" cy="27918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80100" y="1110233"/>
            <a:ext cx="2947034" cy="2446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884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Times New Roman</vt:lpstr>
      <vt:lpstr>Office Theme</vt:lpstr>
      <vt:lpstr>Team :</vt:lpstr>
      <vt:lpstr>What is a CNC Plotter?</vt:lpstr>
      <vt:lpstr>Components Required</vt:lpstr>
      <vt:lpstr>Working Principle</vt:lpstr>
      <vt:lpstr>Mechanical Assembly</vt:lpstr>
      <vt:lpstr>Electronics Setup</vt:lpstr>
      <vt:lpstr>Software Used</vt:lpstr>
      <vt:lpstr>direction and steps.</vt:lpstr>
      <vt:lpstr>Some pictures of the project :</vt:lpstr>
      <vt:lpstr>Some drawings:  </vt:lpstr>
      <vt:lpstr>PowerPoint Presentation</vt:lpstr>
      <vt:lpstr>Applications: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Rawda Rezk</cp:lastModifiedBy>
  <cp:revision>1</cp:revision>
  <dcterms:created xsi:type="dcterms:W3CDTF">2025-05-13T20:57:17Z</dcterms:created>
  <dcterms:modified xsi:type="dcterms:W3CDTF">2025-05-13T21:24:09Z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2025-05-13T00:00:00Z</vt:filetime>
  </property>
  <property fmtid="{D5CDD505-2E9C-101B-9397-08002B2CF9AE}" pid="5" name="Producer">
    <vt:lpwstr>3-Heights(TM) PDF Security Shell 4.8.25.2 (http://www.pdf-tools.com)</vt:lpwstr>
  </property>
</Properties>
</file>