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1"/>
  </p:notesMasterIdLst>
  <p:sldIdLst>
    <p:sldId id="256" r:id="rId2"/>
    <p:sldId id="257" r:id="rId3"/>
    <p:sldId id="261" r:id="rId4"/>
    <p:sldId id="289" r:id="rId5"/>
    <p:sldId id="260" r:id="rId6"/>
    <p:sldId id="258" r:id="rId7"/>
    <p:sldId id="301" r:id="rId8"/>
    <p:sldId id="302" r:id="rId9"/>
    <p:sldId id="304" r:id="rId10"/>
    <p:sldId id="306" r:id="rId11"/>
    <p:sldId id="303" r:id="rId12"/>
    <p:sldId id="305" r:id="rId13"/>
    <p:sldId id="263" r:id="rId14"/>
    <p:sldId id="293" r:id="rId15"/>
    <p:sldId id="262" r:id="rId16"/>
    <p:sldId id="294" r:id="rId17"/>
    <p:sldId id="295" r:id="rId18"/>
    <p:sldId id="297" r:id="rId19"/>
    <p:sldId id="296" r:id="rId20"/>
  </p:sldIdLst>
  <p:sldSz cx="9144000" cy="5143500" type="screen16x9"/>
  <p:notesSz cx="6858000" cy="9144000"/>
  <p:embeddedFontLst>
    <p:embeddedFont>
      <p:font typeface="Arial Narrow" panose="020B0606020202030204" pitchFamily="34" charset="0"/>
      <p:regular r:id="rId22"/>
      <p:bold r:id="rId23"/>
      <p:italic r:id="rId24"/>
      <p:boldItalic r:id="rId25"/>
    </p:embeddedFont>
    <p:embeddedFont>
      <p:font typeface="Bebas Neue" panose="020B0606020202050201" pitchFamily="34" charset="0"/>
      <p:regular r:id="rId26"/>
    </p:embeddedFont>
    <p:embeddedFont>
      <p:font typeface="Britannic Bold" panose="020B0903060703020204" pitchFamily="34" charset="0"/>
      <p:regular r:id="rId27"/>
    </p:embeddedFont>
    <p:embeddedFont>
      <p:font typeface="Georgia Pro Black" panose="02040A02050405020203" pitchFamily="18" charset="0"/>
      <p:bold r:id="rId28"/>
      <p:boldItalic r:id="rId29"/>
    </p:embeddedFont>
    <p:embeddedFont>
      <p:font typeface="Mangal" panose="02040503050203030202" pitchFamily="18" charset="0"/>
      <p:regular r:id="rId30"/>
      <p:bold r:id="rId31"/>
    </p:embeddedFont>
    <p:embeddedFont>
      <p:font typeface="Mina" panose="020B0604020202020204" charset="0"/>
      <p:regular r:id="rId32"/>
      <p:bold r:id="rId33"/>
    </p:embeddedFont>
    <p:embeddedFont>
      <p:font typeface="Nunito Light" pitchFamily="2" charset="0"/>
      <p:regular r:id="rId34"/>
      <p:italic r:id="rId35"/>
    </p:embeddedFont>
    <p:embeddedFont>
      <p:font typeface="Poppins" panose="00000500000000000000" pitchFamily="2" charset="0"/>
      <p:regular r:id="rId36"/>
      <p:bold r:id="rId37"/>
      <p:italic r:id="rId38"/>
      <p:boldItalic r:id="rId39"/>
    </p:embeddedFont>
    <p:embeddedFont>
      <p:font typeface="Segoe UI" panose="020B0502040204020203"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F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736D9F-A8A2-4F15-B605-8FB53E18AF88}">
  <a:tblStyle styleId="{C7736D9F-A8A2-4F15-B605-8FB53E18AF8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92" autoAdjust="0"/>
    <p:restoredTop sz="95201" autoAdjust="0"/>
  </p:normalViewPr>
  <p:slideViewPr>
    <p:cSldViewPr snapToGrid="0">
      <p:cViewPr varScale="1">
        <p:scale>
          <a:sx n="111" d="100"/>
          <a:sy n="111" d="100"/>
        </p:scale>
        <p:origin x="58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a:extLst>
            <a:ext uri="{FF2B5EF4-FFF2-40B4-BE49-F238E27FC236}">
              <a16:creationId xmlns:a16="http://schemas.microsoft.com/office/drawing/2014/main" id="{A02E20B4-09D3-7177-75D1-AA364CFB0BC5}"/>
            </a:ext>
          </a:extLst>
        </p:cNvPr>
        <p:cNvGrpSpPr/>
        <p:nvPr/>
      </p:nvGrpSpPr>
      <p:grpSpPr>
        <a:xfrm>
          <a:off x="0" y="0"/>
          <a:ext cx="0" cy="0"/>
          <a:chOff x="0" y="0"/>
          <a:chExt cx="0" cy="0"/>
        </a:xfrm>
      </p:grpSpPr>
      <p:sp>
        <p:nvSpPr>
          <p:cNvPr id="553" name="Google Shape;553;g54dda1946d_6_332:notes">
            <a:extLst>
              <a:ext uri="{FF2B5EF4-FFF2-40B4-BE49-F238E27FC236}">
                <a16:creationId xmlns:a16="http://schemas.microsoft.com/office/drawing/2014/main" id="{B896F9AB-AFBC-EC47-5920-EEEDAF292E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54dda1946d_6_332:notes">
            <a:extLst>
              <a:ext uri="{FF2B5EF4-FFF2-40B4-BE49-F238E27FC236}">
                <a16:creationId xmlns:a16="http://schemas.microsoft.com/office/drawing/2014/main" id="{B8959D2F-3323-C18F-DD0B-5402BF6834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042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a:extLst>
            <a:ext uri="{FF2B5EF4-FFF2-40B4-BE49-F238E27FC236}">
              <a16:creationId xmlns:a16="http://schemas.microsoft.com/office/drawing/2014/main" id="{D4544739-C51B-AC26-3942-BFD27DD3ECA4}"/>
            </a:ext>
          </a:extLst>
        </p:cNvPr>
        <p:cNvGrpSpPr/>
        <p:nvPr/>
      </p:nvGrpSpPr>
      <p:grpSpPr>
        <a:xfrm>
          <a:off x="0" y="0"/>
          <a:ext cx="0" cy="0"/>
          <a:chOff x="0" y="0"/>
          <a:chExt cx="0" cy="0"/>
        </a:xfrm>
      </p:grpSpPr>
      <p:sp>
        <p:nvSpPr>
          <p:cNvPr id="553" name="Google Shape;553;g54dda1946d_6_332:notes">
            <a:extLst>
              <a:ext uri="{FF2B5EF4-FFF2-40B4-BE49-F238E27FC236}">
                <a16:creationId xmlns:a16="http://schemas.microsoft.com/office/drawing/2014/main" id="{104D34CA-213B-2A8A-76CB-73BD0025A1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54dda1946d_6_332:notes">
            <a:extLst>
              <a:ext uri="{FF2B5EF4-FFF2-40B4-BE49-F238E27FC236}">
                <a16:creationId xmlns:a16="http://schemas.microsoft.com/office/drawing/2014/main" id="{D5BE69D3-6E2D-30E8-C2DD-9AF0F954AF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1120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a:extLst>
            <a:ext uri="{FF2B5EF4-FFF2-40B4-BE49-F238E27FC236}">
              <a16:creationId xmlns:a16="http://schemas.microsoft.com/office/drawing/2014/main" id="{E2B031F0-92C0-E287-4C03-76F46C9D2EDF}"/>
            </a:ext>
          </a:extLst>
        </p:cNvPr>
        <p:cNvGrpSpPr/>
        <p:nvPr/>
      </p:nvGrpSpPr>
      <p:grpSpPr>
        <a:xfrm>
          <a:off x="0" y="0"/>
          <a:ext cx="0" cy="0"/>
          <a:chOff x="0" y="0"/>
          <a:chExt cx="0" cy="0"/>
        </a:xfrm>
      </p:grpSpPr>
      <p:sp>
        <p:nvSpPr>
          <p:cNvPr id="553" name="Google Shape;553;g54dda1946d_6_332:notes">
            <a:extLst>
              <a:ext uri="{FF2B5EF4-FFF2-40B4-BE49-F238E27FC236}">
                <a16:creationId xmlns:a16="http://schemas.microsoft.com/office/drawing/2014/main" id="{3BB214CF-D625-7526-47B8-ECC35BC923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54dda1946d_6_332:notes">
            <a:extLst>
              <a:ext uri="{FF2B5EF4-FFF2-40B4-BE49-F238E27FC236}">
                <a16:creationId xmlns:a16="http://schemas.microsoft.com/office/drawing/2014/main" id="{78379C73-D938-BD23-D8CE-2013FDEC39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419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a:extLst>
            <a:ext uri="{FF2B5EF4-FFF2-40B4-BE49-F238E27FC236}">
              <a16:creationId xmlns:a16="http://schemas.microsoft.com/office/drawing/2014/main" id="{E0BA9567-E74C-8714-8BAF-8EDF89957564}"/>
            </a:ext>
          </a:extLst>
        </p:cNvPr>
        <p:cNvGrpSpPr/>
        <p:nvPr/>
      </p:nvGrpSpPr>
      <p:grpSpPr>
        <a:xfrm>
          <a:off x="0" y="0"/>
          <a:ext cx="0" cy="0"/>
          <a:chOff x="0" y="0"/>
          <a:chExt cx="0" cy="0"/>
        </a:xfrm>
      </p:grpSpPr>
      <p:sp>
        <p:nvSpPr>
          <p:cNvPr id="553" name="Google Shape;553;g54dda1946d_6_332:notes">
            <a:extLst>
              <a:ext uri="{FF2B5EF4-FFF2-40B4-BE49-F238E27FC236}">
                <a16:creationId xmlns:a16="http://schemas.microsoft.com/office/drawing/2014/main" id="{7313DF84-07AC-5CC5-B4C2-F1AD074DA5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54dda1946d_6_332:notes">
            <a:extLst>
              <a:ext uri="{FF2B5EF4-FFF2-40B4-BE49-F238E27FC236}">
                <a16:creationId xmlns:a16="http://schemas.microsoft.com/office/drawing/2014/main" id="{6C18165D-393C-874F-6617-C7237D20621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0743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a:extLst>
            <a:ext uri="{FF2B5EF4-FFF2-40B4-BE49-F238E27FC236}">
              <a16:creationId xmlns:a16="http://schemas.microsoft.com/office/drawing/2014/main" id="{60E27618-931B-15C2-021B-D628BBF76F25}"/>
            </a:ext>
          </a:extLst>
        </p:cNvPr>
        <p:cNvGrpSpPr/>
        <p:nvPr/>
      </p:nvGrpSpPr>
      <p:grpSpPr>
        <a:xfrm>
          <a:off x="0" y="0"/>
          <a:ext cx="0" cy="0"/>
          <a:chOff x="0" y="0"/>
          <a:chExt cx="0" cy="0"/>
        </a:xfrm>
      </p:grpSpPr>
      <p:sp>
        <p:nvSpPr>
          <p:cNvPr id="553" name="Google Shape;553;g54dda1946d_6_332:notes">
            <a:extLst>
              <a:ext uri="{FF2B5EF4-FFF2-40B4-BE49-F238E27FC236}">
                <a16:creationId xmlns:a16="http://schemas.microsoft.com/office/drawing/2014/main" id="{80F6406B-5D31-48C5-8C5F-30083E5987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54dda1946d_6_332:notes">
            <a:extLst>
              <a:ext uri="{FF2B5EF4-FFF2-40B4-BE49-F238E27FC236}">
                <a16:creationId xmlns:a16="http://schemas.microsoft.com/office/drawing/2014/main" id="{9F56A494-83EB-3CBE-0BB0-61CF0AEFC5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5451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a:extLst>
            <a:ext uri="{FF2B5EF4-FFF2-40B4-BE49-F238E27FC236}">
              <a16:creationId xmlns:a16="http://schemas.microsoft.com/office/drawing/2014/main" id="{908C2D22-E566-FFF6-B1BC-2261829AD83D}"/>
            </a:ext>
          </a:extLst>
        </p:cNvPr>
        <p:cNvGrpSpPr/>
        <p:nvPr/>
      </p:nvGrpSpPr>
      <p:grpSpPr>
        <a:xfrm>
          <a:off x="0" y="0"/>
          <a:ext cx="0" cy="0"/>
          <a:chOff x="0" y="0"/>
          <a:chExt cx="0" cy="0"/>
        </a:xfrm>
      </p:grpSpPr>
      <p:sp>
        <p:nvSpPr>
          <p:cNvPr id="553" name="Google Shape;553;g54dda1946d_6_332:notes">
            <a:extLst>
              <a:ext uri="{FF2B5EF4-FFF2-40B4-BE49-F238E27FC236}">
                <a16:creationId xmlns:a16="http://schemas.microsoft.com/office/drawing/2014/main" id="{7B58787A-7D8E-A1CD-788D-A61561872B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54dda1946d_6_332:notes">
            <a:extLst>
              <a:ext uri="{FF2B5EF4-FFF2-40B4-BE49-F238E27FC236}">
                <a16:creationId xmlns:a16="http://schemas.microsoft.com/office/drawing/2014/main" id="{E3856D8F-C543-604D-5CA0-EBBA307C7A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7237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a:extLst>
            <a:ext uri="{FF2B5EF4-FFF2-40B4-BE49-F238E27FC236}">
              <a16:creationId xmlns:a16="http://schemas.microsoft.com/office/drawing/2014/main" id="{088CC4BE-187E-A368-160C-868DEA54E838}"/>
            </a:ext>
          </a:extLst>
        </p:cNvPr>
        <p:cNvGrpSpPr/>
        <p:nvPr/>
      </p:nvGrpSpPr>
      <p:grpSpPr>
        <a:xfrm>
          <a:off x="0" y="0"/>
          <a:ext cx="0" cy="0"/>
          <a:chOff x="0" y="0"/>
          <a:chExt cx="0" cy="0"/>
        </a:xfrm>
      </p:grpSpPr>
      <p:sp>
        <p:nvSpPr>
          <p:cNvPr id="553" name="Google Shape;553;g54dda1946d_6_332:notes">
            <a:extLst>
              <a:ext uri="{FF2B5EF4-FFF2-40B4-BE49-F238E27FC236}">
                <a16:creationId xmlns:a16="http://schemas.microsoft.com/office/drawing/2014/main" id="{F5C05D2A-4075-99E4-E536-BE3F652029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54dda1946d_6_332:notes">
            <a:extLst>
              <a:ext uri="{FF2B5EF4-FFF2-40B4-BE49-F238E27FC236}">
                <a16:creationId xmlns:a16="http://schemas.microsoft.com/office/drawing/2014/main" id="{C16A938B-0BB2-200C-B393-656F839087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4651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a:extLst>
            <a:ext uri="{FF2B5EF4-FFF2-40B4-BE49-F238E27FC236}">
              <a16:creationId xmlns:a16="http://schemas.microsoft.com/office/drawing/2014/main" id="{BCD015E2-1C50-E527-1C5E-29F186153764}"/>
            </a:ext>
          </a:extLst>
        </p:cNvPr>
        <p:cNvGrpSpPr/>
        <p:nvPr/>
      </p:nvGrpSpPr>
      <p:grpSpPr>
        <a:xfrm>
          <a:off x="0" y="0"/>
          <a:ext cx="0" cy="0"/>
          <a:chOff x="0" y="0"/>
          <a:chExt cx="0" cy="0"/>
        </a:xfrm>
      </p:grpSpPr>
      <p:sp>
        <p:nvSpPr>
          <p:cNvPr id="553" name="Google Shape;553;g54dda1946d_6_332:notes">
            <a:extLst>
              <a:ext uri="{FF2B5EF4-FFF2-40B4-BE49-F238E27FC236}">
                <a16:creationId xmlns:a16="http://schemas.microsoft.com/office/drawing/2014/main" id="{C3DE2CEC-E5CC-B8D6-BFC8-4EC19FFB9A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54dda1946d_6_332:notes">
            <a:extLst>
              <a:ext uri="{FF2B5EF4-FFF2-40B4-BE49-F238E27FC236}">
                <a16:creationId xmlns:a16="http://schemas.microsoft.com/office/drawing/2014/main" id="{B47552FB-AAAF-ACCE-5551-194BDF27F4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8486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a:extLst>
            <a:ext uri="{FF2B5EF4-FFF2-40B4-BE49-F238E27FC236}">
              <a16:creationId xmlns:a16="http://schemas.microsoft.com/office/drawing/2014/main" id="{EA94482A-1320-02D5-EAEB-78515E32ADF6}"/>
            </a:ext>
          </a:extLst>
        </p:cNvPr>
        <p:cNvGrpSpPr/>
        <p:nvPr/>
      </p:nvGrpSpPr>
      <p:grpSpPr>
        <a:xfrm>
          <a:off x="0" y="0"/>
          <a:ext cx="0" cy="0"/>
          <a:chOff x="0" y="0"/>
          <a:chExt cx="0" cy="0"/>
        </a:xfrm>
      </p:grpSpPr>
      <p:sp>
        <p:nvSpPr>
          <p:cNvPr id="520" name="Google Shape;520;g54ff9c4cb4_3_5:notes">
            <a:extLst>
              <a:ext uri="{FF2B5EF4-FFF2-40B4-BE49-F238E27FC236}">
                <a16:creationId xmlns:a16="http://schemas.microsoft.com/office/drawing/2014/main" id="{A27913EB-543A-EF9D-D313-4545B0B82A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4ff9c4cb4_3_5:notes">
            <a:extLst>
              <a:ext uri="{FF2B5EF4-FFF2-40B4-BE49-F238E27FC236}">
                <a16:creationId xmlns:a16="http://schemas.microsoft.com/office/drawing/2014/main" id="{1C0A9587-CD97-1672-53AA-A1868B3AC0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4288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a:extLst>
            <a:ext uri="{FF2B5EF4-FFF2-40B4-BE49-F238E27FC236}">
              <a16:creationId xmlns:a16="http://schemas.microsoft.com/office/drawing/2014/main" id="{BC9EC0A8-AFCE-4965-27B3-D7FC903147B1}"/>
            </a:ext>
          </a:extLst>
        </p:cNvPr>
        <p:cNvGrpSpPr/>
        <p:nvPr/>
      </p:nvGrpSpPr>
      <p:grpSpPr>
        <a:xfrm>
          <a:off x="0" y="0"/>
          <a:ext cx="0" cy="0"/>
          <a:chOff x="0" y="0"/>
          <a:chExt cx="0" cy="0"/>
        </a:xfrm>
      </p:grpSpPr>
      <p:sp>
        <p:nvSpPr>
          <p:cNvPr id="553" name="Google Shape;553;g54dda1946d_6_332:notes">
            <a:extLst>
              <a:ext uri="{FF2B5EF4-FFF2-40B4-BE49-F238E27FC236}">
                <a16:creationId xmlns:a16="http://schemas.microsoft.com/office/drawing/2014/main" id="{1DA8A38B-1335-E9CB-A5BB-7AF372DD48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54dda1946d_6_332:notes">
            <a:extLst>
              <a:ext uri="{FF2B5EF4-FFF2-40B4-BE49-F238E27FC236}">
                <a16:creationId xmlns:a16="http://schemas.microsoft.com/office/drawing/2014/main" id="{04152A5B-16AD-02DA-BA2A-E22FE9CE7C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3587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a:extLst>
            <a:ext uri="{FF2B5EF4-FFF2-40B4-BE49-F238E27FC236}">
              <a16:creationId xmlns:a16="http://schemas.microsoft.com/office/drawing/2014/main" id="{178CF0FB-E0E1-2AC2-2FA4-76824234C4D8}"/>
            </a:ext>
          </a:extLst>
        </p:cNvPr>
        <p:cNvGrpSpPr/>
        <p:nvPr/>
      </p:nvGrpSpPr>
      <p:grpSpPr>
        <a:xfrm>
          <a:off x="0" y="0"/>
          <a:ext cx="0" cy="0"/>
          <a:chOff x="0" y="0"/>
          <a:chExt cx="0" cy="0"/>
        </a:xfrm>
      </p:grpSpPr>
      <p:sp>
        <p:nvSpPr>
          <p:cNvPr id="553" name="Google Shape;553;g54dda1946d_6_332:notes">
            <a:extLst>
              <a:ext uri="{FF2B5EF4-FFF2-40B4-BE49-F238E27FC236}">
                <a16:creationId xmlns:a16="http://schemas.microsoft.com/office/drawing/2014/main" id="{3741E23D-7CFF-DED2-F95B-607FCCB0D9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54dda1946d_6_332:notes">
            <a:extLst>
              <a:ext uri="{FF2B5EF4-FFF2-40B4-BE49-F238E27FC236}">
                <a16:creationId xmlns:a16="http://schemas.microsoft.com/office/drawing/2014/main" id="{6E88FEF9-DBFC-DB2C-299B-FF568B0659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7553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a:extLst>
            <a:ext uri="{FF2B5EF4-FFF2-40B4-BE49-F238E27FC236}">
              <a16:creationId xmlns:a16="http://schemas.microsoft.com/office/drawing/2014/main" id="{34489C0E-3277-8964-03B1-FFC62987F175}"/>
            </a:ext>
          </a:extLst>
        </p:cNvPr>
        <p:cNvGrpSpPr/>
        <p:nvPr/>
      </p:nvGrpSpPr>
      <p:grpSpPr>
        <a:xfrm>
          <a:off x="0" y="0"/>
          <a:ext cx="0" cy="0"/>
          <a:chOff x="0" y="0"/>
          <a:chExt cx="0" cy="0"/>
        </a:xfrm>
      </p:grpSpPr>
      <p:sp>
        <p:nvSpPr>
          <p:cNvPr id="553" name="Google Shape;553;g54dda1946d_6_332:notes">
            <a:extLst>
              <a:ext uri="{FF2B5EF4-FFF2-40B4-BE49-F238E27FC236}">
                <a16:creationId xmlns:a16="http://schemas.microsoft.com/office/drawing/2014/main" id="{0A57E290-25AB-0E4D-0A33-A6EC924D17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54dda1946d_6_332:notes">
            <a:extLst>
              <a:ext uri="{FF2B5EF4-FFF2-40B4-BE49-F238E27FC236}">
                <a16:creationId xmlns:a16="http://schemas.microsoft.com/office/drawing/2014/main" id="{A27467FA-965B-DAED-8847-3577E00C35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30315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004585"/>
            </a:gs>
            <a:gs pos="100000">
              <a:srgbClr val="010101"/>
            </a:gs>
          </a:gsLst>
          <a:path path="circle">
            <a:fillToRect l="50000" t="50000" r="50000" b="50000"/>
          </a:path>
          <a:tileRect/>
        </a:gra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50000"/>
          </a:blip>
          <a:srcRect t="10629" b="10629"/>
          <a:stretch/>
        </p:blipFill>
        <p:spPr>
          <a:xfrm>
            <a:off x="0" y="0"/>
            <a:ext cx="9144003" cy="5143502"/>
          </a:xfrm>
          <a:prstGeom prst="rect">
            <a:avLst/>
          </a:prstGeom>
          <a:noFill/>
          <a:ln>
            <a:noFill/>
          </a:ln>
        </p:spPr>
      </p:pic>
      <p:pic>
        <p:nvPicPr>
          <p:cNvPr id="10" name="Google Shape;10;p2"/>
          <p:cNvPicPr preferRelativeResize="0"/>
          <p:nvPr/>
        </p:nvPicPr>
        <p:blipFill rotWithShape="1">
          <a:blip r:embed="rId3">
            <a:alphaModFix/>
          </a:blip>
          <a:srcRect l="35241" r="8082" b="31567"/>
          <a:stretch/>
        </p:blipFill>
        <p:spPr>
          <a:xfrm>
            <a:off x="-16405" y="3867013"/>
            <a:ext cx="1404150" cy="1276475"/>
          </a:xfrm>
          <a:prstGeom prst="rect">
            <a:avLst/>
          </a:prstGeom>
          <a:noFill/>
          <a:ln>
            <a:noFill/>
          </a:ln>
        </p:spPr>
      </p:pic>
      <p:sp>
        <p:nvSpPr>
          <p:cNvPr id="11" name="Google Shape;11;p2"/>
          <p:cNvSpPr txBox="1">
            <a:spLocks noGrp="1"/>
          </p:cNvSpPr>
          <p:nvPr>
            <p:ph type="ctrTitle"/>
          </p:nvPr>
        </p:nvSpPr>
        <p:spPr>
          <a:xfrm>
            <a:off x="713225" y="849550"/>
            <a:ext cx="6480000" cy="2180700"/>
          </a:xfrm>
          <a:prstGeom prst="rect">
            <a:avLst/>
          </a:prstGeom>
          <a:effectLst>
            <a:outerShdw blurRad="57150" dist="133350" dir="6000000" algn="bl" rotWithShape="0">
              <a:schemeClr val="dk1">
                <a:alpha val="64999"/>
              </a:schemeClr>
            </a:outerShdw>
          </a:effectLst>
        </p:spPr>
        <p:txBody>
          <a:bodyPr spcFirstLastPara="1" wrap="square" lIns="91425" tIns="91425" rIns="91425" bIns="91425" anchor="t" anchorCtr="0">
            <a:noAutofit/>
          </a:bodyPr>
          <a:lstStyle>
            <a:lvl1pPr lvl="0">
              <a:lnSpc>
                <a:spcPct val="90000"/>
              </a:lnSpc>
              <a:spcBef>
                <a:spcPts val="0"/>
              </a:spcBef>
              <a:spcAft>
                <a:spcPts val="0"/>
              </a:spcAft>
              <a:buClr>
                <a:srgbClr val="191919"/>
              </a:buClr>
              <a:buSzPts val="5200"/>
              <a:buNone/>
              <a:defRPr sz="9600" b="1"/>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713225" y="3106575"/>
            <a:ext cx="5224500" cy="381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3" name="Google Shape;13;p2"/>
          <p:cNvPicPr preferRelativeResize="0"/>
          <p:nvPr/>
        </p:nvPicPr>
        <p:blipFill rotWithShape="1">
          <a:blip r:embed="rId3">
            <a:alphaModFix/>
          </a:blip>
          <a:srcRect t="35947" r="43323" b="-4379"/>
          <a:stretch/>
        </p:blipFill>
        <p:spPr>
          <a:xfrm>
            <a:off x="7739845" y="20850"/>
            <a:ext cx="1404150" cy="1276475"/>
          </a:xfrm>
          <a:prstGeom prst="rect">
            <a:avLst/>
          </a:prstGeom>
          <a:noFill/>
          <a:ln>
            <a:noFill/>
          </a:ln>
        </p:spPr>
      </p:pic>
      <p:grpSp>
        <p:nvGrpSpPr>
          <p:cNvPr id="14" name="Google Shape;14;p2"/>
          <p:cNvGrpSpPr/>
          <p:nvPr/>
        </p:nvGrpSpPr>
        <p:grpSpPr>
          <a:xfrm>
            <a:off x="7227775" y="143744"/>
            <a:ext cx="3338100" cy="1030706"/>
            <a:chOff x="7227775" y="143744"/>
            <a:chExt cx="3338100" cy="1030706"/>
          </a:xfrm>
        </p:grpSpPr>
        <p:sp>
          <p:nvSpPr>
            <p:cNvPr id="15" name="Google Shape;15;p2"/>
            <p:cNvSpPr/>
            <p:nvPr/>
          </p:nvSpPr>
          <p:spPr>
            <a:xfrm flipH="1">
              <a:off x="7227775" y="372400"/>
              <a:ext cx="33381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7227775" y="615775"/>
              <a:ext cx="2286900" cy="3153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flipH="1">
              <a:off x="7227775" y="143744"/>
              <a:ext cx="22869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7227775" y="1096750"/>
              <a:ext cx="24999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199"/>
        <p:cNvGrpSpPr/>
        <p:nvPr/>
      </p:nvGrpSpPr>
      <p:grpSpPr>
        <a:xfrm>
          <a:off x="0" y="0"/>
          <a:ext cx="0" cy="0"/>
          <a:chOff x="0" y="0"/>
          <a:chExt cx="0" cy="0"/>
        </a:xfrm>
      </p:grpSpPr>
      <p:pic>
        <p:nvPicPr>
          <p:cNvPr id="200" name="Google Shape;200;p14"/>
          <p:cNvPicPr preferRelativeResize="0"/>
          <p:nvPr/>
        </p:nvPicPr>
        <p:blipFill rotWithShape="1">
          <a:blip r:embed="rId2">
            <a:alphaModFix amt="50000"/>
          </a:blip>
          <a:srcRect t="10629" b="10629"/>
          <a:stretch/>
        </p:blipFill>
        <p:spPr>
          <a:xfrm>
            <a:off x="0" y="0"/>
            <a:ext cx="9144003" cy="5143502"/>
          </a:xfrm>
          <a:prstGeom prst="rect">
            <a:avLst/>
          </a:prstGeom>
          <a:noFill/>
          <a:ln>
            <a:noFill/>
          </a:ln>
        </p:spPr>
      </p:pic>
      <p:sp>
        <p:nvSpPr>
          <p:cNvPr id="201" name="Google Shape;201;p14"/>
          <p:cNvSpPr txBox="1">
            <a:spLocks noGrp="1"/>
          </p:cNvSpPr>
          <p:nvPr>
            <p:ph type="subTitle" idx="1"/>
          </p:nvPr>
        </p:nvSpPr>
        <p:spPr>
          <a:xfrm>
            <a:off x="720000" y="1306075"/>
            <a:ext cx="4299300" cy="329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Nunito Light"/>
              <a:buChar char="●"/>
              <a:defRPr sz="1100"/>
            </a:lvl1pPr>
            <a:lvl2pPr lvl="1" algn="ctr" rtl="0">
              <a:lnSpc>
                <a:spcPct val="100000"/>
              </a:lnSpc>
              <a:spcBef>
                <a:spcPts val="100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202" name="Google Shape;202;p14"/>
          <p:cNvSpPr txBox="1">
            <a:spLocks noGrp="1"/>
          </p:cNvSpPr>
          <p:nvPr>
            <p:ph type="title"/>
          </p:nvPr>
        </p:nvSpPr>
        <p:spPr>
          <a:xfrm>
            <a:off x="720000" y="539500"/>
            <a:ext cx="7704000" cy="572700"/>
          </a:xfrm>
          <a:prstGeom prst="rect">
            <a:avLst/>
          </a:prstGeom>
          <a:effectLst>
            <a:outerShdw blurRad="57150" dist="85725" dir="6000000" algn="bl" rotWithShape="0">
              <a:schemeClr val="dk1">
                <a:alpha val="64999"/>
              </a:schemeClr>
            </a:outerShdw>
          </a:effectLst>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3" name="Google Shape;203;p14"/>
          <p:cNvSpPr>
            <a:spLocks noGrp="1"/>
          </p:cNvSpPr>
          <p:nvPr>
            <p:ph type="pic" idx="2"/>
          </p:nvPr>
        </p:nvSpPr>
        <p:spPr>
          <a:xfrm>
            <a:off x="5228150" y="1306075"/>
            <a:ext cx="3195900" cy="3297900"/>
          </a:xfrm>
          <a:prstGeom prst="rect">
            <a:avLst/>
          </a:prstGeom>
          <a:noFill/>
          <a:ln>
            <a:noFill/>
          </a:ln>
        </p:spPr>
      </p:sp>
      <p:grpSp>
        <p:nvGrpSpPr>
          <p:cNvPr id="204" name="Google Shape;204;p14"/>
          <p:cNvGrpSpPr/>
          <p:nvPr/>
        </p:nvGrpSpPr>
        <p:grpSpPr>
          <a:xfrm>
            <a:off x="474825" y="269847"/>
            <a:ext cx="7890204" cy="4661953"/>
            <a:chOff x="474825" y="269847"/>
            <a:chExt cx="7890204" cy="4661953"/>
          </a:xfrm>
        </p:grpSpPr>
        <p:grpSp>
          <p:nvGrpSpPr>
            <p:cNvPr id="205" name="Google Shape;205;p14"/>
            <p:cNvGrpSpPr/>
            <p:nvPr/>
          </p:nvGrpSpPr>
          <p:grpSpPr>
            <a:xfrm flipH="1">
              <a:off x="474825" y="269847"/>
              <a:ext cx="539554" cy="133953"/>
              <a:chOff x="770567" y="4052950"/>
              <a:chExt cx="703368" cy="174600"/>
            </a:xfrm>
          </p:grpSpPr>
          <p:sp>
            <p:nvSpPr>
              <p:cNvPr id="206" name="Google Shape;206;p14"/>
              <p:cNvSpPr/>
              <p:nvPr/>
            </p:nvSpPr>
            <p:spPr>
              <a:xfrm rot="-8100000">
                <a:off x="796136"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4"/>
              <p:cNvSpPr/>
              <p:nvPr/>
            </p:nvSpPr>
            <p:spPr>
              <a:xfrm rot="-8100000">
                <a:off x="928328"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p:cNvSpPr/>
              <p:nvPr/>
            </p:nvSpPr>
            <p:spPr>
              <a:xfrm rot="-8100000">
                <a:off x="1060520"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rot="-8100000">
                <a:off x="1192712"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rot="-8100000">
                <a:off x="1324905"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14"/>
            <p:cNvGrpSpPr/>
            <p:nvPr/>
          </p:nvGrpSpPr>
          <p:grpSpPr>
            <a:xfrm>
              <a:off x="7825475" y="4797847"/>
              <a:ext cx="539554" cy="133953"/>
              <a:chOff x="770567" y="4052950"/>
              <a:chExt cx="703368" cy="174600"/>
            </a:xfrm>
          </p:grpSpPr>
          <p:sp>
            <p:nvSpPr>
              <p:cNvPr id="212" name="Google Shape;212;p14"/>
              <p:cNvSpPr/>
              <p:nvPr/>
            </p:nvSpPr>
            <p:spPr>
              <a:xfrm rot="-8100000">
                <a:off x="796136"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4"/>
              <p:cNvSpPr/>
              <p:nvPr/>
            </p:nvSpPr>
            <p:spPr>
              <a:xfrm rot="-8100000">
                <a:off x="928328"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rot="-8100000">
                <a:off x="1060520"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rot="-8100000">
                <a:off x="1192712"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rot="-8100000">
                <a:off x="1324905"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17" name="Google Shape;217;p14"/>
          <p:cNvPicPr preferRelativeResize="0"/>
          <p:nvPr/>
        </p:nvPicPr>
        <p:blipFill rotWithShape="1">
          <a:blip r:embed="rId3">
            <a:alphaModFix/>
          </a:blip>
          <a:srcRect t="35947" r="43323" b="-4379"/>
          <a:stretch/>
        </p:blipFill>
        <p:spPr>
          <a:xfrm>
            <a:off x="7739845" y="-12"/>
            <a:ext cx="1404150" cy="12764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18"/>
        <p:cNvGrpSpPr/>
        <p:nvPr/>
      </p:nvGrpSpPr>
      <p:grpSpPr>
        <a:xfrm>
          <a:off x="0" y="0"/>
          <a:ext cx="0" cy="0"/>
          <a:chOff x="0" y="0"/>
          <a:chExt cx="0" cy="0"/>
        </a:xfrm>
      </p:grpSpPr>
      <p:pic>
        <p:nvPicPr>
          <p:cNvPr id="219" name="Google Shape;219;p15"/>
          <p:cNvPicPr preferRelativeResize="0"/>
          <p:nvPr/>
        </p:nvPicPr>
        <p:blipFill rotWithShape="1">
          <a:blip r:embed="rId2">
            <a:alphaModFix amt="50000"/>
          </a:blip>
          <a:srcRect t="10629" b="10629"/>
          <a:stretch/>
        </p:blipFill>
        <p:spPr>
          <a:xfrm>
            <a:off x="0" y="0"/>
            <a:ext cx="9144003" cy="5143502"/>
          </a:xfrm>
          <a:prstGeom prst="rect">
            <a:avLst/>
          </a:prstGeom>
          <a:noFill/>
          <a:ln>
            <a:noFill/>
          </a:ln>
        </p:spPr>
      </p:pic>
      <p:sp>
        <p:nvSpPr>
          <p:cNvPr id="220" name="Google Shape;220;p15"/>
          <p:cNvSpPr txBox="1">
            <a:spLocks noGrp="1"/>
          </p:cNvSpPr>
          <p:nvPr>
            <p:ph type="subTitle" idx="1"/>
          </p:nvPr>
        </p:nvSpPr>
        <p:spPr>
          <a:xfrm>
            <a:off x="1567650" y="1466725"/>
            <a:ext cx="6863400" cy="1924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32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221" name="Google Shape;221;p15"/>
          <p:cNvSpPr txBox="1">
            <a:spLocks noGrp="1"/>
          </p:cNvSpPr>
          <p:nvPr>
            <p:ph type="title"/>
          </p:nvPr>
        </p:nvSpPr>
        <p:spPr>
          <a:xfrm>
            <a:off x="3861300" y="3624575"/>
            <a:ext cx="4569600" cy="509400"/>
          </a:xfrm>
          <a:prstGeom prst="rect">
            <a:avLst/>
          </a:prstGeom>
          <a:effectLst>
            <a:outerShdw blurRad="57150" dist="85725" dir="6000000" algn="bl" rotWithShape="0">
              <a:schemeClr val="dk1">
                <a:alpha val="64999"/>
              </a:schemeClr>
            </a:outerShdw>
          </a:effectLst>
        </p:spPr>
        <p:txBody>
          <a:bodyPr spcFirstLastPara="1" wrap="square" lIns="91425" tIns="91425" rIns="91425" bIns="91425" anchor="t" anchorCtr="0">
            <a:noAutofit/>
          </a:bodyPr>
          <a:lstStyle>
            <a:lvl1pPr lvl="0" algn="r" rtl="0">
              <a:spcBef>
                <a:spcPts val="0"/>
              </a:spcBef>
              <a:spcAft>
                <a:spcPts val="0"/>
              </a:spcAft>
              <a:buSzPts val="2400"/>
              <a:buNone/>
              <a:defRPr sz="2400" b="1"/>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grpSp>
        <p:nvGrpSpPr>
          <p:cNvPr id="222" name="Google Shape;222;p15"/>
          <p:cNvGrpSpPr/>
          <p:nvPr/>
        </p:nvGrpSpPr>
        <p:grpSpPr>
          <a:xfrm>
            <a:off x="-16405" y="-12"/>
            <a:ext cx="9160400" cy="5143500"/>
            <a:chOff x="-16405" y="-12"/>
            <a:chExt cx="9160400" cy="5143500"/>
          </a:xfrm>
        </p:grpSpPr>
        <p:pic>
          <p:nvPicPr>
            <p:cNvPr id="223" name="Google Shape;223;p15"/>
            <p:cNvPicPr preferRelativeResize="0"/>
            <p:nvPr/>
          </p:nvPicPr>
          <p:blipFill rotWithShape="1">
            <a:blip r:embed="rId3">
              <a:alphaModFix/>
            </a:blip>
            <a:srcRect l="35241" r="8082" b="31567"/>
            <a:stretch/>
          </p:blipFill>
          <p:spPr>
            <a:xfrm>
              <a:off x="-16405" y="3867013"/>
              <a:ext cx="1404150" cy="1276475"/>
            </a:xfrm>
            <a:prstGeom prst="rect">
              <a:avLst/>
            </a:prstGeom>
            <a:noFill/>
            <a:ln>
              <a:noFill/>
            </a:ln>
          </p:spPr>
        </p:pic>
        <p:pic>
          <p:nvPicPr>
            <p:cNvPr id="224" name="Google Shape;224;p15"/>
            <p:cNvPicPr preferRelativeResize="0"/>
            <p:nvPr/>
          </p:nvPicPr>
          <p:blipFill rotWithShape="1">
            <a:blip r:embed="rId3">
              <a:alphaModFix/>
            </a:blip>
            <a:srcRect t="35947" r="43323" b="-4379"/>
            <a:stretch/>
          </p:blipFill>
          <p:spPr>
            <a:xfrm>
              <a:off x="7739845" y="-12"/>
              <a:ext cx="1404150" cy="1276475"/>
            </a:xfrm>
            <a:prstGeom prst="rect">
              <a:avLst/>
            </a:prstGeom>
            <a:noFill/>
            <a:ln>
              <a:noFill/>
            </a:ln>
          </p:spPr>
        </p:pic>
      </p:grpSp>
      <p:grpSp>
        <p:nvGrpSpPr>
          <p:cNvPr id="225" name="Google Shape;225;p15"/>
          <p:cNvGrpSpPr/>
          <p:nvPr/>
        </p:nvGrpSpPr>
        <p:grpSpPr>
          <a:xfrm>
            <a:off x="-1922025" y="4340769"/>
            <a:ext cx="3338150" cy="802731"/>
            <a:chOff x="-2298575" y="3619344"/>
            <a:chExt cx="3338150" cy="802731"/>
          </a:xfrm>
        </p:grpSpPr>
        <p:sp>
          <p:nvSpPr>
            <p:cNvPr id="226" name="Google Shape;226;p15"/>
            <p:cNvSpPr/>
            <p:nvPr/>
          </p:nvSpPr>
          <p:spPr>
            <a:xfrm>
              <a:off x="-2298575" y="3848000"/>
              <a:ext cx="33381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5"/>
            <p:cNvSpPr/>
            <p:nvPr/>
          </p:nvSpPr>
          <p:spPr>
            <a:xfrm>
              <a:off x="-1247331" y="4106775"/>
              <a:ext cx="2286900" cy="3153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a:off x="-1247325" y="3619344"/>
              <a:ext cx="22869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3_1_1">
    <p:spTree>
      <p:nvGrpSpPr>
        <p:cNvPr id="1" name="Shape 281"/>
        <p:cNvGrpSpPr/>
        <p:nvPr/>
      </p:nvGrpSpPr>
      <p:grpSpPr>
        <a:xfrm>
          <a:off x="0" y="0"/>
          <a:ext cx="0" cy="0"/>
          <a:chOff x="0" y="0"/>
          <a:chExt cx="0" cy="0"/>
        </a:xfrm>
      </p:grpSpPr>
      <p:pic>
        <p:nvPicPr>
          <p:cNvPr id="282" name="Google Shape;282;p18"/>
          <p:cNvPicPr preferRelativeResize="0"/>
          <p:nvPr/>
        </p:nvPicPr>
        <p:blipFill rotWithShape="1">
          <a:blip r:embed="rId2">
            <a:alphaModFix amt="50000"/>
          </a:blip>
          <a:srcRect t="10629" b="10629"/>
          <a:stretch/>
        </p:blipFill>
        <p:spPr>
          <a:xfrm>
            <a:off x="0" y="0"/>
            <a:ext cx="9144003" cy="5143502"/>
          </a:xfrm>
          <a:prstGeom prst="rect">
            <a:avLst/>
          </a:prstGeom>
          <a:noFill/>
          <a:ln>
            <a:noFill/>
          </a:ln>
        </p:spPr>
      </p:pic>
      <p:grpSp>
        <p:nvGrpSpPr>
          <p:cNvPr id="283" name="Google Shape;283;p18"/>
          <p:cNvGrpSpPr/>
          <p:nvPr/>
        </p:nvGrpSpPr>
        <p:grpSpPr>
          <a:xfrm rot="10800000" flipH="1">
            <a:off x="-1779849" y="-3"/>
            <a:ext cx="3474250" cy="4886465"/>
            <a:chOff x="-1779849" y="257022"/>
            <a:chExt cx="3474250" cy="4886465"/>
          </a:xfrm>
        </p:grpSpPr>
        <p:grpSp>
          <p:nvGrpSpPr>
            <p:cNvPr id="284" name="Google Shape;284;p18"/>
            <p:cNvGrpSpPr/>
            <p:nvPr/>
          </p:nvGrpSpPr>
          <p:grpSpPr>
            <a:xfrm flipH="1">
              <a:off x="720000" y="257022"/>
              <a:ext cx="539554" cy="133953"/>
              <a:chOff x="770567" y="4052950"/>
              <a:chExt cx="703368" cy="174600"/>
            </a:xfrm>
          </p:grpSpPr>
          <p:sp>
            <p:nvSpPr>
              <p:cNvPr id="285" name="Google Shape;285;p18"/>
              <p:cNvSpPr/>
              <p:nvPr/>
            </p:nvSpPr>
            <p:spPr>
              <a:xfrm rot="-8100000">
                <a:off x="796136"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8"/>
              <p:cNvSpPr/>
              <p:nvPr/>
            </p:nvSpPr>
            <p:spPr>
              <a:xfrm rot="-8100000">
                <a:off x="928328"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8"/>
              <p:cNvSpPr/>
              <p:nvPr/>
            </p:nvSpPr>
            <p:spPr>
              <a:xfrm rot="-8100000">
                <a:off x="1060520"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8"/>
              <p:cNvSpPr/>
              <p:nvPr/>
            </p:nvSpPr>
            <p:spPr>
              <a:xfrm rot="-8100000">
                <a:off x="1192712"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8"/>
              <p:cNvSpPr/>
              <p:nvPr/>
            </p:nvSpPr>
            <p:spPr>
              <a:xfrm rot="-8100000">
                <a:off x="1324905"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18"/>
            <p:cNvGrpSpPr/>
            <p:nvPr/>
          </p:nvGrpSpPr>
          <p:grpSpPr>
            <a:xfrm>
              <a:off x="-1779849" y="3867013"/>
              <a:ext cx="3474250" cy="1276475"/>
              <a:chOff x="-1779849" y="3867013"/>
              <a:chExt cx="3474250" cy="1276475"/>
            </a:xfrm>
          </p:grpSpPr>
          <p:pic>
            <p:nvPicPr>
              <p:cNvPr id="291" name="Google Shape;291;p18"/>
              <p:cNvPicPr preferRelativeResize="0"/>
              <p:nvPr/>
            </p:nvPicPr>
            <p:blipFill rotWithShape="1">
              <a:blip r:embed="rId3">
                <a:alphaModFix/>
              </a:blip>
              <a:srcRect l="35241" r="8082" b="31567"/>
              <a:stretch/>
            </p:blipFill>
            <p:spPr>
              <a:xfrm>
                <a:off x="-16405" y="3867013"/>
                <a:ext cx="1404150" cy="1276475"/>
              </a:xfrm>
              <a:prstGeom prst="rect">
                <a:avLst/>
              </a:prstGeom>
              <a:noFill/>
              <a:ln>
                <a:noFill/>
              </a:ln>
            </p:spPr>
          </p:pic>
          <p:grpSp>
            <p:nvGrpSpPr>
              <p:cNvPr id="292" name="Google Shape;292;p18"/>
              <p:cNvGrpSpPr/>
              <p:nvPr/>
            </p:nvGrpSpPr>
            <p:grpSpPr>
              <a:xfrm>
                <a:off x="-1779849" y="4493185"/>
                <a:ext cx="3474250" cy="421514"/>
                <a:chOff x="3749401" y="491297"/>
                <a:chExt cx="3474250" cy="421514"/>
              </a:xfrm>
            </p:grpSpPr>
            <p:sp>
              <p:nvSpPr>
                <p:cNvPr id="293" name="Google Shape;293;p18"/>
                <p:cNvSpPr/>
                <p:nvPr/>
              </p:nvSpPr>
              <p:spPr>
                <a:xfrm>
                  <a:off x="6652273" y="553205"/>
                  <a:ext cx="571377" cy="335908"/>
                </a:xfrm>
                <a:custGeom>
                  <a:avLst/>
                  <a:gdLst/>
                  <a:ahLst/>
                  <a:cxnLst/>
                  <a:rect l="l" t="t" r="r" b="b"/>
                  <a:pathLst>
                    <a:path w="28279" h="16625" fill="none" extrusionOk="0">
                      <a:moveTo>
                        <a:pt x="28278" y="0"/>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8"/>
                <p:cNvSpPr/>
                <p:nvPr/>
              </p:nvSpPr>
              <p:spPr>
                <a:xfrm>
                  <a:off x="6611237" y="863137"/>
                  <a:ext cx="49677" cy="49675"/>
                </a:xfrm>
                <a:custGeom>
                  <a:avLst/>
                  <a:gdLst/>
                  <a:ahLst/>
                  <a:cxnLst/>
                  <a:rect l="l" t="t" r="r" b="b"/>
                  <a:pathLst>
                    <a:path w="2093" h="2094" fill="none" extrusionOk="0">
                      <a:moveTo>
                        <a:pt x="372" y="1721"/>
                      </a:moveTo>
                      <a:cubicBezTo>
                        <a:pt x="744" y="2093"/>
                        <a:pt x="1349" y="2093"/>
                        <a:pt x="1721" y="1721"/>
                      </a:cubicBezTo>
                      <a:cubicBezTo>
                        <a:pt x="2093" y="1349"/>
                        <a:pt x="2093" y="744"/>
                        <a:pt x="1721" y="372"/>
                      </a:cubicBezTo>
                      <a:cubicBezTo>
                        <a:pt x="1349" y="1"/>
                        <a:pt x="744" y="1"/>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8"/>
                <p:cNvSpPr/>
                <p:nvPr/>
              </p:nvSpPr>
              <p:spPr>
                <a:xfrm>
                  <a:off x="3749401" y="491297"/>
                  <a:ext cx="2980864" cy="217406"/>
                </a:xfrm>
                <a:custGeom>
                  <a:avLst/>
                  <a:gdLst/>
                  <a:ahLst/>
                  <a:cxnLst/>
                  <a:rect l="l" t="t" r="r" b="b"/>
                  <a:pathLst>
                    <a:path w="147531" h="10760" fill="none" extrusionOk="0">
                      <a:moveTo>
                        <a:pt x="0" y="9592"/>
                      </a:moveTo>
                      <a:lnTo>
                        <a:pt x="83489" y="9592"/>
                      </a:lnTo>
                      <a:lnTo>
                        <a:pt x="93083" y="0"/>
                      </a:lnTo>
                      <a:lnTo>
                        <a:pt x="122382" y="0"/>
                      </a:lnTo>
                      <a:lnTo>
                        <a:pt x="133141" y="10760"/>
                      </a:lnTo>
                      <a:lnTo>
                        <a:pt x="147531" y="10760"/>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8"/>
                <p:cNvSpPr/>
                <p:nvPr/>
              </p:nvSpPr>
              <p:spPr>
                <a:xfrm>
                  <a:off x="6725698" y="683730"/>
                  <a:ext cx="49684" cy="49704"/>
                </a:xfrm>
                <a:custGeom>
                  <a:avLst/>
                  <a:gdLst/>
                  <a:ahLst/>
                  <a:cxnLst/>
                  <a:rect l="l" t="t" r="r" b="b"/>
                  <a:pathLst>
                    <a:path w="2459" h="2460" fill="none" extrusionOk="0">
                      <a:moveTo>
                        <a:pt x="2021" y="2022"/>
                      </a:moveTo>
                      <a:cubicBezTo>
                        <a:pt x="1584" y="2459"/>
                        <a:pt x="875" y="2459"/>
                        <a:pt x="438" y="2022"/>
                      </a:cubicBezTo>
                      <a:cubicBezTo>
                        <a:pt x="0" y="1585"/>
                        <a:pt x="0" y="875"/>
                        <a:pt x="438" y="438"/>
                      </a:cubicBezTo>
                      <a:cubicBezTo>
                        <a:pt x="875" y="1"/>
                        <a:pt x="1584" y="1"/>
                        <a:pt x="2021" y="438"/>
                      </a:cubicBezTo>
                      <a:cubicBezTo>
                        <a:pt x="2459" y="875"/>
                        <a:pt x="2459" y="1585"/>
                        <a:pt x="2021"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97" name="Google Shape;297;p18"/>
          <p:cNvGrpSpPr/>
          <p:nvPr/>
        </p:nvGrpSpPr>
        <p:grpSpPr>
          <a:xfrm flipH="1">
            <a:off x="7429501" y="257022"/>
            <a:ext cx="3474250" cy="4886465"/>
            <a:chOff x="-1779849" y="257022"/>
            <a:chExt cx="3474250" cy="4886465"/>
          </a:xfrm>
        </p:grpSpPr>
        <p:grpSp>
          <p:nvGrpSpPr>
            <p:cNvPr id="298" name="Google Shape;298;p18"/>
            <p:cNvGrpSpPr/>
            <p:nvPr/>
          </p:nvGrpSpPr>
          <p:grpSpPr>
            <a:xfrm flipH="1">
              <a:off x="720000" y="257022"/>
              <a:ext cx="539554" cy="133953"/>
              <a:chOff x="770567" y="4052950"/>
              <a:chExt cx="703368" cy="174600"/>
            </a:xfrm>
          </p:grpSpPr>
          <p:sp>
            <p:nvSpPr>
              <p:cNvPr id="299" name="Google Shape;299;p18"/>
              <p:cNvSpPr/>
              <p:nvPr/>
            </p:nvSpPr>
            <p:spPr>
              <a:xfrm rot="-8100000">
                <a:off x="796136"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8"/>
              <p:cNvSpPr/>
              <p:nvPr/>
            </p:nvSpPr>
            <p:spPr>
              <a:xfrm rot="-8100000">
                <a:off x="928328"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8"/>
              <p:cNvSpPr/>
              <p:nvPr/>
            </p:nvSpPr>
            <p:spPr>
              <a:xfrm rot="-8100000">
                <a:off x="1060520"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8"/>
              <p:cNvSpPr/>
              <p:nvPr/>
            </p:nvSpPr>
            <p:spPr>
              <a:xfrm rot="-8100000">
                <a:off x="1192712"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8"/>
              <p:cNvSpPr/>
              <p:nvPr/>
            </p:nvSpPr>
            <p:spPr>
              <a:xfrm rot="-8100000">
                <a:off x="1324905"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 name="Google Shape;304;p18"/>
            <p:cNvGrpSpPr/>
            <p:nvPr/>
          </p:nvGrpSpPr>
          <p:grpSpPr>
            <a:xfrm>
              <a:off x="-1779849" y="3867013"/>
              <a:ext cx="3474250" cy="1276475"/>
              <a:chOff x="-1779849" y="3867013"/>
              <a:chExt cx="3474250" cy="1276475"/>
            </a:xfrm>
          </p:grpSpPr>
          <p:pic>
            <p:nvPicPr>
              <p:cNvPr id="305" name="Google Shape;305;p18"/>
              <p:cNvPicPr preferRelativeResize="0"/>
              <p:nvPr/>
            </p:nvPicPr>
            <p:blipFill rotWithShape="1">
              <a:blip r:embed="rId3">
                <a:alphaModFix/>
              </a:blip>
              <a:srcRect l="35241" r="8082" b="31567"/>
              <a:stretch/>
            </p:blipFill>
            <p:spPr>
              <a:xfrm>
                <a:off x="-16405" y="3867013"/>
                <a:ext cx="1404150" cy="1276475"/>
              </a:xfrm>
              <a:prstGeom prst="rect">
                <a:avLst/>
              </a:prstGeom>
              <a:noFill/>
              <a:ln>
                <a:noFill/>
              </a:ln>
            </p:spPr>
          </p:pic>
          <p:grpSp>
            <p:nvGrpSpPr>
              <p:cNvPr id="306" name="Google Shape;306;p18"/>
              <p:cNvGrpSpPr/>
              <p:nvPr/>
            </p:nvGrpSpPr>
            <p:grpSpPr>
              <a:xfrm>
                <a:off x="-1779849" y="4493185"/>
                <a:ext cx="3474250" cy="421514"/>
                <a:chOff x="3749401" y="491297"/>
                <a:chExt cx="3474250" cy="421514"/>
              </a:xfrm>
            </p:grpSpPr>
            <p:sp>
              <p:nvSpPr>
                <p:cNvPr id="307" name="Google Shape;307;p18"/>
                <p:cNvSpPr/>
                <p:nvPr/>
              </p:nvSpPr>
              <p:spPr>
                <a:xfrm>
                  <a:off x="6652273" y="553205"/>
                  <a:ext cx="571377" cy="335908"/>
                </a:xfrm>
                <a:custGeom>
                  <a:avLst/>
                  <a:gdLst/>
                  <a:ahLst/>
                  <a:cxnLst/>
                  <a:rect l="l" t="t" r="r" b="b"/>
                  <a:pathLst>
                    <a:path w="28279" h="16625" fill="none" extrusionOk="0">
                      <a:moveTo>
                        <a:pt x="28278" y="0"/>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8"/>
                <p:cNvSpPr/>
                <p:nvPr/>
              </p:nvSpPr>
              <p:spPr>
                <a:xfrm>
                  <a:off x="6611237" y="863137"/>
                  <a:ext cx="49677" cy="49675"/>
                </a:xfrm>
                <a:custGeom>
                  <a:avLst/>
                  <a:gdLst/>
                  <a:ahLst/>
                  <a:cxnLst/>
                  <a:rect l="l" t="t" r="r" b="b"/>
                  <a:pathLst>
                    <a:path w="2093" h="2094" fill="none" extrusionOk="0">
                      <a:moveTo>
                        <a:pt x="372" y="1721"/>
                      </a:moveTo>
                      <a:cubicBezTo>
                        <a:pt x="744" y="2093"/>
                        <a:pt x="1349" y="2093"/>
                        <a:pt x="1721" y="1721"/>
                      </a:cubicBezTo>
                      <a:cubicBezTo>
                        <a:pt x="2093" y="1349"/>
                        <a:pt x="2093" y="744"/>
                        <a:pt x="1721" y="372"/>
                      </a:cubicBezTo>
                      <a:cubicBezTo>
                        <a:pt x="1349" y="1"/>
                        <a:pt x="744" y="1"/>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8"/>
                <p:cNvSpPr/>
                <p:nvPr/>
              </p:nvSpPr>
              <p:spPr>
                <a:xfrm>
                  <a:off x="3749401" y="491297"/>
                  <a:ext cx="2980864" cy="217406"/>
                </a:xfrm>
                <a:custGeom>
                  <a:avLst/>
                  <a:gdLst/>
                  <a:ahLst/>
                  <a:cxnLst/>
                  <a:rect l="l" t="t" r="r" b="b"/>
                  <a:pathLst>
                    <a:path w="147531" h="10760" fill="none" extrusionOk="0">
                      <a:moveTo>
                        <a:pt x="0" y="9592"/>
                      </a:moveTo>
                      <a:lnTo>
                        <a:pt x="83489" y="9592"/>
                      </a:lnTo>
                      <a:lnTo>
                        <a:pt x="93083" y="0"/>
                      </a:lnTo>
                      <a:lnTo>
                        <a:pt x="122382" y="0"/>
                      </a:lnTo>
                      <a:lnTo>
                        <a:pt x="133141" y="10760"/>
                      </a:lnTo>
                      <a:lnTo>
                        <a:pt x="147531" y="10760"/>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8"/>
                <p:cNvSpPr/>
                <p:nvPr/>
              </p:nvSpPr>
              <p:spPr>
                <a:xfrm>
                  <a:off x="6725698" y="683730"/>
                  <a:ext cx="49684" cy="49704"/>
                </a:xfrm>
                <a:custGeom>
                  <a:avLst/>
                  <a:gdLst/>
                  <a:ahLst/>
                  <a:cxnLst/>
                  <a:rect l="l" t="t" r="r" b="b"/>
                  <a:pathLst>
                    <a:path w="2459" h="2460" fill="none" extrusionOk="0">
                      <a:moveTo>
                        <a:pt x="2021" y="2022"/>
                      </a:moveTo>
                      <a:cubicBezTo>
                        <a:pt x="1584" y="2459"/>
                        <a:pt x="875" y="2459"/>
                        <a:pt x="438" y="2022"/>
                      </a:cubicBezTo>
                      <a:cubicBezTo>
                        <a:pt x="0" y="1585"/>
                        <a:pt x="0" y="875"/>
                        <a:pt x="438" y="438"/>
                      </a:cubicBezTo>
                      <a:cubicBezTo>
                        <a:pt x="875" y="1"/>
                        <a:pt x="1584" y="1"/>
                        <a:pt x="2021" y="438"/>
                      </a:cubicBezTo>
                      <a:cubicBezTo>
                        <a:pt x="2459" y="875"/>
                        <a:pt x="2459" y="1585"/>
                        <a:pt x="2021"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3_1_1_1">
    <p:spTree>
      <p:nvGrpSpPr>
        <p:cNvPr id="1" name="Shape 311"/>
        <p:cNvGrpSpPr/>
        <p:nvPr/>
      </p:nvGrpSpPr>
      <p:grpSpPr>
        <a:xfrm>
          <a:off x="0" y="0"/>
          <a:ext cx="0" cy="0"/>
          <a:chOff x="0" y="0"/>
          <a:chExt cx="0" cy="0"/>
        </a:xfrm>
      </p:grpSpPr>
      <p:pic>
        <p:nvPicPr>
          <p:cNvPr id="312" name="Google Shape;312;p19"/>
          <p:cNvPicPr preferRelativeResize="0"/>
          <p:nvPr/>
        </p:nvPicPr>
        <p:blipFill rotWithShape="1">
          <a:blip r:embed="rId2">
            <a:alphaModFix amt="50000"/>
          </a:blip>
          <a:srcRect t="10629" b="10629"/>
          <a:stretch/>
        </p:blipFill>
        <p:spPr>
          <a:xfrm>
            <a:off x="0" y="0"/>
            <a:ext cx="9144003" cy="5143502"/>
          </a:xfrm>
          <a:prstGeom prst="rect">
            <a:avLst/>
          </a:prstGeom>
          <a:noFill/>
          <a:ln>
            <a:noFill/>
          </a:ln>
        </p:spPr>
      </p:pic>
      <p:grpSp>
        <p:nvGrpSpPr>
          <p:cNvPr id="313" name="Google Shape;313;p19"/>
          <p:cNvGrpSpPr/>
          <p:nvPr/>
        </p:nvGrpSpPr>
        <p:grpSpPr>
          <a:xfrm flipH="1">
            <a:off x="-1425529" y="-486526"/>
            <a:ext cx="12423575" cy="5630014"/>
            <a:chOff x="-1857700" y="-486526"/>
            <a:chExt cx="12423575" cy="5630014"/>
          </a:xfrm>
        </p:grpSpPr>
        <p:grpSp>
          <p:nvGrpSpPr>
            <p:cNvPr id="314" name="Google Shape;314;p19"/>
            <p:cNvGrpSpPr/>
            <p:nvPr/>
          </p:nvGrpSpPr>
          <p:grpSpPr>
            <a:xfrm>
              <a:off x="5647300" y="4779947"/>
              <a:ext cx="539554" cy="133953"/>
              <a:chOff x="770567" y="4052950"/>
              <a:chExt cx="703368" cy="174600"/>
            </a:xfrm>
          </p:grpSpPr>
          <p:sp>
            <p:nvSpPr>
              <p:cNvPr id="315" name="Google Shape;315;p19"/>
              <p:cNvSpPr/>
              <p:nvPr/>
            </p:nvSpPr>
            <p:spPr>
              <a:xfrm rot="-8100000">
                <a:off x="796136"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rot="-8100000">
                <a:off x="928328"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rot="-8100000">
                <a:off x="1060520"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rot="-8100000">
                <a:off x="1192712"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rot="-8100000">
                <a:off x="1324905"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19"/>
            <p:cNvGrpSpPr/>
            <p:nvPr/>
          </p:nvGrpSpPr>
          <p:grpSpPr>
            <a:xfrm flipH="1">
              <a:off x="720000" y="257447"/>
              <a:ext cx="539554" cy="133953"/>
              <a:chOff x="770567" y="4052950"/>
              <a:chExt cx="703368" cy="174600"/>
            </a:xfrm>
          </p:grpSpPr>
          <p:sp>
            <p:nvSpPr>
              <p:cNvPr id="321" name="Google Shape;321;p19"/>
              <p:cNvSpPr/>
              <p:nvPr/>
            </p:nvSpPr>
            <p:spPr>
              <a:xfrm rot="-8100000">
                <a:off x="796136"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rot="-8100000">
                <a:off x="928328"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rot="-8100000">
                <a:off x="1060520"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rot="-8100000">
                <a:off x="1192712"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rot="-8100000">
                <a:off x="1324905"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26" name="Google Shape;326;p19"/>
            <p:cNvPicPr preferRelativeResize="0"/>
            <p:nvPr/>
          </p:nvPicPr>
          <p:blipFill rotWithShape="1">
            <a:blip r:embed="rId3">
              <a:alphaModFix/>
            </a:blip>
            <a:srcRect l="35241" r="8082" b="31567"/>
            <a:stretch/>
          </p:blipFill>
          <p:spPr>
            <a:xfrm>
              <a:off x="-16405" y="3867013"/>
              <a:ext cx="1404150" cy="1276475"/>
            </a:xfrm>
            <a:prstGeom prst="rect">
              <a:avLst/>
            </a:prstGeom>
            <a:noFill/>
            <a:ln>
              <a:noFill/>
            </a:ln>
          </p:spPr>
        </p:pic>
        <p:grpSp>
          <p:nvGrpSpPr>
            <p:cNvPr id="327" name="Google Shape;327;p19"/>
            <p:cNvGrpSpPr/>
            <p:nvPr/>
          </p:nvGrpSpPr>
          <p:grpSpPr>
            <a:xfrm>
              <a:off x="-1857700" y="4339200"/>
              <a:ext cx="3338150" cy="802050"/>
              <a:chOff x="-2298575" y="3848000"/>
              <a:chExt cx="3338150" cy="802050"/>
            </a:xfrm>
          </p:grpSpPr>
          <p:sp>
            <p:nvSpPr>
              <p:cNvPr id="328" name="Google Shape;328;p19"/>
              <p:cNvSpPr/>
              <p:nvPr/>
            </p:nvSpPr>
            <p:spPr>
              <a:xfrm>
                <a:off x="-2298575" y="3848000"/>
                <a:ext cx="33381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1247331" y="4091375"/>
                <a:ext cx="2286900" cy="3153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1460325" y="4572350"/>
                <a:ext cx="24999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19"/>
            <p:cNvGrpSpPr/>
            <p:nvPr/>
          </p:nvGrpSpPr>
          <p:grpSpPr>
            <a:xfrm>
              <a:off x="-1779849" y="4569385"/>
              <a:ext cx="3474250" cy="421514"/>
              <a:chOff x="3749401" y="491297"/>
              <a:chExt cx="3474250" cy="421514"/>
            </a:xfrm>
          </p:grpSpPr>
          <p:sp>
            <p:nvSpPr>
              <p:cNvPr id="332" name="Google Shape;332;p19"/>
              <p:cNvSpPr/>
              <p:nvPr/>
            </p:nvSpPr>
            <p:spPr>
              <a:xfrm>
                <a:off x="6652273" y="553205"/>
                <a:ext cx="571377" cy="335908"/>
              </a:xfrm>
              <a:custGeom>
                <a:avLst/>
                <a:gdLst/>
                <a:ahLst/>
                <a:cxnLst/>
                <a:rect l="l" t="t" r="r" b="b"/>
                <a:pathLst>
                  <a:path w="28279" h="16625" fill="none" extrusionOk="0">
                    <a:moveTo>
                      <a:pt x="28278" y="0"/>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6611237" y="863137"/>
                <a:ext cx="49677" cy="49675"/>
              </a:xfrm>
              <a:custGeom>
                <a:avLst/>
                <a:gdLst/>
                <a:ahLst/>
                <a:cxnLst/>
                <a:rect l="l" t="t" r="r" b="b"/>
                <a:pathLst>
                  <a:path w="2093" h="2094" fill="none" extrusionOk="0">
                    <a:moveTo>
                      <a:pt x="372" y="1721"/>
                    </a:moveTo>
                    <a:cubicBezTo>
                      <a:pt x="744" y="2093"/>
                      <a:pt x="1349" y="2093"/>
                      <a:pt x="1721" y="1721"/>
                    </a:cubicBezTo>
                    <a:cubicBezTo>
                      <a:pt x="2093" y="1349"/>
                      <a:pt x="2093" y="744"/>
                      <a:pt x="1721" y="372"/>
                    </a:cubicBezTo>
                    <a:cubicBezTo>
                      <a:pt x="1349" y="1"/>
                      <a:pt x="744" y="1"/>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3749401" y="491297"/>
                <a:ext cx="2980864" cy="217406"/>
              </a:xfrm>
              <a:custGeom>
                <a:avLst/>
                <a:gdLst/>
                <a:ahLst/>
                <a:cxnLst/>
                <a:rect l="l" t="t" r="r" b="b"/>
                <a:pathLst>
                  <a:path w="147531" h="10760" fill="none" extrusionOk="0">
                    <a:moveTo>
                      <a:pt x="0" y="9592"/>
                    </a:moveTo>
                    <a:lnTo>
                      <a:pt x="83489" y="9592"/>
                    </a:lnTo>
                    <a:lnTo>
                      <a:pt x="93083" y="0"/>
                    </a:lnTo>
                    <a:lnTo>
                      <a:pt x="122382" y="0"/>
                    </a:lnTo>
                    <a:lnTo>
                      <a:pt x="133141" y="10760"/>
                    </a:lnTo>
                    <a:lnTo>
                      <a:pt x="147531" y="10760"/>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6725698" y="683730"/>
                <a:ext cx="49684" cy="49704"/>
              </a:xfrm>
              <a:custGeom>
                <a:avLst/>
                <a:gdLst/>
                <a:ahLst/>
                <a:cxnLst/>
                <a:rect l="l" t="t" r="r" b="b"/>
                <a:pathLst>
                  <a:path w="2459" h="2460" fill="none" extrusionOk="0">
                    <a:moveTo>
                      <a:pt x="2021" y="2022"/>
                    </a:moveTo>
                    <a:cubicBezTo>
                      <a:pt x="1584" y="2459"/>
                      <a:pt x="875" y="2459"/>
                      <a:pt x="438" y="2022"/>
                    </a:cubicBezTo>
                    <a:cubicBezTo>
                      <a:pt x="0" y="1585"/>
                      <a:pt x="0" y="875"/>
                      <a:pt x="438" y="438"/>
                    </a:cubicBezTo>
                    <a:cubicBezTo>
                      <a:pt x="875" y="1"/>
                      <a:pt x="1584" y="1"/>
                      <a:pt x="2021" y="438"/>
                    </a:cubicBezTo>
                    <a:cubicBezTo>
                      <a:pt x="2459" y="875"/>
                      <a:pt x="2459" y="1585"/>
                      <a:pt x="2021"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6" name="Google Shape;336;p19"/>
            <p:cNvPicPr preferRelativeResize="0"/>
            <p:nvPr/>
          </p:nvPicPr>
          <p:blipFill rotWithShape="1">
            <a:blip r:embed="rId3">
              <a:alphaModFix/>
            </a:blip>
            <a:srcRect t="35947" r="43323" b="-4379"/>
            <a:stretch/>
          </p:blipFill>
          <p:spPr>
            <a:xfrm>
              <a:off x="7739845" y="-12"/>
              <a:ext cx="1404150" cy="1276475"/>
            </a:xfrm>
            <a:prstGeom prst="rect">
              <a:avLst/>
            </a:prstGeom>
            <a:noFill/>
            <a:ln>
              <a:noFill/>
            </a:ln>
          </p:spPr>
        </p:pic>
        <p:grpSp>
          <p:nvGrpSpPr>
            <p:cNvPr id="337" name="Google Shape;337;p19"/>
            <p:cNvGrpSpPr/>
            <p:nvPr/>
          </p:nvGrpSpPr>
          <p:grpSpPr>
            <a:xfrm>
              <a:off x="7227775" y="-237256"/>
              <a:ext cx="3338100" cy="787331"/>
              <a:chOff x="7227775" y="143744"/>
              <a:chExt cx="3338100" cy="787331"/>
            </a:xfrm>
          </p:grpSpPr>
          <p:sp>
            <p:nvSpPr>
              <p:cNvPr id="338" name="Google Shape;338;p19"/>
              <p:cNvSpPr/>
              <p:nvPr/>
            </p:nvSpPr>
            <p:spPr>
              <a:xfrm flipH="1">
                <a:off x="7227775" y="372400"/>
                <a:ext cx="33381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flipH="1">
                <a:off x="7227775" y="615775"/>
                <a:ext cx="2286900" cy="3153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flipH="1">
                <a:off x="7227775" y="143744"/>
                <a:ext cx="22869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 name="Google Shape;341;p19"/>
            <p:cNvGrpSpPr/>
            <p:nvPr/>
          </p:nvGrpSpPr>
          <p:grpSpPr>
            <a:xfrm>
              <a:off x="6485838" y="-486526"/>
              <a:ext cx="3916014" cy="877925"/>
              <a:chOff x="6485838" y="199274"/>
              <a:chExt cx="3916014" cy="877925"/>
            </a:xfrm>
          </p:grpSpPr>
          <p:sp>
            <p:nvSpPr>
              <p:cNvPr id="342" name="Google Shape;342;p19"/>
              <p:cNvSpPr/>
              <p:nvPr/>
            </p:nvSpPr>
            <p:spPr>
              <a:xfrm flipH="1">
                <a:off x="8434633" y="199274"/>
                <a:ext cx="1967219" cy="352032"/>
              </a:xfrm>
              <a:custGeom>
                <a:avLst/>
                <a:gdLst/>
                <a:ahLst/>
                <a:cxnLst/>
                <a:rect l="l" t="t" r="r" b="b"/>
                <a:pathLst>
                  <a:path w="97363" h="17423" fill="none" extrusionOk="0">
                    <a:moveTo>
                      <a:pt x="0" y="0"/>
                    </a:moveTo>
                    <a:lnTo>
                      <a:pt x="54113" y="0"/>
                    </a:lnTo>
                    <a:lnTo>
                      <a:pt x="71535" y="17423"/>
                    </a:lnTo>
                    <a:lnTo>
                      <a:pt x="97363" y="17423"/>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flipH="1">
                <a:off x="8377240" y="524581"/>
                <a:ext cx="49699" cy="49661"/>
              </a:xfrm>
              <a:custGeom>
                <a:avLst/>
                <a:gdLst/>
                <a:ahLst/>
                <a:cxnLst/>
                <a:rect l="l" t="t" r="r" b="b"/>
                <a:pathLst>
                  <a:path w="3473" h="3471" fill="none" extrusionOk="0">
                    <a:moveTo>
                      <a:pt x="619" y="2854"/>
                    </a:moveTo>
                    <a:cubicBezTo>
                      <a:pt x="1235" y="3470"/>
                      <a:pt x="2237" y="3470"/>
                      <a:pt x="2856" y="2854"/>
                    </a:cubicBezTo>
                    <a:cubicBezTo>
                      <a:pt x="3472" y="2235"/>
                      <a:pt x="3472" y="1235"/>
                      <a:pt x="2856" y="617"/>
                    </a:cubicBezTo>
                    <a:cubicBezTo>
                      <a:pt x="2237" y="0"/>
                      <a:pt x="1235" y="0"/>
                      <a:pt x="619" y="617"/>
                    </a:cubicBezTo>
                    <a:cubicBezTo>
                      <a:pt x="0" y="1235"/>
                      <a:pt x="0" y="2235"/>
                      <a:pt x="619" y="2854"/>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flipH="1">
                <a:off x="7939772" y="534353"/>
                <a:ext cx="571337" cy="335928"/>
              </a:xfrm>
              <a:custGeom>
                <a:avLst/>
                <a:gdLst/>
                <a:ahLst/>
                <a:cxnLst/>
                <a:rect l="l" t="t" r="r" b="b"/>
                <a:pathLst>
                  <a:path w="28277" h="16626" fill="none" extrusionOk="0">
                    <a:moveTo>
                      <a:pt x="28276" y="1"/>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flipH="1">
                <a:off x="8502451" y="844301"/>
                <a:ext cx="49698" cy="49672"/>
              </a:xfrm>
              <a:custGeom>
                <a:avLst/>
                <a:gdLst/>
                <a:ahLst/>
                <a:cxnLst/>
                <a:rect l="l" t="t" r="r" b="b"/>
                <a:pathLst>
                  <a:path w="2093" h="2093" fill="none" extrusionOk="0">
                    <a:moveTo>
                      <a:pt x="372" y="1721"/>
                    </a:moveTo>
                    <a:cubicBezTo>
                      <a:pt x="744" y="2093"/>
                      <a:pt x="1347" y="2093"/>
                      <a:pt x="1721" y="1721"/>
                    </a:cubicBezTo>
                    <a:cubicBezTo>
                      <a:pt x="2093" y="1349"/>
                      <a:pt x="2093" y="746"/>
                      <a:pt x="1721" y="372"/>
                    </a:cubicBezTo>
                    <a:cubicBezTo>
                      <a:pt x="1347" y="0"/>
                      <a:pt x="744" y="0"/>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flipH="1">
                <a:off x="7898285" y="494641"/>
                <a:ext cx="49701" cy="49672"/>
              </a:xfrm>
              <a:custGeom>
                <a:avLst/>
                <a:gdLst/>
                <a:ahLst/>
                <a:cxnLst/>
                <a:rect l="l" t="t" r="r" b="b"/>
                <a:pathLst>
                  <a:path w="2092" h="2091" fill="none" extrusionOk="0">
                    <a:moveTo>
                      <a:pt x="373" y="1719"/>
                    </a:moveTo>
                    <a:cubicBezTo>
                      <a:pt x="744" y="2091"/>
                      <a:pt x="1348" y="2091"/>
                      <a:pt x="1719" y="1719"/>
                    </a:cubicBezTo>
                    <a:cubicBezTo>
                      <a:pt x="2091" y="1347"/>
                      <a:pt x="2091" y="744"/>
                      <a:pt x="1719" y="372"/>
                    </a:cubicBezTo>
                    <a:cubicBezTo>
                      <a:pt x="1348" y="0"/>
                      <a:pt x="744" y="0"/>
                      <a:pt x="373" y="372"/>
                    </a:cubicBezTo>
                    <a:cubicBezTo>
                      <a:pt x="1" y="744"/>
                      <a:pt x="1" y="1347"/>
                      <a:pt x="373" y="1719"/>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flipH="1">
                <a:off x="6530978" y="835024"/>
                <a:ext cx="2980864" cy="217446"/>
              </a:xfrm>
              <a:custGeom>
                <a:avLst/>
                <a:gdLst/>
                <a:ahLst/>
                <a:cxnLst/>
                <a:rect l="l" t="t" r="r" b="b"/>
                <a:pathLst>
                  <a:path w="147531" h="10762" fill="none" extrusionOk="0">
                    <a:moveTo>
                      <a:pt x="0" y="9594"/>
                    </a:moveTo>
                    <a:lnTo>
                      <a:pt x="83489" y="9594"/>
                    </a:lnTo>
                    <a:lnTo>
                      <a:pt x="93083" y="0"/>
                    </a:lnTo>
                    <a:lnTo>
                      <a:pt x="122380" y="0"/>
                    </a:lnTo>
                    <a:lnTo>
                      <a:pt x="133142" y="10762"/>
                    </a:lnTo>
                    <a:lnTo>
                      <a:pt x="147531" y="10762"/>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flipH="1">
                <a:off x="6485838" y="1027500"/>
                <a:ext cx="49698" cy="49698"/>
              </a:xfrm>
              <a:custGeom>
                <a:avLst/>
                <a:gdLst/>
                <a:ahLst/>
                <a:cxnLst/>
                <a:rect l="l" t="t" r="r" b="b"/>
                <a:pathLst>
                  <a:path w="2460" h="2460" fill="none" extrusionOk="0">
                    <a:moveTo>
                      <a:pt x="2022" y="2022"/>
                    </a:moveTo>
                    <a:cubicBezTo>
                      <a:pt x="1584" y="2459"/>
                      <a:pt x="875" y="2459"/>
                      <a:pt x="438" y="2022"/>
                    </a:cubicBezTo>
                    <a:cubicBezTo>
                      <a:pt x="1" y="1584"/>
                      <a:pt x="1" y="875"/>
                      <a:pt x="438" y="438"/>
                    </a:cubicBezTo>
                    <a:cubicBezTo>
                      <a:pt x="875" y="1"/>
                      <a:pt x="1584" y="1"/>
                      <a:pt x="2022" y="438"/>
                    </a:cubicBezTo>
                    <a:cubicBezTo>
                      <a:pt x="2459" y="875"/>
                      <a:pt x="2459" y="1584"/>
                      <a:pt x="2022"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3"/>
        <p:cNvGrpSpPr/>
        <p:nvPr/>
      </p:nvGrpSpPr>
      <p:grpSpPr>
        <a:xfrm>
          <a:off x="0" y="0"/>
          <a:ext cx="0" cy="0"/>
          <a:chOff x="0" y="0"/>
          <a:chExt cx="0" cy="0"/>
        </a:xfrm>
      </p:grpSpPr>
      <p:pic>
        <p:nvPicPr>
          <p:cNvPr id="54" name="Google Shape;54;p5"/>
          <p:cNvPicPr preferRelativeResize="0"/>
          <p:nvPr/>
        </p:nvPicPr>
        <p:blipFill rotWithShape="1">
          <a:blip r:embed="rId2">
            <a:alphaModFix amt="50000"/>
          </a:blip>
          <a:srcRect t="10629" b="10629"/>
          <a:stretch/>
        </p:blipFill>
        <p:spPr>
          <a:xfrm>
            <a:off x="0" y="0"/>
            <a:ext cx="9144003" cy="5143502"/>
          </a:xfrm>
          <a:prstGeom prst="rect">
            <a:avLst/>
          </a:prstGeom>
          <a:noFill/>
          <a:ln>
            <a:noFill/>
          </a:ln>
        </p:spPr>
      </p:pic>
      <p:sp>
        <p:nvSpPr>
          <p:cNvPr id="55" name="Google Shape;55;p5"/>
          <p:cNvSpPr txBox="1">
            <a:spLocks noGrp="1"/>
          </p:cNvSpPr>
          <p:nvPr>
            <p:ph type="subTitle" idx="1"/>
          </p:nvPr>
        </p:nvSpPr>
        <p:spPr>
          <a:xfrm>
            <a:off x="4646572" y="2097552"/>
            <a:ext cx="3022200" cy="151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1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6" name="Google Shape;56;p5"/>
          <p:cNvSpPr txBox="1">
            <a:spLocks noGrp="1"/>
          </p:cNvSpPr>
          <p:nvPr>
            <p:ph type="subTitle" idx="2"/>
          </p:nvPr>
        </p:nvSpPr>
        <p:spPr>
          <a:xfrm>
            <a:off x="720075" y="2097552"/>
            <a:ext cx="3022200" cy="151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1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5"/>
          <p:cNvSpPr txBox="1">
            <a:spLocks noGrp="1"/>
          </p:cNvSpPr>
          <p:nvPr>
            <p:ph type="subTitle" idx="3"/>
          </p:nvPr>
        </p:nvSpPr>
        <p:spPr>
          <a:xfrm>
            <a:off x="4646563" y="1776725"/>
            <a:ext cx="30222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latin typeface="Mina"/>
                <a:ea typeface="Mina"/>
                <a:cs typeface="Mina"/>
                <a:sym typeface="Min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8" name="Google Shape;58;p5"/>
          <p:cNvSpPr txBox="1">
            <a:spLocks noGrp="1"/>
          </p:cNvSpPr>
          <p:nvPr>
            <p:ph type="subTitle" idx="4"/>
          </p:nvPr>
        </p:nvSpPr>
        <p:spPr>
          <a:xfrm>
            <a:off x="720075" y="1776725"/>
            <a:ext cx="30222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latin typeface="Mina"/>
                <a:ea typeface="Mina"/>
                <a:cs typeface="Mina"/>
                <a:sym typeface="Min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 name="Google Shape;59;p5"/>
          <p:cNvSpPr txBox="1">
            <a:spLocks noGrp="1"/>
          </p:cNvSpPr>
          <p:nvPr>
            <p:ph type="title"/>
          </p:nvPr>
        </p:nvSpPr>
        <p:spPr>
          <a:xfrm>
            <a:off x="720000" y="539500"/>
            <a:ext cx="7704000" cy="572700"/>
          </a:xfrm>
          <a:prstGeom prst="rect">
            <a:avLst/>
          </a:prstGeom>
          <a:effectLst>
            <a:outerShdw blurRad="57150" dist="85725" dir="6000000" algn="bl" rotWithShape="0">
              <a:schemeClr val="dk1">
                <a:alpha val="64999"/>
              </a:schemeClr>
            </a:outerShdw>
          </a:effectLst>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0" name="Google Shape;60;p5"/>
          <p:cNvGrpSpPr/>
          <p:nvPr/>
        </p:nvGrpSpPr>
        <p:grpSpPr>
          <a:xfrm>
            <a:off x="-7225" y="3867013"/>
            <a:ext cx="9146655" cy="1295650"/>
            <a:chOff x="-7225" y="3867013"/>
            <a:chExt cx="9146655" cy="1295650"/>
          </a:xfrm>
        </p:grpSpPr>
        <p:pic>
          <p:nvPicPr>
            <p:cNvPr id="61" name="Google Shape;61;p5"/>
            <p:cNvPicPr preferRelativeResize="0"/>
            <p:nvPr/>
          </p:nvPicPr>
          <p:blipFill rotWithShape="1">
            <a:blip r:embed="rId3">
              <a:alphaModFix/>
            </a:blip>
            <a:srcRect l="35241" r="8082" b="31567"/>
            <a:stretch/>
          </p:blipFill>
          <p:spPr>
            <a:xfrm flipH="1">
              <a:off x="7735280" y="3867013"/>
              <a:ext cx="1404150" cy="1276475"/>
            </a:xfrm>
            <a:prstGeom prst="rect">
              <a:avLst/>
            </a:prstGeom>
            <a:noFill/>
            <a:ln>
              <a:noFill/>
            </a:ln>
          </p:spPr>
        </p:pic>
        <p:pic>
          <p:nvPicPr>
            <p:cNvPr id="62" name="Google Shape;62;p5"/>
            <p:cNvPicPr preferRelativeResize="0"/>
            <p:nvPr/>
          </p:nvPicPr>
          <p:blipFill rotWithShape="1">
            <a:blip r:embed="rId3">
              <a:alphaModFix/>
            </a:blip>
            <a:srcRect l="36329" t="11517" r="6993" b="20050"/>
            <a:stretch/>
          </p:blipFill>
          <p:spPr>
            <a:xfrm>
              <a:off x="-7225" y="3886188"/>
              <a:ext cx="1404150" cy="1276475"/>
            </a:xfrm>
            <a:prstGeom prst="rect">
              <a:avLst/>
            </a:prstGeom>
            <a:noFill/>
            <a:ln>
              <a:noFill/>
            </a:ln>
          </p:spPr>
        </p:pic>
      </p:grpSp>
      <p:grpSp>
        <p:nvGrpSpPr>
          <p:cNvPr id="63" name="Google Shape;63;p5"/>
          <p:cNvGrpSpPr/>
          <p:nvPr/>
        </p:nvGrpSpPr>
        <p:grpSpPr>
          <a:xfrm flipH="1">
            <a:off x="7642575" y="4110544"/>
            <a:ext cx="3338150" cy="1030706"/>
            <a:chOff x="-2298575" y="3619344"/>
            <a:chExt cx="3338150" cy="1030706"/>
          </a:xfrm>
        </p:grpSpPr>
        <p:sp>
          <p:nvSpPr>
            <p:cNvPr id="64" name="Google Shape;64;p5"/>
            <p:cNvSpPr/>
            <p:nvPr/>
          </p:nvSpPr>
          <p:spPr>
            <a:xfrm>
              <a:off x="-2298575" y="3848000"/>
              <a:ext cx="33381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1247331" y="4091375"/>
              <a:ext cx="2286900" cy="3153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1247325" y="3619344"/>
              <a:ext cx="22869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1460325" y="4572350"/>
              <a:ext cx="24999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5"/>
          <p:cNvGrpSpPr/>
          <p:nvPr/>
        </p:nvGrpSpPr>
        <p:grpSpPr>
          <a:xfrm>
            <a:off x="-1738275" y="4339981"/>
            <a:ext cx="3338150" cy="802050"/>
            <a:chOff x="-2298575" y="3848000"/>
            <a:chExt cx="3338150" cy="802050"/>
          </a:xfrm>
        </p:grpSpPr>
        <p:sp>
          <p:nvSpPr>
            <p:cNvPr id="69" name="Google Shape;69;p5"/>
            <p:cNvSpPr/>
            <p:nvPr/>
          </p:nvSpPr>
          <p:spPr>
            <a:xfrm>
              <a:off x="-2298575" y="3848000"/>
              <a:ext cx="33381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1247331" y="4091375"/>
              <a:ext cx="2286900" cy="3153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1460325" y="4572350"/>
              <a:ext cx="24999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pic>
        <p:nvPicPr>
          <p:cNvPr id="73" name="Google Shape;73;p6"/>
          <p:cNvPicPr preferRelativeResize="0"/>
          <p:nvPr/>
        </p:nvPicPr>
        <p:blipFill rotWithShape="1">
          <a:blip r:embed="rId2">
            <a:alphaModFix amt="50000"/>
          </a:blip>
          <a:srcRect t="10629" b="10629"/>
          <a:stretch/>
        </p:blipFill>
        <p:spPr>
          <a:xfrm>
            <a:off x="0" y="0"/>
            <a:ext cx="9144003" cy="5143502"/>
          </a:xfrm>
          <a:prstGeom prst="rect">
            <a:avLst/>
          </a:prstGeom>
          <a:noFill/>
          <a:ln>
            <a:noFill/>
          </a:ln>
        </p:spPr>
      </p:pic>
      <p:sp>
        <p:nvSpPr>
          <p:cNvPr id="74" name="Google Shape;74;p6"/>
          <p:cNvSpPr txBox="1">
            <a:spLocks noGrp="1"/>
          </p:cNvSpPr>
          <p:nvPr>
            <p:ph type="title"/>
          </p:nvPr>
        </p:nvSpPr>
        <p:spPr>
          <a:xfrm>
            <a:off x="720000" y="539500"/>
            <a:ext cx="7704000" cy="572700"/>
          </a:xfrm>
          <a:prstGeom prst="rect">
            <a:avLst/>
          </a:prstGeom>
          <a:effectLst>
            <a:outerShdw blurRad="57150" dist="85725" dir="6000000" algn="bl" rotWithShape="0">
              <a:schemeClr val="dk1">
                <a:alpha val="64999"/>
              </a:schemeClr>
            </a:outerShdw>
          </a:effectLst>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75" name="Google Shape;75;p6"/>
          <p:cNvGrpSpPr/>
          <p:nvPr/>
        </p:nvGrpSpPr>
        <p:grpSpPr>
          <a:xfrm>
            <a:off x="-2238700" y="3867013"/>
            <a:ext cx="13456450" cy="1411863"/>
            <a:chOff x="-2238700" y="3867013"/>
            <a:chExt cx="13456450" cy="1411863"/>
          </a:xfrm>
        </p:grpSpPr>
        <p:pic>
          <p:nvPicPr>
            <p:cNvPr id="76" name="Google Shape;76;p6"/>
            <p:cNvPicPr preferRelativeResize="0"/>
            <p:nvPr/>
          </p:nvPicPr>
          <p:blipFill rotWithShape="1">
            <a:blip r:embed="rId3">
              <a:alphaModFix/>
            </a:blip>
            <a:srcRect l="35241" r="8082" b="31567"/>
            <a:stretch/>
          </p:blipFill>
          <p:spPr>
            <a:xfrm>
              <a:off x="-16405" y="3867013"/>
              <a:ext cx="1404150" cy="1276475"/>
            </a:xfrm>
            <a:prstGeom prst="rect">
              <a:avLst/>
            </a:prstGeom>
            <a:noFill/>
            <a:ln>
              <a:noFill/>
            </a:ln>
          </p:spPr>
        </p:pic>
        <p:grpSp>
          <p:nvGrpSpPr>
            <p:cNvPr id="77" name="Google Shape;77;p6"/>
            <p:cNvGrpSpPr/>
            <p:nvPr/>
          </p:nvGrpSpPr>
          <p:grpSpPr>
            <a:xfrm>
              <a:off x="-2238700" y="4491544"/>
              <a:ext cx="3338150" cy="787331"/>
              <a:chOff x="-2298575" y="3619344"/>
              <a:chExt cx="3338150" cy="787331"/>
            </a:xfrm>
          </p:grpSpPr>
          <p:sp>
            <p:nvSpPr>
              <p:cNvPr id="78" name="Google Shape;78;p6"/>
              <p:cNvSpPr/>
              <p:nvPr/>
            </p:nvSpPr>
            <p:spPr>
              <a:xfrm>
                <a:off x="-2298575" y="3848000"/>
                <a:ext cx="33381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a:off x="-1247331" y="4091375"/>
                <a:ext cx="2286900" cy="3153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6"/>
              <p:cNvSpPr/>
              <p:nvPr/>
            </p:nvSpPr>
            <p:spPr>
              <a:xfrm>
                <a:off x="-1247325" y="3619344"/>
                <a:ext cx="22869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6"/>
            <p:cNvGrpSpPr/>
            <p:nvPr/>
          </p:nvGrpSpPr>
          <p:grpSpPr>
            <a:xfrm>
              <a:off x="-2084649" y="4569385"/>
              <a:ext cx="3474250" cy="421514"/>
              <a:chOff x="3749401" y="491297"/>
              <a:chExt cx="3474250" cy="421514"/>
            </a:xfrm>
          </p:grpSpPr>
          <p:sp>
            <p:nvSpPr>
              <p:cNvPr id="82" name="Google Shape;82;p6"/>
              <p:cNvSpPr/>
              <p:nvPr/>
            </p:nvSpPr>
            <p:spPr>
              <a:xfrm>
                <a:off x="6652273" y="553205"/>
                <a:ext cx="571377" cy="335908"/>
              </a:xfrm>
              <a:custGeom>
                <a:avLst/>
                <a:gdLst/>
                <a:ahLst/>
                <a:cxnLst/>
                <a:rect l="l" t="t" r="r" b="b"/>
                <a:pathLst>
                  <a:path w="28279" h="16625" fill="none" extrusionOk="0">
                    <a:moveTo>
                      <a:pt x="28278" y="0"/>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a:off x="6611237" y="863137"/>
                <a:ext cx="49677" cy="49675"/>
              </a:xfrm>
              <a:custGeom>
                <a:avLst/>
                <a:gdLst/>
                <a:ahLst/>
                <a:cxnLst/>
                <a:rect l="l" t="t" r="r" b="b"/>
                <a:pathLst>
                  <a:path w="2093" h="2094" fill="none" extrusionOk="0">
                    <a:moveTo>
                      <a:pt x="372" y="1721"/>
                    </a:moveTo>
                    <a:cubicBezTo>
                      <a:pt x="744" y="2093"/>
                      <a:pt x="1349" y="2093"/>
                      <a:pt x="1721" y="1721"/>
                    </a:cubicBezTo>
                    <a:cubicBezTo>
                      <a:pt x="2093" y="1349"/>
                      <a:pt x="2093" y="744"/>
                      <a:pt x="1721" y="372"/>
                    </a:cubicBezTo>
                    <a:cubicBezTo>
                      <a:pt x="1349" y="1"/>
                      <a:pt x="744" y="1"/>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a:off x="3749401" y="491297"/>
                <a:ext cx="2980864" cy="217406"/>
              </a:xfrm>
              <a:custGeom>
                <a:avLst/>
                <a:gdLst/>
                <a:ahLst/>
                <a:cxnLst/>
                <a:rect l="l" t="t" r="r" b="b"/>
                <a:pathLst>
                  <a:path w="147531" h="10760" fill="none" extrusionOk="0">
                    <a:moveTo>
                      <a:pt x="0" y="9592"/>
                    </a:moveTo>
                    <a:lnTo>
                      <a:pt x="83489" y="9592"/>
                    </a:lnTo>
                    <a:lnTo>
                      <a:pt x="93083" y="0"/>
                    </a:lnTo>
                    <a:lnTo>
                      <a:pt x="122382" y="0"/>
                    </a:lnTo>
                    <a:lnTo>
                      <a:pt x="133141" y="10760"/>
                    </a:lnTo>
                    <a:lnTo>
                      <a:pt x="147531" y="10760"/>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p:nvPr/>
            </p:nvSpPr>
            <p:spPr>
              <a:xfrm>
                <a:off x="6725698" y="683730"/>
                <a:ext cx="49684" cy="49704"/>
              </a:xfrm>
              <a:custGeom>
                <a:avLst/>
                <a:gdLst/>
                <a:ahLst/>
                <a:cxnLst/>
                <a:rect l="l" t="t" r="r" b="b"/>
                <a:pathLst>
                  <a:path w="2459" h="2460" fill="none" extrusionOk="0">
                    <a:moveTo>
                      <a:pt x="2021" y="2022"/>
                    </a:moveTo>
                    <a:cubicBezTo>
                      <a:pt x="1584" y="2459"/>
                      <a:pt x="875" y="2459"/>
                      <a:pt x="438" y="2022"/>
                    </a:cubicBezTo>
                    <a:cubicBezTo>
                      <a:pt x="0" y="1585"/>
                      <a:pt x="0" y="875"/>
                      <a:pt x="438" y="438"/>
                    </a:cubicBezTo>
                    <a:cubicBezTo>
                      <a:pt x="875" y="1"/>
                      <a:pt x="1584" y="1"/>
                      <a:pt x="2021" y="438"/>
                    </a:cubicBezTo>
                    <a:cubicBezTo>
                      <a:pt x="2459" y="875"/>
                      <a:pt x="2459" y="1585"/>
                      <a:pt x="2021"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6" name="Google Shape;86;p6"/>
            <p:cNvPicPr preferRelativeResize="0"/>
            <p:nvPr/>
          </p:nvPicPr>
          <p:blipFill rotWithShape="1">
            <a:blip r:embed="rId3">
              <a:alphaModFix/>
            </a:blip>
            <a:srcRect l="35241" r="8082" b="31567"/>
            <a:stretch/>
          </p:blipFill>
          <p:spPr>
            <a:xfrm flipH="1">
              <a:off x="7745356" y="3867013"/>
              <a:ext cx="1404150" cy="1276475"/>
            </a:xfrm>
            <a:prstGeom prst="rect">
              <a:avLst/>
            </a:prstGeom>
            <a:noFill/>
            <a:ln>
              <a:noFill/>
            </a:ln>
          </p:spPr>
        </p:pic>
        <p:grpSp>
          <p:nvGrpSpPr>
            <p:cNvPr id="87" name="Google Shape;87;p6"/>
            <p:cNvGrpSpPr/>
            <p:nvPr/>
          </p:nvGrpSpPr>
          <p:grpSpPr>
            <a:xfrm flipH="1">
              <a:off x="7743500" y="4569385"/>
              <a:ext cx="3474250" cy="421514"/>
              <a:chOff x="3749401" y="491297"/>
              <a:chExt cx="3474250" cy="421514"/>
            </a:xfrm>
          </p:grpSpPr>
          <p:sp>
            <p:nvSpPr>
              <p:cNvPr id="88" name="Google Shape;88;p6"/>
              <p:cNvSpPr/>
              <p:nvPr/>
            </p:nvSpPr>
            <p:spPr>
              <a:xfrm>
                <a:off x="6652273" y="553205"/>
                <a:ext cx="571377" cy="335908"/>
              </a:xfrm>
              <a:custGeom>
                <a:avLst/>
                <a:gdLst/>
                <a:ahLst/>
                <a:cxnLst/>
                <a:rect l="l" t="t" r="r" b="b"/>
                <a:pathLst>
                  <a:path w="28279" h="16625" fill="none" extrusionOk="0">
                    <a:moveTo>
                      <a:pt x="28278" y="0"/>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p:nvPr/>
            </p:nvSpPr>
            <p:spPr>
              <a:xfrm>
                <a:off x="6611237" y="863137"/>
                <a:ext cx="49677" cy="49675"/>
              </a:xfrm>
              <a:custGeom>
                <a:avLst/>
                <a:gdLst/>
                <a:ahLst/>
                <a:cxnLst/>
                <a:rect l="l" t="t" r="r" b="b"/>
                <a:pathLst>
                  <a:path w="2093" h="2094" fill="none" extrusionOk="0">
                    <a:moveTo>
                      <a:pt x="372" y="1721"/>
                    </a:moveTo>
                    <a:cubicBezTo>
                      <a:pt x="744" y="2093"/>
                      <a:pt x="1349" y="2093"/>
                      <a:pt x="1721" y="1721"/>
                    </a:cubicBezTo>
                    <a:cubicBezTo>
                      <a:pt x="2093" y="1349"/>
                      <a:pt x="2093" y="744"/>
                      <a:pt x="1721" y="372"/>
                    </a:cubicBezTo>
                    <a:cubicBezTo>
                      <a:pt x="1349" y="1"/>
                      <a:pt x="744" y="1"/>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3749401" y="491297"/>
                <a:ext cx="2980864" cy="217406"/>
              </a:xfrm>
              <a:custGeom>
                <a:avLst/>
                <a:gdLst/>
                <a:ahLst/>
                <a:cxnLst/>
                <a:rect l="l" t="t" r="r" b="b"/>
                <a:pathLst>
                  <a:path w="147531" h="10760" fill="none" extrusionOk="0">
                    <a:moveTo>
                      <a:pt x="0" y="9592"/>
                    </a:moveTo>
                    <a:lnTo>
                      <a:pt x="83489" y="9592"/>
                    </a:lnTo>
                    <a:lnTo>
                      <a:pt x="93083" y="0"/>
                    </a:lnTo>
                    <a:lnTo>
                      <a:pt x="122382" y="0"/>
                    </a:lnTo>
                    <a:lnTo>
                      <a:pt x="133141" y="10760"/>
                    </a:lnTo>
                    <a:lnTo>
                      <a:pt x="147531" y="10760"/>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725698" y="683730"/>
                <a:ext cx="49684" cy="49704"/>
              </a:xfrm>
              <a:custGeom>
                <a:avLst/>
                <a:gdLst/>
                <a:ahLst/>
                <a:cxnLst/>
                <a:rect l="l" t="t" r="r" b="b"/>
                <a:pathLst>
                  <a:path w="2459" h="2460" fill="none" extrusionOk="0">
                    <a:moveTo>
                      <a:pt x="2021" y="2022"/>
                    </a:moveTo>
                    <a:cubicBezTo>
                      <a:pt x="1584" y="2459"/>
                      <a:pt x="875" y="2459"/>
                      <a:pt x="438" y="2022"/>
                    </a:cubicBezTo>
                    <a:cubicBezTo>
                      <a:pt x="0" y="1585"/>
                      <a:pt x="0" y="875"/>
                      <a:pt x="438" y="438"/>
                    </a:cubicBezTo>
                    <a:cubicBezTo>
                      <a:pt x="875" y="1"/>
                      <a:pt x="1584" y="1"/>
                      <a:pt x="2021" y="438"/>
                    </a:cubicBezTo>
                    <a:cubicBezTo>
                      <a:pt x="2459" y="875"/>
                      <a:pt x="2459" y="1585"/>
                      <a:pt x="2021"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2"/>
        <p:cNvGrpSpPr/>
        <p:nvPr/>
      </p:nvGrpSpPr>
      <p:grpSpPr>
        <a:xfrm>
          <a:off x="0" y="0"/>
          <a:ext cx="0" cy="0"/>
          <a:chOff x="0" y="0"/>
          <a:chExt cx="0" cy="0"/>
        </a:xfrm>
      </p:grpSpPr>
      <p:pic>
        <p:nvPicPr>
          <p:cNvPr id="93" name="Google Shape;93;p7"/>
          <p:cNvPicPr preferRelativeResize="0"/>
          <p:nvPr/>
        </p:nvPicPr>
        <p:blipFill rotWithShape="1">
          <a:blip r:embed="rId2">
            <a:alphaModFix amt="50000"/>
          </a:blip>
          <a:srcRect t="10629" b="10629"/>
          <a:stretch/>
        </p:blipFill>
        <p:spPr>
          <a:xfrm>
            <a:off x="0" y="0"/>
            <a:ext cx="9144003" cy="5143502"/>
          </a:xfrm>
          <a:prstGeom prst="rect">
            <a:avLst/>
          </a:prstGeom>
          <a:noFill/>
          <a:ln>
            <a:noFill/>
          </a:ln>
        </p:spPr>
      </p:pic>
      <p:sp>
        <p:nvSpPr>
          <p:cNvPr id="94" name="Google Shape;94;p7"/>
          <p:cNvSpPr txBox="1">
            <a:spLocks noGrp="1"/>
          </p:cNvSpPr>
          <p:nvPr>
            <p:ph type="subTitle" idx="1"/>
          </p:nvPr>
        </p:nvSpPr>
        <p:spPr>
          <a:xfrm>
            <a:off x="3805075" y="1283475"/>
            <a:ext cx="4625700" cy="289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1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95" name="Google Shape;95;p7"/>
          <p:cNvSpPr>
            <a:spLocks noGrp="1"/>
          </p:cNvSpPr>
          <p:nvPr>
            <p:ph type="pic" idx="2"/>
          </p:nvPr>
        </p:nvSpPr>
        <p:spPr>
          <a:xfrm>
            <a:off x="713225" y="539550"/>
            <a:ext cx="2970000" cy="4064400"/>
          </a:xfrm>
          <a:prstGeom prst="rect">
            <a:avLst/>
          </a:prstGeom>
          <a:noFill/>
          <a:ln>
            <a:noFill/>
          </a:ln>
        </p:spPr>
      </p:sp>
      <p:sp>
        <p:nvSpPr>
          <p:cNvPr id="96" name="Google Shape;96;p7"/>
          <p:cNvSpPr txBox="1">
            <a:spLocks noGrp="1"/>
          </p:cNvSpPr>
          <p:nvPr>
            <p:ph type="title"/>
          </p:nvPr>
        </p:nvSpPr>
        <p:spPr>
          <a:xfrm>
            <a:off x="3798300" y="539500"/>
            <a:ext cx="4625700" cy="572700"/>
          </a:xfrm>
          <a:prstGeom prst="rect">
            <a:avLst/>
          </a:prstGeom>
          <a:effectLst>
            <a:outerShdw blurRad="57150" dist="85725" dir="6000000" algn="bl" rotWithShape="0">
              <a:schemeClr val="dk1">
                <a:alpha val="64999"/>
              </a:schemeClr>
            </a:outerShdw>
          </a:effectLst>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97" name="Google Shape;97;p7"/>
          <p:cNvGrpSpPr/>
          <p:nvPr/>
        </p:nvGrpSpPr>
        <p:grpSpPr>
          <a:xfrm>
            <a:off x="-735" y="-19187"/>
            <a:ext cx="9146655" cy="5170758"/>
            <a:chOff x="-735" y="-19187"/>
            <a:chExt cx="9146655" cy="5170758"/>
          </a:xfrm>
        </p:grpSpPr>
        <p:pic>
          <p:nvPicPr>
            <p:cNvPr id="98" name="Google Shape;98;p7"/>
            <p:cNvPicPr preferRelativeResize="0"/>
            <p:nvPr/>
          </p:nvPicPr>
          <p:blipFill rotWithShape="1">
            <a:blip r:embed="rId3">
              <a:alphaModFix/>
            </a:blip>
            <a:srcRect l="43323" t="-1970" b="33538"/>
            <a:stretch/>
          </p:blipFill>
          <p:spPr>
            <a:xfrm flipH="1">
              <a:off x="7741770" y="3875095"/>
              <a:ext cx="1404150" cy="1276475"/>
            </a:xfrm>
            <a:prstGeom prst="rect">
              <a:avLst/>
            </a:prstGeom>
            <a:noFill/>
            <a:ln>
              <a:noFill/>
            </a:ln>
          </p:spPr>
        </p:pic>
        <p:pic>
          <p:nvPicPr>
            <p:cNvPr id="99" name="Google Shape;99;p7"/>
            <p:cNvPicPr preferRelativeResize="0"/>
            <p:nvPr/>
          </p:nvPicPr>
          <p:blipFill rotWithShape="1">
            <a:blip r:embed="rId3">
              <a:alphaModFix/>
            </a:blip>
            <a:srcRect l="45624" t="29542" r="-2301" b="2025"/>
            <a:stretch/>
          </p:blipFill>
          <p:spPr>
            <a:xfrm>
              <a:off x="-735" y="-19187"/>
              <a:ext cx="1404150" cy="1276475"/>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0"/>
        <p:cNvGrpSpPr/>
        <p:nvPr/>
      </p:nvGrpSpPr>
      <p:grpSpPr>
        <a:xfrm>
          <a:off x="0" y="0"/>
          <a:ext cx="0" cy="0"/>
          <a:chOff x="0" y="0"/>
          <a:chExt cx="0" cy="0"/>
        </a:xfrm>
      </p:grpSpPr>
      <p:pic>
        <p:nvPicPr>
          <p:cNvPr id="101" name="Google Shape;101;p8"/>
          <p:cNvPicPr preferRelativeResize="0"/>
          <p:nvPr/>
        </p:nvPicPr>
        <p:blipFill rotWithShape="1">
          <a:blip r:embed="rId2">
            <a:alphaModFix amt="50000"/>
          </a:blip>
          <a:srcRect t="10629" b="10629"/>
          <a:stretch/>
        </p:blipFill>
        <p:spPr>
          <a:xfrm>
            <a:off x="0" y="0"/>
            <a:ext cx="9144003" cy="5143502"/>
          </a:xfrm>
          <a:prstGeom prst="rect">
            <a:avLst/>
          </a:prstGeom>
          <a:noFill/>
          <a:ln>
            <a:noFill/>
          </a:ln>
        </p:spPr>
      </p:pic>
      <p:sp>
        <p:nvSpPr>
          <p:cNvPr id="102" name="Google Shape;102;p8"/>
          <p:cNvSpPr txBox="1">
            <a:spLocks noGrp="1"/>
          </p:cNvSpPr>
          <p:nvPr>
            <p:ph type="title"/>
          </p:nvPr>
        </p:nvSpPr>
        <p:spPr>
          <a:xfrm>
            <a:off x="713225" y="1245425"/>
            <a:ext cx="7717500" cy="26526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03" name="Google Shape;103;p8"/>
          <p:cNvGrpSpPr/>
          <p:nvPr/>
        </p:nvGrpSpPr>
        <p:grpSpPr>
          <a:xfrm rot="10800000" flipH="1">
            <a:off x="-2251200" y="-166437"/>
            <a:ext cx="13456450" cy="1411863"/>
            <a:chOff x="-2238700" y="3867013"/>
            <a:chExt cx="13456450" cy="1411863"/>
          </a:xfrm>
        </p:grpSpPr>
        <p:pic>
          <p:nvPicPr>
            <p:cNvPr id="104" name="Google Shape;104;p8"/>
            <p:cNvPicPr preferRelativeResize="0"/>
            <p:nvPr/>
          </p:nvPicPr>
          <p:blipFill rotWithShape="1">
            <a:blip r:embed="rId3">
              <a:alphaModFix/>
            </a:blip>
            <a:srcRect l="35241" r="8082" b="31567"/>
            <a:stretch/>
          </p:blipFill>
          <p:spPr>
            <a:xfrm>
              <a:off x="-16405" y="3867013"/>
              <a:ext cx="1404150" cy="1276475"/>
            </a:xfrm>
            <a:prstGeom prst="rect">
              <a:avLst/>
            </a:prstGeom>
            <a:noFill/>
            <a:ln>
              <a:noFill/>
            </a:ln>
          </p:spPr>
        </p:pic>
        <p:grpSp>
          <p:nvGrpSpPr>
            <p:cNvPr id="105" name="Google Shape;105;p8"/>
            <p:cNvGrpSpPr/>
            <p:nvPr/>
          </p:nvGrpSpPr>
          <p:grpSpPr>
            <a:xfrm>
              <a:off x="-2238700" y="4491544"/>
              <a:ext cx="3338150" cy="787331"/>
              <a:chOff x="-2298575" y="3619344"/>
              <a:chExt cx="3338150" cy="787331"/>
            </a:xfrm>
          </p:grpSpPr>
          <p:sp>
            <p:nvSpPr>
              <p:cNvPr id="106" name="Google Shape;106;p8"/>
              <p:cNvSpPr/>
              <p:nvPr/>
            </p:nvSpPr>
            <p:spPr>
              <a:xfrm>
                <a:off x="-2298575" y="3848000"/>
                <a:ext cx="33381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8"/>
              <p:cNvSpPr/>
              <p:nvPr/>
            </p:nvSpPr>
            <p:spPr>
              <a:xfrm>
                <a:off x="-1247331" y="4091375"/>
                <a:ext cx="2286900" cy="3153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a:off x="-1247325" y="3619344"/>
                <a:ext cx="22869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8"/>
            <p:cNvGrpSpPr/>
            <p:nvPr/>
          </p:nvGrpSpPr>
          <p:grpSpPr>
            <a:xfrm>
              <a:off x="-2084649" y="4569385"/>
              <a:ext cx="3474250" cy="421514"/>
              <a:chOff x="3749401" y="491297"/>
              <a:chExt cx="3474250" cy="421514"/>
            </a:xfrm>
          </p:grpSpPr>
          <p:sp>
            <p:nvSpPr>
              <p:cNvPr id="110" name="Google Shape;110;p8"/>
              <p:cNvSpPr/>
              <p:nvPr/>
            </p:nvSpPr>
            <p:spPr>
              <a:xfrm>
                <a:off x="6652273" y="553205"/>
                <a:ext cx="571377" cy="335908"/>
              </a:xfrm>
              <a:custGeom>
                <a:avLst/>
                <a:gdLst/>
                <a:ahLst/>
                <a:cxnLst/>
                <a:rect l="l" t="t" r="r" b="b"/>
                <a:pathLst>
                  <a:path w="28279" h="16625" fill="none" extrusionOk="0">
                    <a:moveTo>
                      <a:pt x="28278" y="0"/>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8"/>
              <p:cNvSpPr/>
              <p:nvPr/>
            </p:nvSpPr>
            <p:spPr>
              <a:xfrm>
                <a:off x="6611237" y="863137"/>
                <a:ext cx="49677" cy="49675"/>
              </a:xfrm>
              <a:custGeom>
                <a:avLst/>
                <a:gdLst/>
                <a:ahLst/>
                <a:cxnLst/>
                <a:rect l="l" t="t" r="r" b="b"/>
                <a:pathLst>
                  <a:path w="2093" h="2094" fill="none" extrusionOk="0">
                    <a:moveTo>
                      <a:pt x="372" y="1721"/>
                    </a:moveTo>
                    <a:cubicBezTo>
                      <a:pt x="744" y="2093"/>
                      <a:pt x="1349" y="2093"/>
                      <a:pt x="1721" y="1721"/>
                    </a:cubicBezTo>
                    <a:cubicBezTo>
                      <a:pt x="2093" y="1349"/>
                      <a:pt x="2093" y="744"/>
                      <a:pt x="1721" y="372"/>
                    </a:cubicBezTo>
                    <a:cubicBezTo>
                      <a:pt x="1349" y="1"/>
                      <a:pt x="744" y="1"/>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8"/>
              <p:cNvSpPr/>
              <p:nvPr/>
            </p:nvSpPr>
            <p:spPr>
              <a:xfrm>
                <a:off x="3749401" y="491297"/>
                <a:ext cx="2980864" cy="217406"/>
              </a:xfrm>
              <a:custGeom>
                <a:avLst/>
                <a:gdLst/>
                <a:ahLst/>
                <a:cxnLst/>
                <a:rect l="l" t="t" r="r" b="b"/>
                <a:pathLst>
                  <a:path w="147531" h="10760" fill="none" extrusionOk="0">
                    <a:moveTo>
                      <a:pt x="0" y="9592"/>
                    </a:moveTo>
                    <a:lnTo>
                      <a:pt x="83489" y="9592"/>
                    </a:lnTo>
                    <a:lnTo>
                      <a:pt x="93083" y="0"/>
                    </a:lnTo>
                    <a:lnTo>
                      <a:pt x="122382" y="0"/>
                    </a:lnTo>
                    <a:lnTo>
                      <a:pt x="133141" y="10760"/>
                    </a:lnTo>
                    <a:lnTo>
                      <a:pt x="147531" y="10760"/>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8"/>
              <p:cNvSpPr/>
              <p:nvPr/>
            </p:nvSpPr>
            <p:spPr>
              <a:xfrm>
                <a:off x="6725698" y="683730"/>
                <a:ext cx="49684" cy="49704"/>
              </a:xfrm>
              <a:custGeom>
                <a:avLst/>
                <a:gdLst/>
                <a:ahLst/>
                <a:cxnLst/>
                <a:rect l="l" t="t" r="r" b="b"/>
                <a:pathLst>
                  <a:path w="2459" h="2460" fill="none" extrusionOk="0">
                    <a:moveTo>
                      <a:pt x="2021" y="2022"/>
                    </a:moveTo>
                    <a:cubicBezTo>
                      <a:pt x="1584" y="2459"/>
                      <a:pt x="875" y="2459"/>
                      <a:pt x="438" y="2022"/>
                    </a:cubicBezTo>
                    <a:cubicBezTo>
                      <a:pt x="0" y="1585"/>
                      <a:pt x="0" y="875"/>
                      <a:pt x="438" y="438"/>
                    </a:cubicBezTo>
                    <a:cubicBezTo>
                      <a:pt x="875" y="1"/>
                      <a:pt x="1584" y="1"/>
                      <a:pt x="2021" y="438"/>
                    </a:cubicBezTo>
                    <a:cubicBezTo>
                      <a:pt x="2459" y="875"/>
                      <a:pt x="2459" y="1585"/>
                      <a:pt x="2021"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4" name="Google Shape;114;p8"/>
            <p:cNvPicPr preferRelativeResize="0"/>
            <p:nvPr/>
          </p:nvPicPr>
          <p:blipFill rotWithShape="1">
            <a:blip r:embed="rId3">
              <a:alphaModFix/>
            </a:blip>
            <a:srcRect l="35241" r="8082" b="31567"/>
            <a:stretch/>
          </p:blipFill>
          <p:spPr>
            <a:xfrm flipH="1">
              <a:off x="7745356" y="3867013"/>
              <a:ext cx="1404150" cy="1276475"/>
            </a:xfrm>
            <a:prstGeom prst="rect">
              <a:avLst/>
            </a:prstGeom>
            <a:noFill/>
            <a:ln>
              <a:noFill/>
            </a:ln>
          </p:spPr>
        </p:pic>
        <p:grpSp>
          <p:nvGrpSpPr>
            <p:cNvPr id="115" name="Google Shape;115;p8"/>
            <p:cNvGrpSpPr/>
            <p:nvPr/>
          </p:nvGrpSpPr>
          <p:grpSpPr>
            <a:xfrm flipH="1">
              <a:off x="7743500" y="4569385"/>
              <a:ext cx="3474250" cy="421514"/>
              <a:chOff x="3749401" y="491297"/>
              <a:chExt cx="3474250" cy="421514"/>
            </a:xfrm>
          </p:grpSpPr>
          <p:sp>
            <p:nvSpPr>
              <p:cNvPr id="116" name="Google Shape;116;p8"/>
              <p:cNvSpPr/>
              <p:nvPr/>
            </p:nvSpPr>
            <p:spPr>
              <a:xfrm>
                <a:off x="6652273" y="553205"/>
                <a:ext cx="571377" cy="335908"/>
              </a:xfrm>
              <a:custGeom>
                <a:avLst/>
                <a:gdLst/>
                <a:ahLst/>
                <a:cxnLst/>
                <a:rect l="l" t="t" r="r" b="b"/>
                <a:pathLst>
                  <a:path w="28279" h="16625" fill="none" extrusionOk="0">
                    <a:moveTo>
                      <a:pt x="28278" y="0"/>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a:off x="6611237" y="863137"/>
                <a:ext cx="49677" cy="49675"/>
              </a:xfrm>
              <a:custGeom>
                <a:avLst/>
                <a:gdLst/>
                <a:ahLst/>
                <a:cxnLst/>
                <a:rect l="l" t="t" r="r" b="b"/>
                <a:pathLst>
                  <a:path w="2093" h="2094" fill="none" extrusionOk="0">
                    <a:moveTo>
                      <a:pt x="372" y="1721"/>
                    </a:moveTo>
                    <a:cubicBezTo>
                      <a:pt x="744" y="2093"/>
                      <a:pt x="1349" y="2093"/>
                      <a:pt x="1721" y="1721"/>
                    </a:cubicBezTo>
                    <a:cubicBezTo>
                      <a:pt x="2093" y="1349"/>
                      <a:pt x="2093" y="744"/>
                      <a:pt x="1721" y="372"/>
                    </a:cubicBezTo>
                    <a:cubicBezTo>
                      <a:pt x="1349" y="1"/>
                      <a:pt x="744" y="1"/>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8"/>
              <p:cNvSpPr/>
              <p:nvPr/>
            </p:nvSpPr>
            <p:spPr>
              <a:xfrm>
                <a:off x="3749401" y="491297"/>
                <a:ext cx="2980864" cy="217406"/>
              </a:xfrm>
              <a:custGeom>
                <a:avLst/>
                <a:gdLst/>
                <a:ahLst/>
                <a:cxnLst/>
                <a:rect l="l" t="t" r="r" b="b"/>
                <a:pathLst>
                  <a:path w="147531" h="10760" fill="none" extrusionOk="0">
                    <a:moveTo>
                      <a:pt x="0" y="9592"/>
                    </a:moveTo>
                    <a:lnTo>
                      <a:pt x="83489" y="9592"/>
                    </a:lnTo>
                    <a:lnTo>
                      <a:pt x="93083" y="0"/>
                    </a:lnTo>
                    <a:lnTo>
                      <a:pt x="122382" y="0"/>
                    </a:lnTo>
                    <a:lnTo>
                      <a:pt x="133141" y="10760"/>
                    </a:lnTo>
                    <a:lnTo>
                      <a:pt x="147531" y="10760"/>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8"/>
              <p:cNvSpPr/>
              <p:nvPr/>
            </p:nvSpPr>
            <p:spPr>
              <a:xfrm>
                <a:off x="6725698" y="683730"/>
                <a:ext cx="49684" cy="49704"/>
              </a:xfrm>
              <a:custGeom>
                <a:avLst/>
                <a:gdLst/>
                <a:ahLst/>
                <a:cxnLst/>
                <a:rect l="l" t="t" r="r" b="b"/>
                <a:pathLst>
                  <a:path w="2459" h="2460" fill="none" extrusionOk="0">
                    <a:moveTo>
                      <a:pt x="2021" y="2022"/>
                    </a:moveTo>
                    <a:cubicBezTo>
                      <a:pt x="1584" y="2459"/>
                      <a:pt x="875" y="2459"/>
                      <a:pt x="438" y="2022"/>
                    </a:cubicBezTo>
                    <a:cubicBezTo>
                      <a:pt x="0" y="1585"/>
                      <a:pt x="0" y="875"/>
                      <a:pt x="438" y="438"/>
                    </a:cubicBezTo>
                    <a:cubicBezTo>
                      <a:pt x="875" y="1"/>
                      <a:pt x="1584" y="1"/>
                      <a:pt x="2021" y="438"/>
                    </a:cubicBezTo>
                    <a:cubicBezTo>
                      <a:pt x="2459" y="875"/>
                      <a:pt x="2459" y="1585"/>
                      <a:pt x="2021"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0"/>
        <p:cNvGrpSpPr/>
        <p:nvPr/>
      </p:nvGrpSpPr>
      <p:grpSpPr>
        <a:xfrm>
          <a:off x="0" y="0"/>
          <a:ext cx="0" cy="0"/>
          <a:chOff x="0" y="0"/>
          <a:chExt cx="0" cy="0"/>
        </a:xfrm>
      </p:grpSpPr>
      <p:pic>
        <p:nvPicPr>
          <p:cNvPr id="121" name="Google Shape;121;p9"/>
          <p:cNvPicPr preferRelativeResize="0"/>
          <p:nvPr/>
        </p:nvPicPr>
        <p:blipFill rotWithShape="1">
          <a:blip r:embed="rId2">
            <a:alphaModFix amt="50000"/>
          </a:blip>
          <a:srcRect t="10629" b="10629"/>
          <a:stretch/>
        </p:blipFill>
        <p:spPr>
          <a:xfrm>
            <a:off x="0" y="0"/>
            <a:ext cx="9144003" cy="5143502"/>
          </a:xfrm>
          <a:prstGeom prst="rect">
            <a:avLst/>
          </a:prstGeom>
          <a:noFill/>
          <a:ln>
            <a:noFill/>
          </a:ln>
        </p:spPr>
      </p:pic>
      <p:grpSp>
        <p:nvGrpSpPr>
          <p:cNvPr id="122" name="Google Shape;122;p9"/>
          <p:cNvGrpSpPr/>
          <p:nvPr/>
        </p:nvGrpSpPr>
        <p:grpSpPr>
          <a:xfrm>
            <a:off x="-16405" y="-12"/>
            <a:ext cx="9160400" cy="5143500"/>
            <a:chOff x="-16405" y="-12"/>
            <a:chExt cx="9160400" cy="5143500"/>
          </a:xfrm>
        </p:grpSpPr>
        <p:grpSp>
          <p:nvGrpSpPr>
            <p:cNvPr id="123" name="Google Shape;123;p9"/>
            <p:cNvGrpSpPr/>
            <p:nvPr/>
          </p:nvGrpSpPr>
          <p:grpSpPr>
            <a:xfrm>
              <a:off x="-16405" y="-12"/>
              <a:ext cx="9160400" cy="5143500"/>
              <a:chOff x="-16405" y="-12"/>
              <a:chExt cx="9160400" cy="5143500"/>
            </a:xfrm>
          </p:grpSpPr>
          <p:pic>
            <p:nvPicPr>
              <p:cNvPr id="124" name="Google Shape;124;p9"/>
              <p:cNvPicPr preferRelativeResize="0"/>
              <p:nvPr/>
            </p:nvPicPr>
            <p:blipFill rotWithShape="1">
              <a:blip r:embed="rId3">
                <a:alphaModFix/>
              </a:blip>
              <a:srcRect l="35241" r="8082" b="31567"/>
              <a:stretch/>
            </p:blipFill>
            <p:spPr>
              <a:xfrm>
                <a:off x="-16405" y="3867013"/>
                <a:ext cx="1404150" cy="1276475"/>
              </a:xfrm>
              <a:prstGeom prst="rect">
                <a:avLst/>
              </a:prstGeom>
              <a:noFill/>
              <a:ln>
                <a:noFill/>
              </a:ln>
            </p:spPr>
          </p:pic>
          <p:pic>
            <p:nvPicPr>
              <p:cNvPr id="125" name="Google Shape;125;p9"/>
              <p:cNvPicPr preferRelativeResize="0"/>
              <p:nvPr/>
            </p:nvPicPr>
            <p:blipFill rotWithShape="1">
              <a:blip r:embed="rId3">
                <a:alphaModFix/>
              </a:blip>
              <a:srcRect t="35947" r="43323" b="-4379"/>
              <a:stretch/>
            </p:blipFill>
            <p:spPr>
              <a:xfrm>
                <a:off x="7739845" y="-12"/>
                <a:ext cx="1404150" cy="1276475"/>
              </a:xfrm>
              <a:prstGeom prst="rect">
                <a:avLst/>
              </a:prstGeom>
              <a:noFill/>
              <a:ln>
                <a:noFill/>
              </a:ln>
            </p:spPr>
          </p:pic>
        </p:grpSp>
        <p:grpSp>
          <p:nvGrpSpPr>
            <p:cNvPr id="126" name="Google Shape;126;p9"/>
            <p:cNvGrpSpPr/>
            <p:nvPr/>
          </p:nvGrpSpPr>
          <p:grpSpPr>
            <a:xfrm flipH="1">
              <a:off x="-16405" y="-12"/>
              <a:ext cx="9160400" cy="5143500"/>
              <a:chOff x="-16405" y="-12"/>
              <a:chExt cx="9160400" cy="5143500"/>
            </a:xfrm>
          </p:grpSpPr>
          <p:pic>
            <p:nvPicPr>
              <p:cNvPr id="127" name="Google Shape;127;p9"/>
              <p:cNvPicPr preferRelativeResize="0"/>
              <p:nvPr/>
            </p:nvPicPr>
            <p:blipFill rotWithShape="1">
              <a:blip r:embed="rId3">
                <a:alphaModFix/>
              </a:blip>
              <a:srcRect l="35241" r="8082" b="31567"/>
              <a:stretch/>
            </p:blipFill>
            <p:spPr>
              <a:xfrm>
                <a:off x="-16405" y="3867013"/>
                <a:ext cx="1404150" cy="1276475"/>
              </a:xfrm>
              <a:prstGeom prst="rect">
                <a:avLst/>
              </a:prstGeom>
              <a:noFill/>
              <a:ln>
                <a:noFill/>
              </a:ln>
            </p:spPr>
          </p:pic>
          <p:pic>
            <p:nvPicPr>
              <p:cNvPr id="128" name="Google Shape;128;p9"/>
              <p:cNvPicPr preferRelativeResize="0"/>
              <p:nvPr/>
            </p:nvPicPr>
            <p:blipFill rotWithShape="1">
              <a:blip r:embed="rId3">
                <a:alphaModFix/>
              </a:blip>
              <a:srcRect t="35947" r="43323" b="-4379"/>
              <a:stretch/>
            </p:blipFill>
            <p:spPr>
              <a:xfrm>
                <a:off x="7739845" y="-12"/>
                <a:ext cx="1404150" cy="1276475"/>
              </a:xfrm>
              <a:prstGeom prst="rect">
                <a:avLst/>
              </a:prstGeom>
              <a:noFill/>
              <a:ln>
                <a:noFill/>
              </a:ln>
            </p:spPr>
          </p:pic>
        </p:grpSp>
      </p:grpSp>
      <p:sp>
        <p:nvSpPr>
          <p:cNvPr id="129" name="Google Shape;129;p9"/>
          <p:cNvSpPr txBox="1">
            <a:spLocks noGrp="1"/>
          </p:cNvSpPr>
          <p:nvPr>
            <p:ph type="title"/>
          </p:nvPr>
        </p:nvSpPr>
        <p:spPr>
          <a:xfrm>
            <a:off x="871850" y="1189100"/>
            <a:ext cx="74004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72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endParaRPr/>
          </a:p>
        </p:txBody>
      </p:sp>
      <p:sp>
        <p:nvSpPr>
          <p:cNvPr id="130" name="Google Shape;130;p9"/>
          <p:cNvSpPr txBox="1">
            <a:spLocks noGrp="1"/>
          </p:cNvSpPr>
          <p:nvPr>
            <p:ph type="subTitle" idx="1"/>
          </p:nvPr>
        </p:nvSpPr>
        <p:spPr>
          <a:xfrm>
            <a:off x="2135550" y="3153500"/>
            <a:ext cx="48729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5"/>
        <p:cNvGrpSpPr/>
        <p:nvPr/>
      </p:nvGrpSpPr>
      <p:grpSpPr>
        <a:xfrm>
          <a:off x="0" y="0"/>
          <a:ext cx="0" cy="0"/>
          <a:chOff x="0" y="0"/>
          <a:chExt cx="0" cy="0"/>
        </a:xfrm>
      </p:grpSpPr>
      <p:pic>
        <p:nvPicPr>
          <p:cNvPr id="136" name="Google Shape;136;p11"/>
          <p:cNvPicPr preferRelativeResize="0"/>
          <p:nvPr/>
        </p:nvPicPr>
        <p:blipFill rotWithShape="1">
          <a:blip r:embed="rId2">
            <a:alphaModFix amt="50000"/>
          </a:blip>
          <a:srcRect t="10629" b="10629"/>
          <a:stretch/>
        </p:blipFill>
        <p:spPr>
          <a:xfrm>
            <a:off x="0" y="0"/>
            <a:ext cx="9144003" cy="5143502"/>
          </a:xfrm>
          <a:prstGeom prst="rect">
            <a:avLst/>
          </a:prstGeom>
          <a:noFill/>
          <a:ln>
            <a:noFill/>
          </a:ln>
        </p:spPr>
      </p:pic>
      <p:sp>
        <p:nvSpPr>
          <p:cNvPr id="137" name="Google Shape;137;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8" name="Google Shape;138;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grpSp>
        <p:nvGrpSpPr>
          <p:cNvPr id="139" name="Google Shape;139;p11"/>
          <p:cNvGrpSpPr/>
          <p:nvPr/>
        </p:nvGrpSpPr>
        <p:grpSpPr>
          <a:xfrm>
            <a:off x="-1779849" y="-3"/>
            <a:ext cx="12683600" cy="5143490"/>
            <a:chOff x="-1779849" y="-3"/>
            <a:chExt cx="12683600" cy="5143490"/>
          </a:xfrm>
        </p:grpSpPr>
        <p:grpSp>
          <p:nvGrpSpPr>
            <p:cNvPr id="140" name="Google Shape;140;p11"/>
            <p:cNvGrpSpPr/>
            <p:nvPr/>
          </p:nvGrpSpPr>
          <p:grpSpPr>
            <a:xfrm>
              <a:off x="-1779849" y="257022"/>
              <a:ext cx="3474250" cy="4886465"/>
              <a:chOff x="-1779849" y="257022"/>
              <a:chExt cx="3474250" cy="4886465"/>
            </a:xfrm>
          </p:grpSpPr>
          <p:grpSp>
            <p:nvGrpSpPr>
              <p:cNvPr id="141" name="Google Shape;141;p11"/>
              <p:cNvGrpSpPr/>
              <p:nvPr/>
            </p:nvGrpSpPr>
            <p:grpSpPr>
              <a:xfrm flipH="1">
                <a:off x="720000" y="257022"/>
                <a:ext cx="539554" cy="133953"/>
                <a:chOff x="770567" y="4052950"/>
                <a:chExt cx="703368" cy="174600"/>
              </a:xfrm>
            </p:grpSpPr>
            <p:sp>
              <p:nvSpPr>
                <p:cNvPr id="142" name="Google Shape;142;p11"/>
                <p:cNvSpPr/>
                <p:nvPr/>
              </p:nvSpPr>
              <p:spPr>
                <a:xfrm rot="-8100000">
                  <a:off x="796136"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rot="-8100000">
                  <a:off x="928328"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rot="-8100000">
                  <a:off x="1060520"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rot="-8100000">
                  <a:off x="1192712"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rot="-8100000">
                  <a:off x="1324905"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11"/>
              <p:cNvGrpSpPr/>
              <p:nvPr/>
            </p:nvGrpSpPr>
            <p:grpSpPr>
              <a:xfrm>
                <a:off x="-1779849" y="3867013"/>
                <a:ext cx="3474250" cy="1276475"/>
                <a:chOff x="-1779849" y="3867013"/>
                <a:chExt cx="3474250" cy="1276475"/>
              </a:xfrm>
            </p:grpSpPr>
            <p:pic>
              <p:nvPicPr>
                <p:cNvPr id="148" name="Google Shape;148;p11"/>
                <p:cNvPicPr preferRelativeResize="0"/>
                <p:nvPr/>
              </p:nvPicPr>
              <p:blipFill rotWithShape="1">
                <a:blip r:embed="rId3">
                  <a:alphaModFix/>
                </a:blip>
                <a:srcRect l="35241" r="8082" b="31567"/>
                <a:stretch/>
              </p:blipFill>
              <p:spPr>
                <a:xfrm>
                  <a:off x="-16405" y="3867013"/>
                  <a:ext cx="1404150" cy="1276475"/>
                </a:xfrm>
                <a:prstGeom prst="rect">
                  <a:avLst/>
                </a:prstGeom>
                <a:noFill/>
                <a:ln>
                  <a:noFill/>
                </a:ln>
              </p:spPr>
            </p:pic>
            <p:grpSp>
              <p:nvGrpSpPr>
                <p:cNvPr id="149" name="Google Shape;149;p11"/>
                <p:cNvGrpSpPr/>
                <p:nvPr/>
              </p:nvGrpSpPr>
              <p:grpSpPr>
                <a:xfrm>
                  <a:off x="-1779849" y="4493185"/>
                  <a:ext cx="3474250" cy="421514"/>
                  <a:chOff x="3749401" y="491297"/>
                  <a:chExt cx="3474250" cy="421514"/>
                </a:xfrm>
              </p:grpSpPr>
              <p:sp>
                <p:nvSpPr>
                  <p:cNvPr id="150" name="Google Shape;150;p11"/>
                  <p:cNvSpPr/>
                  <p:nvPr/>
                </p:nvSpPr>
                <p:spPr>
                  <a:xfrm>
                    <a:off x="6652273" y="553205"/>
                    <a:ext cx="571377" cy="335908"/>
                  </a:xfrm>
                  <a:custGeom>
                    <a:avLst/>
                    <a:gdLst/>
                    <a:ahLst/>
                    <a:cxnLst/>
                    <a:rect l="l" t="t" r="r" b="b"/>
                    <a:pathLst>
                      <a:path w="28279" h="16625" fill="none" extrusionOk="0">
                        <a:moveTo>
                          <a:pt x="28278" y="0"/>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a:off x="6611237" y="863137"/>
                    <a:ext cx="49677" cy="49675"/>
                  </a:xfrm>
                  <a:custGeom>
                    <a:avLst/>
                    <a:gdLst/>
                    <a:ahLst/>
                    <a:cxnLst/>
                    <a:rect l="l" t="t" r="r" b="b"/>
                    <a:pathLst>
                      <a:path w="2093" h="2094" fill="none" extrusionOk="0">
                        <a:moveTo>
                          <a:pt x="372" y="1721"/>
                        </a:moveTo>
                        <a:cubicBezTo>
                          <a:pt x="744" y="2093"/>
                          <a:pt x="1349" y="2093"/>
                          <a:pt x="1721" y="1721"/>
                        </a:cubicBezTo>
                        <a:cubicBezTo>
                          <a:pt x="2093" y="1349"/>
                          <a:pt x="2093" y="744"/>
                          <a:pt x="1721" y="372"/>
                        </a:cubicBezTo>
                        <a:cubicBezTo>
                          <a:pt x="1349" y="1"/>
                          <a:pt x="744" y="1"/>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a:off x="3749401" y="491297"/>
                    <a:ext cx="2980864" cy="217406"/>
                  </a:xfrm>
                  <a:custGeom>
                    <a:avLst/>
                    <a:gdLst/>
                    <a:ahLst/>
                    <a:cxnLst/>
                    <a:rect l="l" t="t" r="r" b="b"/>
                    <a:pathLst>
                      <a:path w="147531" h="10760" fill="none" extrusionOk="0">
                        <a:moveTo>
                          <a:pt x="0" y="9592"/>
                        </a:moveTo>
                        <a:lnTo>
                          <a:pt x="83489" y="9592"/>
                        </a:lnTo>
                        <a:lnTo>
                          <a:pt x="93083" y="0"/>
                        </a:lnTo>
                        <a:lnTo>
                          <a:pt x="122382" y="0"/>
                        </a:lnTo>
                        <a:lnTo>
                          <a:pt x="133141" y="10760"/>
                        </a:lnTo>
                        <a:lnTo>
                          <a:pt x="147531" y="10760"/>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a:off x="6725698" y="683730"/>
                    <a:ext cx="49684" cy="49704"/>
                  </a:xfrm>
                  <a:custGeom>
                    <a:avLst/>
                    <a:gdLst/>
                    <a:ahLst/>
                    <a:cxnLst/>
                    <a:rect l="l" t="t" r="r" b="b"/>
                    <a:pathLst>
                      <a:path w="2459" h="2460" fill="none" extrusionOk="0">
                        <a:moveTo>
                          <a:pt x="2021" y="2022"/>
                        </a:moveTo>
                        <a:cubicBezTo>
                          <a:pt x="1584" y="2459"/>
                          <a:pt x="875" y="2459"/>
                          <a:pt x="438" y="2022"/>
                        </a:cubicBezTo>
                        <a:cubicBezTo>
                          <a:pt x="0" y="1585"/>
                          <a:pt x="0" y="875"/>
                          <a:pt x="438" y="438"/>
                        </a:cubicBezTo>
                        <a:cubicBezTo>
                          <a:pt x="875" y="1"/>
                          <a:pt x="1584" y="1"/>
                          <a:pt x="2021" y="438"/>
                        </a:cubicBezTo>
                        <a:cubicBezTo>
                          <a:pt x="2459" y="875"/>
                          <a:pt x="2459" y="1585"/>
                          <a:pt x="2021"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54" name="Google Shape;154;p11"/>
            <p:cNvGrpSpPr/>
            <p:nvPr/>
          </p:nvGrpSpPr>
          <p:grpSpPr>
            <a:xfrm rot="10800000">
              <a:off x="7429501" y="-3"/>
              <a:ext cx="3474250" cy="4886465"/>
              <a:chOff x="-1779849" y="257022"/>
              <a:chExt cx="3474250" cy="4886465"/>
            </a:xfrm>
          </p:grpSpPr>
          <p:grpSp>
            <p:nvGrpSpPr>
              <p:cNvPr id="155" name="Google Shape;155;p11"/>
              <p:cNvGrpSpPr/>
              <p:nvPr/>
            </p:nvGrpSpPr>
            <p:grpSpPr>
              <a:xfrm flipH="1">
                <a:off x="720000" y="257022"/>
                <a:ext cx="539554" cy="133953"/>
                <a:chOff x="770567" y="4052950"/>
                <a:chExt cx="703368" cy="174600"/>
              </a:xfrm>
            </p:grpSpPr>
            <p:sp>
              <p:nvSpPr>
                <p:cNvPr id="156" name="Google Shape;156;p11"/>
                <p:cNvSpPr/>
                <p:nvPr/>
              </p:nvSpPr>
              <p:spPr>
                <a:xfrm rot="-8100000">
                  <a:off x="796136"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rot="-8100000">
                  <a:off x="928328"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rot="-8100000">
                  <a:off x="1060520"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rot="-8100000">
                  <a:off x="1192712"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rot="-8100000">
                  <a:off x="1324905"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11"/>
              <p:cNvGrpSpPr/>
              <p:nvPr/>
            </p:nvGrpSpPr>
            <p:grpSpPr>
              <a:xfrm>
                <a:off x="-1779849" y="3867013"/>
                <a:ext cx="3474250" cy="1276475"/>
                <a:chOff x="-1779849" y="3867013"/>
                <a:chExt cx="3474250" cy="1276475"/>
              </a:xfrm>
            </p:grpSpPr>
            <p:pic>
              <p:nvPicPr>
                <p:cNvPr id="162" name="Google Shape;162;p11"/>
                <p:cNvPicPr preferRelativeResize="0"/>
                <p:nvPr/>
              </p:nvPicPr>
              <p:blipFill rotWithShape="1">
                <a:blip r:embed="rId3">
                  <a:alphaModFix/>
                </a:blip>
                <a:srcRect l="35241" r="8082" b="31567"/>
                <a:stretch/>
              </p:blipFill>
              <p:spPr>
                <a:xfrm>
                  <a:off x="-16405" y="3867013"/>
                  <a:ext cx="1404150" cy="1276475"/>
                </a:xfrm>
                <a:prstGeom prst="rect">
                  <a:avLst/>
                </a:prstGeom>
                <a:noFill/>
                <a:ln>
                  <a:noFill/>
                </a:ln>
              </p:spPr>
            </p:pic>
            <p:grpSp>
              <p:nvGrpSpPr>
                <p:cNvPr id="163" name="Google Shape;163;p11"/>
                <p:cNvGrpSpPr/>
                <p:nvPr/>
              </p:nvGrpSpPr>
              <p:grpSpPr>
                <a:xfrm>
                  <a:off x="-1779849" y="4493185"/>
                  <a:ext cx="3474250" cy="421514"/>
                  <a:chOff x="3749401" y="491297"/>
                  <a:chExt cx="3474250" cy="421514"/>
                </a:xfrm>
              </p:grpSpPr>
              <p:sp>
                <p:nvSpPr>
                  <p:cNvPr id="164" name="Google Shape;164;p11"/>
                  <p:cNvSpPr/>
                  <p:nvPr/>
                </p:nvSpPr>
                <p:spPr>
                  <a:xfrm>
                    <a:off x="6652273" y="553205"/>
                    <a:ext cx="571377" cy="335908"/>
                  </a:xfrm>
                  <a:custGeom>
                    <a:avLst/>
                    <a:gdLst/>
                    <a:ahLst/>
                    <a:cxnLst/>
                    <a:rect l="l" t="t" r="r" b="b"/>
                    <a:pathLst>
                      <a:path w="28279" h="16625" fill="none" extrusionOk="0">
                        <a:moveTo>
                          <a:pt x="28278" y="0"/>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a:off x="6611237" y="863137"/>
                    <a:ext cx="49677" cy="49675"/>
                  </a:xfrm>
                  <a:custGeom>
                    <a:avLst/>
                    <a:gdLst/>
                    <a:ahLst/>
                    <a:cxnLst/>
                    <a:rect l="l" t="t" r="r" b="b"/>
                    <a:pathLst>
                      <a:path w="2093" h="2094" fill="none" extrusionOk="0">
                        <a:moveTo>
                          <a:pt x="372" y="1721"/>
                        </a:moveTo>
                        <a:cubicBezTo>
                          <a:pt x="744" y="2093"/>
                          <a:pt x="1349" y="2093"/>
                          <a:pt x="1721" y="1721"/>
                        </a:cubicBezTo>
                        <a:cubicBezTo>
                          <a:pt x="2093" y="1349"/>
                          <a:pt x="2093" y="744"/>
                          <a:pt x="1721" y="372"/>
                        </a:cubicBezTo>
                        <a:cubicBezTo>
                          <a:pt x="1349" y="1"/>
                          <a:pt x="744" y="1"/>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a:off x="3749401" y="491297"/>
                    <a:ext cx="2980864" cy="217406"/>
                  </a:xfrm>
                  <a:custGeom>
                    <a:avLst/>
                    <a:gdLst/>
                    <a:ahLst/>
                    <a:cxnLst/>
                    <a:rect l="l" t="t" r="r" b="b"/>
                    <a:pathLst>
                      <a:path w="147531" h="10760" fill="none" extrusionOk="0">
                        <a:moveTo>
                          <a:pt x="0" y="9592"/>
                        </a:moveTo>
                        <a:lnTo>
                          <a:pt x="83489" y="9592"/>
                        </a:lnTo>
                        <a:lnTo>
                          <a:pt x="93083" y="0"/>
                        </a:lnTo>
                        <a:lnTo>
                          <a:pt x="122382" y="0"/>
                        </a:lnTo>
                        <a:lnTo>
                          <a:pt x="133141" y="10760"/>
                        </a:lnTo>
                        <a:lnTo>
                          <a:pt x="147531" y="10760"/>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a:off x="6725698" y="683730"/>
                    <a:ext cx="49684" cy="49704"/>
                  </a:xfrm>
                  <a:custGeom>
                    <a:avLst/>
                    <a:gdLst/>
                    <a:ahLst/>
                    <a:cxnLst/>
                    <a:rect l="l" t="t" r="r" b="b"/>
                    <a:pathLst>
                      <a:path w="2459" h="2460" fill="none" extrusionOk="0">
                        <a:moveTo>
                          <a:pt x="2021" y="2022"/>
                        </a:moveTo>
                        <a:cubicBezTo>
                          <a:pt x="1584" y="2459"/>
                          <a:pt x="875" y="2459"/>
                          <a:pt x="438" y="2022"/>
                        </a:cubicBezTo>
                        <a:cubicBezTo>
                          <a:pt x="0" y="1585"/>
                          <a:pt x="0" y="875"/>
                          <a:pt x="438" y="438"/>
                        </a:cubicBezTo>
                        <a:cubicBezTo>
                          <a:pt x="875" y="1"/>
                          <a:pt x="1584" y="1"/>
                          <a:pt x="2021" y="438"/>
                        </a:cubicBezTo>
                        <a:cubicBezTo>
                          <a:pt x="2459" y="875"/>
                          <a:pt x="2459" y="1585"/>
                          <a:pt x="2021"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6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_1">
    <p:spTree>
      <p:nvGrpSpPr>
        <p:cNvPr id="1" name="Shape 169"/>
        <p:cNvGrpSpPr/>
        <p:nvPr/>
      </p:nvGrpSpPr>
      <p:grpSpPr>
        <a:xfrm>
          <a:off x="0" y="0"/>
          <a:ext cx="0" cy="0"/>
          <a:chOff x="0" y="0"/>
          <a:chExt cx="0" cy="0"/>
        </a:xfrm>
      </p:grpSpPr>
      <p:pic>
        <p:nvPicPr>
          <p:cNvPr id="170" name="Google Shape;170;p13"/>
          <p:cNvPicPr preferRelativeResize="0"/>
          <p:nvPr/>
        </p:nvPicPr>
        <p:blipFill rotWithShape="1">
          <a:blip r:embed="rId2">
            <a:alphaModFix amt="50000"/>
          </a:blip>
          <a:srcRect t="10629" b="10629"/>
          <a:stretch/>
        </p:blipFill>
        <p:spPr>
          <a:xfrm>
            <a:off x="0" y="0"/>
            <a:ext cx="9144003" cy="5143502"/>
          </a:xfrm>
          <a:prstGeom prst="rect">
            <a:avLst/>
          </a:prstGeom>
          <a:noFill/>
          <a:ln>
            <a:noFill/>
          </a:ln>
        </p:spPr>
      </p:pic>
      <p:pic>
        <p:nvPicPr>
          <p:cNvPr id="171" name="Google Shape;171;p13"/>
          <p:cNvPicPr preferRelativeResize="0"/>
          <p:nvPr/>
        </p:nvPicPr>
        <p:blipFill rotWithShape="1">
          <a:blip r:embed="rId3">
            <a:alphaModFix/>
          </a:blip>
          <a:srcRect l="35241" r="8082" b="31567"/>
          <a:stretch/>
        </p:blipFill>
        <p:spPr>
          <a:xfrm>
            <a:off x="-16405" y="3867013"/>
            <a:ext cx="1404150" cy="1276475"/>
          </a:xfrm>
          <a:prstGeom prst="rect">
            <a:avLst/>
          </a:prstGeom>
          <a:noFill/>
          <a:ln>
            <a:noFill/>
          </a:ln>
        </p:spPr>
      </p:pic>
      <p:sp>
        <p:nvSpPr>
          <p:cNvPr id="172" name="Google Shape;172;p13"/>
          <p:cNvSpPr txBox="1">
            <a:spLocks noGrp="1"/>
          </p:cNvSpPr>
          <p:nvPr>
            <p:ph type="title"/>
          </p:nvPr>
        </p:nvSpPr>
        <p:spPr>
          <a:xfrm>
            <a:off x="720000" y="2221350"/>
            <a:ext cx="22803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3" name="Google Shape;173;p13"/>
          <p:cNvSpPr txBox="1">
            <a:spLocks noGrp="1"/>
          </p:cNvSpPr>
          <p:nvPr>
            <p:ph type="subTitle" idx="1"/>
          </p:nvPr>
        </p:nvSpPr>
        <p:spPr>
          <a:xfrm>
            <a:off x="720000" y="2675921"/>
            <a:ext cx="2280300" cy="12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174" name="Google Shape;174;p13"/>
          <p:cNvSpPr txBox="1">
            <a:spLocks noGrp="1"/>
          </p:cNvSpPr>
          <p:nvPr>
            <p:ph type="title" idx="2"/>
          </p:nvPr>
        </p:nvSpPr>
        <p:spPr>
          <a:xfrm>
            <a:off x="3340623" y="2221350"/>
            <a:ext cx="22803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5" name="Google Shape;175;p13"/>
          <p:cNvSpPr txBox="1">
            <a:spLocks noGrp="1"/>
          </p:cNvSpPr>
          <p:nvPr>
            <p:ph type="subTitle" idx="3"/>
          </p:nvPr>
        </p:nvSpPr>
        <p:spPr>
          <a:xfrm>
            <a:off x="3340623" y="2675921"/>
            <a:ext cx="2280300" cy="12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176" name="Google Shape;176;p13"/>
          <p:cNvSpPr txBox="1">
            <a:spLocks noGrp="1"/>
          </p:cNvSpPr>
          <p:nvPr>
            <p:ph type="title" idx="4"/>
          </p:nvPr>
        </p:nvSpPr>
        <p:spPr>
          <a:xfrm>
            <a:off x="5961253" y="2221350"/>
            <a:ext cx="22803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b="1"/>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7" name="Google Shape;177;p13"/>
          <p:cNvSpPr txBox="1">
            <a:spLocks noGrp="1"/>
          </p:cNvSpPr>
          <p:nvPr>
            <p:ph type="subTitle" idx="5"/>
          </p:nvPr>
        </p:nvSpPr>
        <p:spPr>
          <a:xfrm>
            <a:off x="5961253" y="2675921"/>
            <a:ext cx="2280300" cy="12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178" name="Google Shape;178;p13"/>
          <p:cNvSpPr txBox="1">
            <a:spLocks noGrp="1"/>
          </p:cNvSpPr>
          <p:nvPr>
            <p:ph type="title" idx="6" hasCustomPrompt="1"/>
          </p:nvPr>
        </p:nvSpPr>
        <p:spPr>
          <a:xfrm>
            <a:off x="810600" y="1677567"/>
            <a:ext cx="734700" cy="447600"/>
          </a:xfrm>
          <a:prstGeom prst="rect">
            <a:avLst/>
          </a:prstGeom>
          <a:gradFill>
            <a:gsLst>
              <a:gs pos="0">
                <a:schemeClr val="accent2">
                  <a:alpha val="44050"/>
                </a:schemeClr>
              </a:gs>
              <a:gs pos="100000">
                <a:srgbClr val="A6FFFF">
                  <a:alpha val="0"/>
                  <a:alpha val="44050"/>
                </a:srgbClr>
              </a:gs>
            </a:gsLst>
            <a:lin ang="0" scaled="0"/>
          </a:gradFill>
        </p:spPr>
        <p:txBody>
          <a:bodyPr spcFirstLastPara="1" wrap="square" lIns="91425" tIns="91425" rIns="91425" bIns="91425" anchor="ctr" anchorCtr="0">
            <a:noAutofit/>
          </a:bodyPr>
          <a:lstStyle>
            <a:lvl1pPr lvl="0" rtl="0">
              <a:spcBef>
                <a:spcPts val="0"/>
              </a:spcBef>
              <a:spcAft>
                <a:spcPts val="0"/>
              </a:spcAft>
              <a:buSzPts val="3000"/>
              <a:buNone/>
              <a:defRPr sz="3000" b="1">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9" name="Google Shape;179;p13"/>
          <p:cNvSpPr txBox="1">
            <a:spLocks noGrp="1"/>
          </p:cNvSpPr>
          <p:nvPr>
            <p:ph type="title" idx="7" hasCustomPrompt="1"/>
          </p:nvPr>
        </p:nvSpPr>
        <p:spPr>
          <a:xfrm>
            <a:off x="3438236" y="1677567"/>
            <a:ext cx="734700" cy="447600"/>
          </a:xfrm>
          <a:prstGeom prst="rect">
            <a:avLst/>
          </a:prstGeom>
          <a:gradFill>
            <a:gsLst>
              <a:gs pos="0">
                <a:schemeClr val="accent2">
                  <a:alpha val="44050"/>
                </a:schemeClr>
              </a:gs>
              <a:gs pos="100000">
                <a:srgbClr val="A6FFFF">
                  <a:alpha val="0"/>
                  <a:alpha val="44050"/>
                </a:srgbClr>
              </a:gs>
            </a:gsLst>
            <a:lin ang="0" scaled="0"/>
          </a:gradFill>
        </p:spPr>
        <p:txBody>
          <a:bodyPr spcFirstLastPara="1" wrap="square" lIns="91425" tIns="91425" rIns="91425" bIns="91425" anchor="ctr" anchorCtr="0">
            <a:noAutofit/>
          </a:bodyPr>
          <a:lstStyle>
            <a:lvl1pPr lvl="0" rtl="0">
              <a:spcBef>
                <a:spcPts val="0"/>
              </a:spcBef>
              <a:spcAft>
                <a:spcPts val="0"/>
              </a:spcAft>
              <a:buSzPts val="3000"/>
              <a:buNone/>
              <a:defRPr sz="3000" b="1">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0" name="Google Shape;180;p13"/>
          <p:cNvSpPr txBox="1">
            <a:spLocks noGrp="1"/>
          </p:cNvSpPr>
          <p:nvPr>
            <p:ph type="title" idx="8" hasCustomPrompt="1"/>
          </p:nvPr>
        </p:nvSpPr>
        <p:spPr>
          <a:xfrm>
            <a:off x="6065879" y="1677567"/>
            <a:ext cx="734700" cy="447600"/>
          </a:xfrm>
          <a:prstGeom prst="rect">
            <a:avLst/>
          </a:prstGeom>
          <a:gradFill>
            <a:gsLst>
              <a:gs pos="0">
                <a:schemeClr val="accent2">
                  <a:alpha val="44050"/>
                </a:schemeClr>
              </a:gs>
              <a:gs pos="100000">
                <a:srgbClr val="A6FFFF">
                  <a:alpha val="0"/>
                  <a:alpha val="44050"/>
                </a:srgbClr>
              </a:gs>
            </a:gsLst>
            <a:lin ang="0" scaled="0"/>
          </a:gradFill>
        </p:spPr>
        <p:txBody>
          <a:bodyPr spcFirstLastPara="1" wrap="square" lIns="91425" tIns="91425" rIns="91425" bIns="91425" anchor="ctr" anchorCtr="0">
            <a:noAutofit/>
          </a:bodyPr>
          <a:lstStyle>
            <a:lvl1pPr lvl="0" rtl="0">
              <a:spcBef>
                <a:spcPts val="0"/>
              </a:spcBef>
              <a:spcAft>
                <a:spcPts val="0"/>
              </a:spcAft>
              <a:buSzPts val="3000"/>
              <a:buNone/>
              <a:defRPr sz="3000" b="1">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1" name="Google Shape;181;p13"/>
          <p:cNvSpPr txBox="1">
            <a:spLocks noGrp="1"/>
          </p:cNvSpPr>
          <p:nvPr>
            <p:ph type="title" idx="9"/>
          </p:nvPr>
        </p:nvSpPr>
        <p:spPr>
          <a:xfrm>
            <a:off x="720000" y="539500"/>
            <a:ext cx="7704000" cy="572700"/>
          </a:xfrm>
          <a:prstGeom prst="rect">
            <a:avLst/>
          </a:prstGeom>
          <a:effectLst>
            <a:outerShdw blurRad="57150" dist="85725" dir="6000000" algn="bl" rotWithShape="0">
              <a:schemeClr val="dk1">
                <a:alpha val="64999"/>
              </a:schemeClr>
            </a:outerShdw>
          </a:effectLst>
        </p:spPr>
        <p:txBody>
          <a:bodyPr spcFirstLastPara="1" wrap="square" lIns="91425" tIns="91425" rIns="91425" bIns="91425" anchor="t"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82" name="Google Shape;182;p13"/>
          <p:cNvGrpSpPr/>
          <p:nvPr/>
        </p:nvGrpSpPr>
        <p:grpSpPr>
          <a:xfrm>
            <a:off x="-1857700" y="-12"/>
            <a:ext cx="11001695" cy="5202688"/>
            <a:chOff x="-1857700" y="-12"/>
            <a:chExt cx="11001695" cy="5202688"/>
          </a:xfrm>
        </p:grpSpPr>
        <p:grpSp>
          <p:nvGrpSpPr>
            <p:cNvPr id="183" name="Google Shape;183;p13"/>
            <p:cNvGrpSpPr/>
            <p:nvPr/>
          </p:nvGrpSpPr>
          <p:grpSpPr>
            <a:xfrm flipH="1">
              <a:off x="720000" y="257022"/>
              <a:ext cx="539554" cy="133953"/>
              <a:chOff x="770567" y="4052950"/>
              <a:chExt cx="703368" cy="174600"/>
            </a:xfrm>
          </p:grpSpPr>
          <p:sp>
            <p:nvSpPr>
              <p:cNvPr id="184" name="Google Shape;184;p13"/>
              <p:cNvSpPr/>
              <p:nvPr/>
            </p:nvSpPr>
            <p:spPr>
              <a:xfrm rot="-8100000">
                <a:off x="796136"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rot="-8100000">
                <a:off x="928328"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rot="-8100000">
                <a:off x="1060520"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rot="-8100000">
                <a:off x="1192712"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rot="-8100000">
                <a:off x="1324905"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9" name="Google Shape;189;p13"/>
            <p:cNvPicPr preferRelativeResize="0"/>
            <p:nvPr/>
          </p:nvPicPr>
          <p:blipFill rotWithShape="1">
            <a:blip r:embed="rId3">
              <a:alphaModFix/>
            </a:blip>
            <a:srcRect t="35947" r="43323" b="-4379"/>
            <a:stretch/>
          </p:blipFill>
          <p:spPr>
            <a:xfrm>
              <a:off x="7739845" y="-12"/>
              <a:ext cx="1404150" cy="1276475"/>
            </a:xfrm>
            <a:prstGeom prst="rect">
              <a:avLst/>
            </a:prstGeom>
            <a:noFill/>
            <a:ln>
              <a:noFill/>
            </a:ln>
          </p:spPr>
        </p:pic>
        <p:grpSp>
          <p:nvGrpSpPr>
            <p:cNvPr id="190" name="Google Shape;190;p13"/>
            <p:cNvGrpSpPr/>
            <p:nvPr/>
          </p:nvGrpSpPr>
          <p:grpSpPr>
            <a:xfrm>
              <a:off x="-1857700" y="4415344"/>
              <a:ext cx="3338150" cy="787331"/>
              <a:chOff x="-2298575" y="3619344"/>
              <a:chExt cx="3338150" cy="787331"/>
            </a:xfrm>
          </p:grpSpPr>
          <p:sp>
            <p:nvSpPr>
              <p:cNvPr id="191" name="Google Shape;191;p13"/>
              <p:cNvSpPr/>
              <p:nvPr/>
            </p:nvSpPr>
            <p:spPr>
              <a:xfrm>
                <a:off x="-2298575" y="3848000"/>
                <a:ext cx="33381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a:off x="-1247331" y="4091375"/>
                <a:ext cx="2286900" cy="3153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1247325" y="3619344"/>
                <a:ext cx="22869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3"/>
            <p:cNvGrpSpPr/>
            <p:nvPr/>
          </p:nvGrpSpPr>
          <p:grpSpPr>
            <a:xfrm>
              <a:off x="-1779849" y="4493185"/>
              <a:ext cx="3474250" cy="421514"/>
              <a:chOff x="3749401" y="491297"/>
              <a:chExt cx="3474250" cy="421514"/>
            </a:xfrm>
          </p:grpSpPr>
          <p:sp>
            <p:nvSpPr>
              <p:cNvPr id="195" name="Google Shape;195;p13"/>
              <p:cNvSpPr/>
              <p:nvPr/>
            </p:nvSpPr>
            <p:spPr>
              <a:xfrm>
                <a:off x="6652273" y="553205"/>
                <a:ext cx="571377" cy="335908"/>
              </a:xfrm>
              <a:custGeom>
                <a:avLst/>
                <a:gdLst/>
                <a:ahLst/>
                <a:cxnLst/>
                <a:rect l="l" t="t" r="r" b="b"/>
                <a:pathLst>
                  <a:path w="28279" h="16625" fill="none" extrusionOk="0">
                    <a:moveTo>
                      <a:pt x="28278" y="0"/>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3"/>
              <p:cNvSpPr/>
              <p:nvPr/>
            </p:nvSpPr>
            <p:spPr>
              <a:xfrm>
                <a:off x="6611237" y="863137"/>
                <a:ext cx="49677" cy="49675"/>
              </a:xfrm>
              <a:custGeom>
                <a:avLst/>
                <a:gdLst/>
                <a:ahLst/>
                <a:cxnLst/>
                <a:rect l="l" t="t" r="r" b="b"/>
                <a:pathLst>
                  <a:path w="2093" h="2094" fill="none" extrusionOk="0">
                    <a:moveTo>
                      <a:pt x="372" y="1721"/>
                    </a:moveTo>
                    <a:cubicBezTo>
                      <a:pt x="744" y="2093"/>
                      <a:pt x="1349" y="2093"/>
                      <a:pt x="1721" y="1721"/>
                    </a:cubicBezTo>
                    <a:cubicBezTo>
                      <a:pt x="2093" y="1349"/>
                      <a:pt x="2093" y="744"/>
                      <a:pt x="1721" y="372"/>
                    </a:cubicBezTo>
                    <a:cubicBezTo>
                      <a:pt x="1349" y="1"/>
                      <a:pt x="744" y="1"/>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p:nvPr/>
            </p:nvSpPr>
            <p:spPr>
              <a:xfrm>
                <a:off x="3749401" y="491297"/>
                <a:ext cx="2980864" cy="217406"/>
              </a:xfrm>
              <a:custGeom>
                <a:avLst/>
                <a:gdLst/>
                <a:ahLst/>
                <a:cxnLst/>
                <a:rect l="l" t="t" r="r" b="b"/>
                <a:pathLst>
                  <a:path w="147531" h="10760" fill="none" extrusionOk="0">
                    <a:moveTo>
                      <a:pt x="0" y="9592"/>
                    </a:moveTo>
                    <a:lnTo>
                      <a:pt x="83489" y="9592"/>
                    </a:lnTo>
                    <a:lnTo>
                      <a:pt x="93083" y="0"/>
                    </a:lnTo>
                    <a:lnTo>
                      <a:pt x="122382" y="0"/>
                    </a:lnTo>
                    <a:lnTo>
                      <a:pt x="133141" y="10760"/>
                    </a:lnTo>
                    <a:lnTo>
                      <a:pt x="147531" y="10760"/>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3"/>
              <p:cNvSpPr/>
              <p:nvPr/>
            </p:nvSpPr>
            <p:spPr>
              <a:xfrm>
                <a:off x="6725698" y="683730"/>
                <a:ext cx="49684" cy="49704"/>
              </a:xfrm>
              <a:custGeom>
                <a:avLst/>
                <a:gdLst/>
                <a:ahLst/>
                <a:cxnLst/>
                <a:rect l="l" t="t" r="r" b="b"/>
                <a:pathLst>
                  <a:path w="2459" h="2460" fill="none" extrusionOk="0">
                    <a:moveTo>
                      <a:pt x="2021" y="2022"/>
                    </a:moveTo>
                    <a:cubicBezTo>
                      <a:pt x="1584" y="2459"/>
                      <a:pt x="875" y="2459"/>
                      <a:pt x="438" y="2022"/>
                    </a:cubicBezTo>
                    <a:cubicBezTo>
                      <a:pt x="0" y="1585"/>
                      <a:pt x="0" y="875"/>
                      <a:pt x="438" y="438"/>
                    </a:cubicBezTo>
                    <a:cubicBezTo>
                      <a:pt x="875" y="1"/>
                      <a:pt x="1584" y="1"/>
                      <a:pt x="2021" y="438"/>
                    </a:cubicBezTo>
                    <a:cubicBezTo>
                      <a:pt x="2459" y="875"/>
                      <a:pt x="2459" y="1585"/>
                      <a:pt x="2021"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04585"/>
            </a:gs>
            <a:gs pos="100000">
              <a:srgbClr val="01010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Mina"/>
              <a:buNone/>
              <a:defRPr sz="3500">
                <a:solidFill>
                  <a:schemeClr val="lt1"/>
                </a:solidFill>
                <a:latin typeface="Mina"/>
                <a:ea typeface="Mina"/>
                <a:cs typeface="Mina"/>
                <a:sym typeface="Mina"/>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435175"/>
            <a:ext cx="7717500" cy="31338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oppins"/>
              <a:buChar char="●"/>
              <a:defRPr>
                <a:solidFill>
                  <a:schemeClr val="lt1"/>
                </a:solidFill>
                <a:latin typeface="Poppins"/>
                <a:ea typeface="Poppins"/>
                <a:cs typeface="Poppins"/>
                <a:sym typeface="Poppins"/>
              </a:defRPr>
            </a:lvl1pPr>
            <a:lvl2pPr marL="914400" lvl="1" indent="-3175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2pPr>
            <a:lvl3pPr marL="1371600" lvl="2" indent="-3175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3pPr>
            <a:lvl4pPr marL="1828800" lvl="3" indent="-3175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4pPr>
            <a:lvl5pPr marL="2286000" lvl="4" indent="-3175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5pPr>
            <a:lvl6pPr marL="2743200" lvl="5" indent="-3175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6pPr>
            <a:lvl7pPr marL="3200400" lvl="6" indent="-3175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7pPr>
            <a:lvl8pPr marL="3657600" lvl="7" indent="-317500">
              <a:lnSpc>
                <a:spcPct val="115000"/>
              </a:lnSpc>
              <a:spcBef>
                <a:spcPts val="1600"/>
              </a:spcBef>
              <a:spcAft>
                <a:spcPts val="0"/>
              </a:spcAft>
              <a:buClr>
                <a:schemeClr val="lt1"/>
              </a:buClr>
              <a:buSzPts val="1400"/>
              <a:buFont typeface="Poppins"/>
              <a:buChar char="○"/>
              <a:defRPr>
                <a:solidFill>
                  <a:schemeClr val="lt1"/>
                </a:solidFill>
                <a:latin typeface="Poppins"/>
                <a:ea typeface="Poppins"/>
                <a:cs typeface="Poppins"/>
                <a:sym typeface="Poppins"/>
              </a:defRPr>
            </a:lvl8pPr>
            <a:lvl9pPr marL="4114800" lvl="8" indent="-317500">
              <a:lnSpc>
                <a:spcPct val="115000"/>
              </a:lnSpc>
              <a:spcBef>
                <a:spcPts val="1600"/>
              </a:spcBef>
              <a:spcAft>
                <a:spcPts val="1600"/>
              </a:spcAft>
              <a:buClr>
                <a:schemeClr val="lt1"/>
              </a:buClr>
              <a:buSzPts val="1400"/>
              <a:buFont typeface="Poppins"/>
              <a:buChar char="■"/>
              <a:defRPr>
                <a:solidFill>
                  <a:schemeClr val="lt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7" r:id="rId7"/>
    <p:sldLayoutId id="2147483658" r:id="rId8"/>
    <p:sldLayoutId id="2147483659" r:id="rId9"/>
    <p:sldLayoutId id="2147483660" r:id="rId10"/>
    <p:sldLayoutId id="2147483661" r:id="rId11"/>
    <p:sldLayoutId id="2147483664" r:id="rId12"/>
    <p:sldLayoutId id="2147483665"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3"/>
          <p:cNvSpPr txBox="1">
            <a:spLocks noGrp="1"/>
          </p:cNvSpPr>
          <p:nvPr>
            <p:ph type="ctrTitle"/>
          </p:nvPr>
        </p:nvSpPr>
        <p:spPr>
          <a:xfrm>
            <a:off x="1196448" y="1687442"/>
            <a:ext cx="5708554" cy="11697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400" dirty="0">
                <a:solidFill>
                  <a:schemeClr val="accent1"/>
                </a:solidFill>
              </a:rPr>
              <a:t>Passenger Data &amp; Railway performance</a:t>
            </a:r>
            <a:br>
              <a:rPr lang="en-US" sz="4400" dirty="0">
                <a:solidFill>
                  <a:schemeClr val="accent1"/>
                </a:solidFill>
              </a:rPr>
            </a:br>
            <a:endParaRPr sz="4400" dirty="0"/>
          </a:p>
        </p:txBody>
      </p:sp>
      <p:grpSp>
        <p:nvGrpSpPr>
          <p:cNvPr id="367" name="Google Shape;367;p23"/>
          <p:cNvGrpSpPr/>
          <p:nvPr/>
        </p:nvGrpSpPr>
        <p:grpSpPr>
          <a:xfrm flipH="1">
            <a:off x="7482550" y="2113047"/>
            <a:ext cx="539554" cy="133953"/>
            <a:chOff x="770567" y="4052950"/>
            <a:chExt cx="703368" cy="174600"/>
          </a:xfrm>
        </p:grpSpPr>
        <p:sp>
          <p:nvSpPr>
            <p:cNvPr id="368" name="Google Shape;368;p23"/>
            <p:cNvSpPr/>
            <p:nvPr/>
          </p:nvSpPr>
          <p:spPr>
            <a:xfrm rot="-8100000">
              <a:off x="796136"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3"/>
            <p:cNvSpPr/>
            <p:nvPr/>
          </p:nvSpPr>
          <p:spPr>
            <a:xfrm rot="-8100000">
              <a:off x="928328"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3"/>
            <p:cNvSpPr/>
            <p:nvPr/>
          </p:nvSpPr>
          <p:spPr>
            <a:xfrm rot="-8100000">
              <a:off x="1060520"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3"/>
            <p:cNvSpPr/>
            <p:nvPr/>
          </p:nvSpPr>
          <p:spPr>
            <a:xfrm rot="-8100000">
              <a:off x="1192712"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3"/>
            <p:cNvSpPr/>
            <p:nvPr/>
          </p:nvSpPr>
          <p:spPr>
            <a:xfrm rot="-8100000">
              <a:off x="1324905"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23"/>
          <p:cNvGrpSpPr/>
          <p:nvPr/>
        </p:nvGrpSpPr>
        <p:grpSpPr>
          <a:xfrm>
            <a:off x="-1857700" y="4034344"/>
            <a:ext cx="3338150" cy="1030706"/>
            <a:chOff x="-2298575" y="3619344"/>
            <a:chExt cx="3338150" cy="1030706"/>
          </a:xfrm>
        </p:grpSpPr>
        <p:sp>
          <p:nvSpPr>
            <p:cNvPr id="374" name="Google Shape;374;p23"/>
            <p:cNvSpPr/>
            <p:nvPr/>
          </p:nvSpPr>
          <p:spPr>
            <a:xfrm>
              <a:off x="-2298575" y="3848000"/>
              <a:ext cx="33381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3"/>
            <p:cNvSpPr/>
            <p:nvPr/>
          </p:nvSpPr>
          <p:spPr>
            <a:xfrm>
              <a:off x="-1247331" y="4091375"/>
              <a:ext cx="2286900" cy="3153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3"/>
            <p:cNvSpPr/>
            <p:nvPr/>
          </p:nvSpPr>
          <p:spPr>
            <a:xfrm>
              <a:off x="-1247325" y="3619344"/>
              <a:ext cx="22869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3"/>
            <p:cNvSpPr/>
            <p:nvPr/>
          </p:nvSpPr>
          <p:spPr>
            <a:xfrm>
              <a:off x="-1460325" y="4572350"/>
              <a:ext cx="24999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 name="Google Shape;378;p23"/>
          <p:cNvGrpSpPr/>
          <p:nvPr/>
        </p:nvGrpSpPr>
        <p:grpSpPr>
          <a:xfrm>
            <a:off x="-1779849" y="4340785"/>
            <a:ext cx="3474250" cy="421514"/>
            <a:chOff x="3749401" y="491297"/>
            <a:chExt cx="3474250" cy="421514"/>
          </a:xfrm>
        </p:grpSpPr>
        <p:sp>
          <p:nvSpPr>
            <p:cNvPr id="379" name="Google Shape;379;p23"/>
            <p:cNvSpPr/>
            <p:nvPr/>
          </p:nvSpPr>
          <p:spPr>
            <a:xfrm>
              <a:off x="6652273" y="553205"/>
              <a:ext cx="571377" cy="335908"/>
            </a:xfrm>
            <a:custGeom>
              <a:avLst/>
              <a:gdLst/>
              <a:ahLst/>
              <a:cxnLst/>
              <a:rect l="l" t="t" r="r" b="b"/>
              <a:pathLst>
                <a:path w="28279" h="16625" fill="none" extrusionOk="0">
                  <a:moveTo>
                    <a:pt x="28278" y="0"/>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3"/>
            <p:cNvSpPr/>
            <p:nvPr/>
          </p:nvSpPr>
          <p:spPr>
            <a:xfrm>
              <a:off x="6611237" y="863137"/>
              <a:ext cx="49677" cy="49675"/>
            </a:xfrm>
            <a:custGeom>
              <a:avLst/>
              <a:gdLst/>
              <a:ahLst/>
              <a:cxnLst/>
              <a:rect l="l" t="t" r="r" b="b"/>
              <a:pathLst>
                <a:path w="2093" h="2094" fill="none" extrusionOk="0">
                  <a:moveTo>
                    <a:pt x="372" y="1721"/>
                  </a:moveTo>
                  <a:cubicBezTo>
                    <a:pt x="744" y="2093"/>
                    <a:pt x="1349" y="2093"/>
                    <a:pt x="1721" y="1721"/>
                  </a:cubicBezTo>
                  <a:cubicBezTo>
                    <a:pt x="2093" y="1349"/>
                    <a:pt x="2093" y="744"/>
                    <a:pt x="1721" y="372"/>
                  </a:cubicBezTo>
                  <a:cubicBezTo>
                    <a:pt x="1349" y="1"/>
                    <a:pt x="744" y="1"/>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3"/>
            <p:cNvSpPr/>
            <p:nvPr/>
          </p:nvSpPr>
          <p:spPr>
            <a:xfrm>
              <a:off x="3749401" y="491297"/>
              <a:ext cx="2980864" cy="217406"/>
            </a:xfrm>
            <a:custGeom>
              <a:avLst/>
              <a:gdLst/>
              <a:ahLst/>
              <a:cxnLst/>
              <a:rect l="l" t="t" r="r" b="b"/>
              <a:pathLst>
                <a:path w="147531" h="10760" fill="none" extrusionOk="0">
                  <a:moveTo>
                    <a:pt x="0" y="9592"/>
                  </a:moveTo>
                  <a:lnTo>
                    <a:pt x="83489" y="9592"/>
                  </a:lnTo>
                  <a:lnTo>
                    <a:pt x="93083" y="0"/>
                  </a:lnTo>
                  <a:lnTo>
                    <a:pt x="122382" y="0"/>
                  </a:lnTo>
                  <a:lnTo>
                    <a:pt x="133141" y="10760"/>
                  </a:lnTo>
                  <a:lnTo>
                    <a:pt x="147531" y="10760"/>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3"/>
            <p:cNvSpPr/>
            <p:nvPr/>
          </p:nvSpPr>
          <p:spPr>
            <a:xfrm>
              <a:off x="6725698" y="683730"/>
              <a:ext cx="49684" cy="49704"/>
            </a:xfrm>
            <a:custGeom>
              <a:avLst/>
              <a:gdLst/>
              <a:ahLst/>
              <a:cxnLst/>
              <a:rect l="l" t="t" r="r" b="b"/>
              <a:pathLst>
                <a:path w="2459" h="2460" fill="none" extrusionOk="0">
                  <a:moveTo>
                    <a:pt x="2021" y="2022"/>
                  </a:moveTo>
                  <a:cubicBezTo>
                    <a:pt x="1584" y="2459"/>
                    <a:pt x="875" y="2459"/>
                    <a:pt x="438" y="2022"/>
                  </a:cubicBezTo>
                  <a:cubicBezTo>
                    <a:pt x="0" y="1585"/>
                    <a:pt x="0" y="875"/>
                    <a:pt x="438" y="438"/>
                  </a:cubicBezTo>
                  <a:cubicBezTo>
                    <a:pt x="875" y="1"/>
                    <a:pt x="1584" y="1"/>
                    <a:pt x="2021" y="438"/>
                  </a:cubicBezTo>
                  <a:cubicBezTo>
                    <a:pt x="2459" y="875"/>
                    <a:pt x="2459" y="1585"/>
                    <a:pt x="2021"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23"/>
          <p:cNvGrpSpPr/>
          <p:nvPr/>
        </p:nvGrpSpPr>
        <p:grpSpPr>
          <a:xfrm>
            <a:off x="6553477" y="2803090"/>
            <a:ext cx="3256500" cy="2821200"/>
            <a:chOff x="6553477" y="2803090"/>
            <a:chExt cx="3256500" cy="2821200"/>
          </a:xfrm>
        </p:grpSpPr>
        <p:sp>
          <p:nvSpPr>
            <p:cNvPr id="384" name="Google Shape;384;p23"/>
            <p:cNvSpPr/>
            <p:nvPr/>
          </p:nvSpPr>
          <p:spPr>
            <a:xfrm>
              <a:off x="6553477" y="2803090"/>
              <a:ext cx="3256500" cy="2821200"/>
            </a:xfrm>
            <a:prstGeom prst="hexagon">
              <a:avLst>
                <a:gd name="adj" fmla="val 25000"/>
                <a:gd name="vf" fmla="val 11547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3"/>
            <p:cNvSpPr/>
            <p:nvPr/>
          </p:nvSpPr>
          <p:spPr>
            <a:xfrm>
              <a:off x="6752013" y="2975102"/>
              <a:ext cx="2859300" cy="2477100"/>
            </a:xfrm>
            <a:prstGeom prst="hexagon">
              <a:avLst>
                <a:gd name="adj" fmla="val 25000"/>
                <a:gd name="vf" fmla="val 115470"/>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23"/>
          <p:cNvGrpSpPr/>
          <p:nvPr/>
        </p:nvGrpSpPr>
        <p:grpSpPr>
          <a:xfrm>
            <a:off x="6553469" y="-203567"/>
            <a:ext cx="3915971" cy="1398442"/>
            <a:chOff x="3927144" y="1535633"/>
            <a:chExt cx="3915971" cy="1398442"/>
          </a:xfrm>
        </p:grpSpPr>
        <p:sp>
          <p:nvSpPr>
            <p:cNvPr id="387" name="Google Shape;387;p23"/>
            <p:cNvSpPr/>
            <p:nvPr/>
          </p:nvSpPr>
          <p:spPr>
            <a:xfrm>
              <a:off x="4693956" y="2810223"/>
              <a:ext cx="49699" cy="49699"/>
            </a:xfrm>
            <a:custGeom>
              <a:avLst/>
              <a:gdLst/>
              <a:ahLst/>
              <a:cxnLst/>
              <a:rect l="l" t="t" r="r" b="b"/>
              <a:pathLst>
                <a:path w="3473" h="3473" fill="none" extrusionOk="0">
                  <a:moveTo>
                    <a:pt x="2856" y="2854"/>
                  </a:moveTo>
                  <a:cubicBezTo>
                    <a:pt x="2238" y="3472"/>
                    <a:pt x="1236" y="3472"/>
                    <a:pt x="619" y="2854"/>
                  </a:cubicBezTo>
                  <a:cubicBezTo>
                    <a:pt x="1" y="2237"/>
                    <a:pt x="1" y="1235"/>
                    <a:pt x="619" y="617"/>
                  </a:cubicBezTo>
                  <a:cubicBezTo>
                    <a:pt x="1236" y="0"/>
                    <a:pt x="2238" y="0"/>
                    <a:pt x="2856" y="617"/>
                  </a:cubicBezTo>
                  <a:cubicBezTo>
                    <a:pt x="3473" y="1235"/>
                    <a:pt x="3473" y="2237"/>
                    <a:pt x="2856" y="2854"/>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3"/>
            <p:cNvSpPr/>
            <p:nvPr/>
          </p:nvSpPr>
          <p:spPr>
            <a:xfrm>
              <a:off x="4748134" y="2484904"/>
              <a:ext cx="1967179" cy="352032"/>
            </a:xfrm>
            <a:custGeom>
              <a:avLst/>
              <a:gdLst/>
              <a:ahLst/>
              <a:cxnLst/>
              <a:rect l="l" t="t" r="r" b="b"/>
              <a:pathLst>
                <a:path w="97361" h="17423" fill="none" extrusionOk="0">
                  <a:moveTo>
                    <a:pt x="97361" y="0"/>
                  </a:moveTo>
                  <a:lnTo>
                    <a:pt x="43248" y="0"/>
                  </a:lnTo>
                  <a:lnTo>
                    <a:pt x="25826" y="17423"/>
                  </a:lnTo>
                  <a:lnTo>
                    <a:pt x="1" y="17423"/>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3"/>
            <p:cNvSpPr/>
            <p:nvPr/>
          </p:nvSpPr>
          <p:spPr>
            <a:xfrm>
              <a:off x="5875937" y="1535633"/>
              <a:ext cx="1967179" cy="352032"/>
            </a:xfrm>
            <a:custGeom>
              <a:avLst/>
              <a:gdLst/>
              <a:ahLst/>
              <a:cxnLst/>
              <a:rect l="l" t="t" r="r" b="b"/>
              <a:pathLst>
                <a:path w="97361" h="17423" fill="none" extrusionOk="0">
                  <a:moveTo>
                    <a:pt x="97361" y="0"/>
                  </a:moveTo>
                  <a:lnTo>
                    <a:pt x="43250" y="0"/>
                  </a:lnTo>
                  <a:lnTo>
                    <a:pt x="25828" y="17423"/>
                  </a:lnTo>
                  <a:lnTo>
                    <a:pt x="1" y="17423"/>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3"/>
            <p:cNvSpPr/>
            <p:nvPr/>
          </p:nvSpPr>
          <p:spPr>
            <a:xfrm>
              <a:off x="5821798" y="1860925"/>
              <a:ext cx="49699" cy="49696"/>
            </a:xfrm>
            <a:custGeom>
              <a:avLst/>
              <a:gdLst/>
              <a:ahLst/>
              <a:cxnLst/>
              <a:rect l="l" t="t" r="r" b="b"/>
              <a:pathLst>
                <a:path w="3473" h="3471" fill="none" extrusionOk="0">
                  <a:moveTo>
                    <a:pt x="2854" y="2854"/>
                  </a:moveTo>
                  <a:cubicBezTo>
                    <a:pt x="2236" y="3471"/>
                    <a:pt x="1236" y="3471"/>
                    <a:pt x="617" y="2854"/>
                  </a:cubicBezTo>
                  <a:cubicBezTo>
                    <a:pt x="1" y="2235"/>
                    <a:pt x="1" y="1235"/>
                    <a:pt x="617" y="617"/>
                  </a:cubicBezTo>
                  <a:cubicBezTo>
                    <a:pt x="1236" y="0"/>
                    <a:pt x="2236" y="0"/>
                    <a:pt x="2854" y="617"/>
                  </a:cubicBezTo>
                  <a:cubicBezTo>
                    <a:pt x="3473" y="1235"/>
                    <a:pt x="3473" y="2235"/>
                    <a:pt x="2854" y="2854"/>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3"/>
            <p:cNvSpPr/>
            <p:nvPr/>
          </p:nvSpPr>
          <p:spPr>
            <a:xfrm>
              <a:off x="5381076" y="1870713"/>
              <a:ext cx="571337" cy="335928"/>
            </a:xfrm>
            <a:custGeom>
              <a:avLst/>
              <a:gdLst/>
              <a:ahLst/>
              <a:cxnLst/>
              <a:rect l="l" t="t" r="r" b="b"/>
              <a:pathLst>
                <a:path w="28277" h="16626" fill="none" extrusionOk="0">
                  <a:moveTo>
                    <a:pt x="1" y="1"/>
                  </a:moveTo>
                  <a:lnTo>
                    <a:pt x="16625" y="16625"/>
                  </a:lnTo>
                  <a:lnTo>
                    <a:pt x="28277"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3"/>
            <p:cNvSpPr/>
            <p:nvPr/>
          </p:nvSpPr>
          <p:spPr>
            <a:xfrm>
              <a:off x="5943748" y="2180650"/>
              <a:ext cx="49698" cy="49698"/>
            </a:xfrm>
            <a:custGeom>
              <a:avLst/>
              <a:gdLst/>
              <a:ahLst/>
              <a:cxnLst/>
              <a:rect l="l" t="t" r="r" b="b"/>
              <a:pathLst>
                <a:path w="2093" h="2093" fill="none" extrusionOk="0">
                  <a:moveTo>
                    <a:pt x="1721" y="1721"/>
                  </a:moveTo>
                  <a:cubicBezTo>
                    <a:pt x="1349" y="2093"/>
                    <a:pt x="744" y="2093"/>
                    <a:pt x="372" y="1721"/>
                  </a:cubicBezTo>
                  <a:cubicBezTo>
                    <a:pt x="0" y="1349"/>
                    <a:pt x="0" y="744"/>
                    <a:pt x="372" y="372"/>
                  </a:cubicBezTo>
                  <a:cubicBezTo>
                    <a:pt x="744" y="0"/>
                    <a:pt x="1349" y="0"/>
                    <a:pt x="1721" y="372"/>
                  </a:cubicBezTo>
                  <a:cubicBezTo>
                    <a:pt x="2093" y="744"/>
                    <a:pt x="2093" y="1349"/>
                    <a:pt x="1721"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3"/>
            <p:cNvSpPr/>
            <p:nvPr/>
          </p:nvSpPr>
          <p:spPr>
            <a:xfrm>
              <a:off x="5339601" y="1830989"/>
              <a:ext cx="49701" cy="49698"/>
            </a:xfrm>
            <a:custGeom>
              <a:avLst/>
              <a:gdLst/>
              <a:ahLst/>
              <a:cxnLst/>
              <a:rect l="l" t="t" r="r" b="b"/>
              <a:pathLst>
                <a:path w="2092" h="2091" fill="none" extrusionOk="0">
                  <a:moveTo>
                    <a:pt x="1719" y="1719"/>
                  </a:moveTo>
                  <a:cubicBezTo>
                    <a:pt x="1348" y="2091"/>
                    <a:pt x="744" y="2091"/>
                    <a:pt x="373" y="1719"/>
                  </a:cubicBezTo>
                  <a:cubicBezTo>
                    <a:pt x="1" y="1347"/>
                    <a:pt x="1" y="744"/>
                    <a:pt x="373" y="372"/>
                  </a:cubicBezTo>
                  <a:cubicBezTo>
                    <a:pt x="744" y="0"/>
                    <a:pt x="1348" y="0"/>
                    <a:pt x="1719" y="372"/>
                  </a:cubicBezTo>
                  <a:cubicBezTo>
                    <a:pt x="2091" y="744"/>
                    <a:pt x="2091" y="1347"/>
                    <a:pt x="1719" y="1719"/>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3"/>
            <p:cNvSpPr/>
            <p:nvPr/>
          </p:nvSpPr>
          <p:spPr>
            <a:xfrm>
              <a:off x="5803906" y="2574433"/>
              <a:ext cx="571377" cy="335969"/>
            </a:xfrm>
            <a:custGeom>
              <a:avLst/>
              <a:gdLst/>
              <a:ahLst/>
              <a:cxnLst/>
              <a:rect l="l" t="t" r="r" b="b"/>
              <a:pathLst>
                <a:path w="28279" h="16628" fill="none" extrusionOk="0">
                  <a:moveTo>
                    <a:pt x="28279" y="1"/>
                  </a:moveTo>
                  <a:lnTo>
                    <a:pt x="11654" y="16628"/>
                  </a:lnTo>
                  <a:lnTo>
                    <a:pt x="1" y="16628"/>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3"/>
            <p:cNvSpPr/>
            <p:nvPr/>
          </p:nvSpPr>
          <p:spPr>
            <a:xfrm>
              <a:off x="5762889" y="2884374"/>
              <a:ext cx="49698" cy="49701"/>
            </a:xfrm>
            <a:custGeom>
              <a:avLst/>
              <a:gdLst/>
              <a:ahLst/>
              <a:cxnLst/>
              <a:rect l="l" t="t" r="r" b="b"/>
              <a:pathLst>
                <a:path w="2093" h="2094" fill="none" extrusionOk="0">
                  <a:moveTo>
                    <a:pt x="374" y="1721"/>
                  </a:moveTo>
                  <a:cubicBezTo>
                    <a:pt x="746" y="2093"/>
                    <a:pt x="1349" y="2093"/>
                    <a:pt x="1721" y="1721"/>
                  </a:cubicBezTo>
                  <a:cubicBezTo>
                    <a:pt x="2093" y="1349"/>
                    <a:pt x="2093" y="746"/>
                    <a:pt x="1721" y="374"/>
                  </a:cubicBezTo>
                  <a:cubicBezTo>
                    <a:pt x="1349" y="0"/>
                    <a:pt x="746" y="0"/>
                    <a:pt x="374" y="374"/>
                  </a:cubicBezTo>
                  <a:cubicBezTo>
                    <a:pt x="0" y="746"/>
                    <a:pt x="0" y="1349"/>
                    <a:pt x="374"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3"/>
            <p:cNvSpPr/>
            <p:nvPr/>
          </p:nvSpPr>
          <p:spPr>
            <a:xfrm>
              <a:off x="6367049" y="2534727"/>
              <a:ext cx="49698" cy="49669"/>
            </a:xfrm>
            <a:custGeom>
              <a:avLst/>
              <a:gdLst/>
              <a:ahLst/>
              <a:cxnLst/>
              <a:rect l="l" t="t" r="r" b="b"/>
              <a:pathLst>
                <a:path w="2093" h="2092" fill="none" extrusionOk="0">
                  <a:moveTo>
                    <a:pt x="372" y="1719"/>
                  </a:moveTo>
                  <a:cubicBezTo>
                    <a:pt x="744" y="2091"/>
                    <a:pt x="1347" y="2091"/>
                    <a:pt x="1721" y="1719"/>
                  </a:cubicBezTo>
                  <a:cubicBezTo>
                    <a:pt x="2093" y="1348"/>
                    <a:pt x="2093" y="744"/>
                    <a:pt x="1721" y="373"/>
                  </a:cubicBezTo>
                  <a:cubicBezTo>
                    <a:pt x="1349" y="1"/>
                    <a:pt x="744" y="1"/>
                    <a:pt x="372" y="373"/>
                  </a:cubicBezTo>
                  <a:cubicBezTo>
                    <a:pt x="0" y="744"/>
                    <a:pt x="0" y="1348"/>
                    <a:pt x="372" y="1719"/>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3"/>
            <p:cNvSpPr/>
            <p:nvPr/>
          </p:nvSpPr>
          <p:spPr>
            <a:xfrm>
              <a:off x="3972282" y="2171383"/>
              <a:ext cx="2980864" cy="217446"/>
            </a:xfrm>
            <a:custGeom>
              <a:avLst/>
              <a:gdLst/>
              <a:ahLst/>
              <a:cxnLst/>
              <a:rect l="l" t="t" r="r" b="b"/>
              <a:pathLst>
                <a:path w="147531" h="10762" fill="none" extrusionOk="0">
                  <a:moveTo>
                    <a:pt x="147531" y="9594"/>
                  </a:moveTo>
                  <a:lnTo>
                    <a:pt x="64042" y="9594"/>
                  </a:lnTo>
                  <a:lnTo>
                    <a:pt x="54448" y="1"/>
                  </a:lnTo>
                  <a:lnTo>
                    <a:pt x="25151" y="1"/>
                  </a:lnTo>
                  <a:lnTo>
                    <a:pt x="14389" y="10762"/>
                  </a:lnTo>
                  <a:lnTo>
                    <a:pt x="0" y="10762"/>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3"/>
            <p:cNvSpPr/>
            <p:nvPr/>
          </p:nvSpPr>
          <p:spPr>
            <a:xfrm>
              <a:off x="3927144" y="2363856"/>
              <a:ext cx="49704" cy="49704"/>
            </a:xfrm>
            <a:custGeom>
              <a:avLst/>
              <a:gdLst/>
              <a:ahLst/>
              <a:cxnLst/>
              <a:rect l="l" t="t" r="r" b="b"/>
              <a:pathLst>
                <a:path w="2460" h="2460" fill="none" extrusionOk="0">
                  <a:moveTo>
                    <a:pt x="438" y="2022"/>
                  </a:moveTo>
                  <a:cubicBezTo>
                    <a:pt x="876" y="2459"/>
                    <a:pt x="1585" y="2459"/>
                    <a:pt x="2022" y="2022"/>
                  </a:cubicBezTo>
                  <a:cubicBezTo>
                    <a:pt x="2459" y="1585"/>
                    <a:pt x="2459" y="876"/>
                    <a:pt x="2022" y="438"/>
                  </a:cubicBezTo>
                  <a:cubicBezTo>
                    <a:pt x="1585" y="1"/>
                    <a:pt x="876" y="1"/>
                    <a:pt x="438" y="438"/>
                  </a:cubicBezTo>
                  <a:cubicBezTo>
                    <a:pt x="1" y="876"/>
                    <a:pt x="1" y="1585"/>
                    <a:pt x="438"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5">
          <a:extLst>
            <a:ext uri="{FF2B5EF4-FFF2-40B4-BE49-F238E27FC236}">
              <a16:creationId xmlns:a16="http://schemas.microsoft.com/office/drawing/2014/main" id="{E0B8C92E-F123-FC1A-A4A1-F0D94A68B0F1}"/>
            </a:ext>
          </a:extLst>
        </p:cNvPr>
        <p:cNvGrpSpPr/>
        <p:nvPr/>
      </p:nvGrpSpPr>
      <p:grpSpPr>
        <a:xfrm>
          <a:off x="0" y="0"/>
          <a:ext cx="0" cy="0"/>
          <a:chOff x="0" y="0"/>
          <a:chExt cx="0" cy="0"/>
        </a:xfrm>
      </p:grpSpPr>
      <p:sp>
        <p:nvSpPr>
          <p:cNvPr id="556" name="Google Shape;556;p29">
            <a:extLst>
              <a:ext uri="{FF2B5EF4-FFF2-40B4-BE49-F238E27FC236}">
                <a16:creationId xmlns:a16="http://schemas.microsoft.com/office/drawing/2014/main" id="{DC79C6E2-9A05-B793-CEDC-8145BCF7D600}"/>
              </a:ext>
            </a:extLst>
          </p:cNvPr>
          <p:cNvSpPr txBox="1">
            <a:spLocks noGrp="1"/>
          </p:cNvSpPr>
          <p:nvPr>
            <p:ph type="title"/>
          </p:nvPr>
        </p:nvSpPr>
        <p:spPr>
          <a:xfrm>
            <a:off x="3271622" y="316414"/>
            <a:ext cx="278411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solidFill>
                  <a:schemeClr val="lt1"/>
                </a:solidFill>
                <a:latin typeface="Britannic Bold" panose="020B0903060703020204" pitchFamily="34" charset="0"/>
                <a:ea typeface="Poppins"/>
                <a:cs typeface="Poppins"/>
                <a:sym typeface="Poppins"/>
              </a:rPr>
              <a:t>SQL Server</a:t>
            </a:r>
            <a:endParaRPr lang="en-US" sz="3600" b="1" dirty="0">
              <a:solidFill>
                <a:schemeClr val="lt1"/>
              </a:solidFill>
              <a:latin typeface="Poppins"/>
              <a:ea typeface="Poppins"/>
              <a:cs typeface="Poppins"/>
              <a:sym typeface="Poppins"/>
            </a:endParaRPr>
          </a:p>
        </p:txBody>
      </p:sp>
      <p:sp>
        <p:nvSpPr>
          <p:cNvPr id="558" name="Google Shape;558;p29">
            <a:extLst>
              <a:ext uri="{FF2B5EF4-FFF2-40B4-BE49-F238E27FC236}">
                <a16:creationId xmlns:a16="http://schemas.microsoft.com/office/drawing/2014/main" id="{CF7AF9C6-5189-3154-A508-B9301B1037DB}"/>
              </a:ext>
            </a:extLst>
          </p:cNvPr>
          <p:cNvSpPr txBox="1">
            <a:spLocks noGrp="1"/>
          </p:cNvSpPr>
          <p:nvPr>
            <p:ph type="subTitle" idx="2"/>
          </p:nvPr>
        </p:nvSpPr>
        <p:spPr>
          <a:xfrm>
            <a:off x="-136792" y="1131779"/>
            <a:ext cx="7006364" cy="724293"/>
          </a:xfrm>
          <a:prstGeom prst="rect">
            <a:avLst/>
          </a:prstGeom>
        </p:spPr>
        <p:txBody>
          <a:bodyPr spcFirstLastPara="1" wrap="square" lIns="91425" tIns="91425" rIns="91425" bIns="91425" anchor="t" anchorCtr="0">
            <a:noAutofit/>
          </a:bodyPr>
          <a:lstStyle/>
          <a:p>
            <a:r>
              <a:rPr lang="en-US" sz="1200" b="1" dirty="0"/>
              <a:t>How often are refund requests made, and what are the main reasons?</a:t>
            </a:r>
            <a:endParaRPr lang="en-US" sz="1200" b="1" i="0" dirty="0">
              <a:solidFill>
                <a:srgbClr val="252423"/>
              </a:solidFill>
              <a:effectLst/>
              <a:latin typeface="Segoe UI" panose="020B0502040204020203" pitchFamily="34" charset="0"/>
            </a:endParaRPr>
          </a:p>
        </p:txBody>
      </p:sp>
      <p:grpSp>
        <p:nvGrpSpPr>
          <p:cNvPr id="561" name="Google Shape;561;p29">
            <a:extLst>
              <a:ext uri="{FF2B5EF4-FFF2-40B4-BE49-F238E27FC236}">
                <a16:creationId xmlns:a16="http://schemas.microsoft.com/office/drawing/2014/main" id="{3EB933AC-7CAD-4048-744F-8AEBDCDA1F92}"/>
              </a:ext>
            </a:extLst>
          </p:cNvPr>
          <p:cNvGrpSpPr/>
          <p:nvPr/>
        </p:nvGrpSpPr>
        <p:grpSpPr>
          <a:xfrm>
            <a:off x="6568288" y="4161474"/>
            <a:ext cx="3916014" cy="877925"/>
            <a:chOff x="6485838" y="199274"/>
            <a:chExt cx="3916014" cy="877925"/>
          </a:xfrm>
        </p:grpSpPr>
        <p:sp>
          <p:nvSpPr>
            <p:cNvPr id="562" name="Google Shape;562;p29">
              <a:extLst>
                <a:ext uri="{FF2B5EF4-FFF2-40B4-BE49-F238E27FC236}">
                  <a16:creationId xmlns:a16="http://schemas.microsoft.com/office/drawing/2014/main" id="{C45D3DEC-EFF7-E322-5881-B3E576FC047D}"/>
                </a:ext>
              </a:extLst>
            </p:cNvPr>
            <p:cNvSpPr/>
            <p:nvPr/>
          </p:nvSpPr>
          <p:spPr>
            <a:xfrm flipH="1">
              <a:off x="8434633" y="199274"/>
              <a:ext cx="1967219" cy="352032"/>
            </a:xfrm>
            <a:custGeom>
              <a:avLst/>
              <a:gdLst/>
              <a:ahLst/>
              <a:cxnLst/>
              <a:rect l="l" t="t" r="r" b="b"/>
              <a:pathLst>
                <a:path w="97363" h="17423" fill="none" extrusionOk="0">
                  <a:moveTo>
                    <a:pt x="0" y="0"/>
                  </a:moveTo>
                  <a:lnTo>
                    <a:pt x="54113" y="0"/>
                  </a:lnTo>
                  <a:lnTo>
                    <a:pt x="71535" y="17423"/>
                  </a:lnTo>
                  <a:lnTo>
                    <a:pt x="97363" y="17423"/>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a:extLst>
                <a:ext uri="{FF2B5EF4-FFF2-40B4-BE49-F238E27FC236}">
                  <a16:creationId xmlns:a16="http://schemas.microsoft.com/office/drawing/2014/main" id="{A185269B-0CC3-ACFB-53D3-81C600D7BCCD}"/>
                </a:ext>
              </a:extLst>
            </p:cNvPr>
            <p:cNvSpPr/>
            <p:nvPr/>
          </p:nvSpPr>
          <p:spPr>
            <a:xfrm flipH="1">
              <a:off x="8377240" y="524581"/>
              <a:ext cx="49699" cy="49661"/>
            </a:xfrm>
            <a:custGeom>
              <a:avLst/>
              <a:gdLst/>
              <a:ahLst/>
              <a:cxnLst/>
              <a:rect l="l" t="t" r="r" b="b"/>
              <a:pathLst>
                <a:path w="3473" h="3471" fill="none" extrusionOk="0">
                  <a:moveTo>
                    <a:pt x="619" y="2854"/>
                  </a:moveTo>
                  <a:cubicBezTo>
                    <a:pt x="1235" y="3470"/>
                    <a:pt x="2237" y="3470"/>
                    <a:pt x="2856" y="2854"/>
                  </a:cubicBezTo>
                  <a:cubicBezTo>
                    <a:pt x="3472" y="2235"/>
                    <a:pt x="3472" y="1235"/>
                    <a:pt x="2856" y="617"/>
                  </a:cubicBezTo>
                  <a:cubicBezTo>
                    <a:pt x="2237" y="0"/>
                    <a:pt x="1235" y="0"/>
                    <a:pt x="619" y="617"/>
                  </a:cubicBezTo>
                  <a:cubicBezTo>
                    <a:pt x="0" y="1235"/>
                    <a:pt x="0" y="2235"/>
                    <a:pt x="619" y="2854"/>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a:extLst>
                <a:ext uri="{FF2B5EF4-FFF2-40B4-BE49-F238E27FC236}">
                  <a16:creationId xmlns:a16="http://schemas.microsoft.com/office/drawing/2014/main" id="{255FEDE8-C1E4-4A2D-CC48-183E096ED469}"/>
                </a:ext>
              </a:extLst>
            </p:cNvPr>
            <p:cNvSpPr/>
            <p:nvPr/>
          </p:nvSpPr>
          <p:spPr>
            <a:xfrm flipH="1">
              <a:off x="7939772" y="534353"/>
              <a:ext cx="571337" cy="335928"/>
            </a:xfrm>
            <a:custGeom>
              <a:avLst/>
              <a:gdLst/>
              <a:ahLst/>
              <a:cxnLst/>
              <a:rect l="l" t="t" r="r" b="b"/>
              <a:pathLst>
                <a:path w="28277" h="16626" fill="none" extrusionOk="0">
                  <a:moveTo>
                    <a:pt x="28276" y="1"/>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a:extLst>
                <a:ext uri="{FF2B5EF4-FFF2-40B4-BE49-F238E27FC236}">
                  <a16:creationId xmlns:a16="http://schemas.microsoft.com/office/drawing/2014/main" id="{32B75978-0935-F46B-FE98-034A6F8FF41C}"/>
                </a:ext>
              </a:extLst>
            </p:cNvPr>
            <p:cNvSpPr/>
            <p:nvPr/>
          </p:nvSpPr>
          <p:spPr>
            <a:xfrm flipH="1">
              <a:off x="8502451" y="844301"/>
              <a:ext cx="49698" cy="49672"/>
            </a:xfrm>
            <a:custGeom>
              <a:avLst/>
              <a:gdLst/>
              <a:ahLst/>
              <a:cxnLst/>
              <a:rect l="l" t="t" r="r" b="b"/>
              <a:pathLst>
                <a:path w="2093" h="2093" fill="none" extrusionOk="0">
                  <a:moveTo>
                    <a:pt x="372" y="1721"/>
                  </a:moveTo>
                  <a:cubicBezTo>
                    <a:pt x="744" y="2093"/>
                    <a:pt x="1347" y="2093"/>
                    <a:pt x="1721" y="1721"/>
                  </a:cubicBezTo>
                  <a:cubicBezTo>
                    <a:pt x="2093" y="1349"/>
                    <a:pt x="2093" y="746"/>
                    <a:pt x="1721" y="372"/>
                  </a:cubicBezTo>
                  <a:cubicBezTo>
                    <a:pt x="1347" y="0"/>
                    <a:pt x="744" y="0"/>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a:extLst>
                <a:ext uri="{FF2B5EF4-FFF2-40B4-BE49-F238E27FC236}">
                  <a16:creationId xmlns:a16="http://schemas.microsoft.com/office/drawing/2014/main" id="{7B7FB33E-A140-25CD-B246-86B0AF64DFCE}"/>
                </a:ext>
              </a:extLst>
            </p:cNvPr>
            <p:cNvSpPr/>
            <p:nvPr/>
          </p:nvSpPr>
          <p:spPr>
            <a:xfrm flipH="1">
              <a:off x="7898285" y="494641"/>
              <a:ext cx="49701" cy="49672"/>
            </a:xfrm>
            <a:custGeom>
              <a:avLst/>
              <a:gdLst/>
              <a:ahLst/>
              <a:cxnLst/>
              <a:rect l="l" t="t" r="r" b="b"/>
              <a:pathLst>
                <a:path w="2092" h="2091" fill="none" extrusionOk="0">
                  <a:moveTo>
                    <a:pt x="373" y="1719"/>
                  </a:moveTo>
                  <a:cubicBezTo>
                    <a:pt x="744" y="2091"/>
                    <a:pt x="1348" y="2091"/>
                    <a:pt x="1719" y="1719"/>
                  </a:cubicBezTo>
                  <a:cubicBezTo>
                    <a:pt x="2091" y="1347"/>
                    <a:pt x="2091" y="744"/>
                    <a:pt x="1719" y="372"/>
                  </a:cubicBezTo>
                  <a:cubicBezTo>
                    <a:pt x="1348" y="0"/>
                    <a:pt x="744" y="0"/>
                    <a:pt x="373" y="372"/>
                  </a:cubicBezTo>
                  <a:cubicBezTo>
                    <a:pt x="1" y="744"/>
                    <a:pt x="1" y="1347"/>
                    <a:pt x="373" y="1719"/>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a:extLst>
                <a:ext uri="{FF2B5EF4-FFF2-40B4-BE49-F238E27FC236}">
                  <a16:creationId xmlns:a16="http://schemas.microsoft.com/office/drawing/2014/main" id="{014F1217-A840-56C4-3BBE-CD391723D10C}"/>
                </a:ext>
              </a:extLst>
            </p:cNvPr>
            <p:cNvSpPr/>
            <p:nvPr/>
          </p:nvSpPr>
          <p:spPr>
            <a:xfrm flipH="1">
              <a:off x="6530978" y="835024"/>
              <a:ext cx="2980864" cy="217446"/>
            </a:xfrm>
            <a:custGeom>
              <a:avLst/>
              <a:gdLst/>
              <a:ahLst/>
              <a:cxnLst/>
              <a:rect l="l" t="t" r="r" b="b"/>
              <a:pathLst>
                <a:path w="147531" h="10762" fill="none" extrusionOk="0">
                  <a:moveTo>
                    <a:pt x="0" y="9594"/>
                  </a:moveTo>
                  <a:lnTo>
                    <a:pt x="83489" y="9594"/>
                  </a:lnTo>
                  <a:lnTo>
                    <a:pt x="93083" y="0"/>
                  </a:lnTo>
                  <a:lnTo>
                    <a:pt x="122380" y="0"/>
                  </a:lnTo>
                  <a:lnTo>
                    <a:pt x="133142" y="10762"/>
                  </a:lnTo>
                  <a:lnTo>
                    <a:pt x="147531" y="10762"/>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a:extLst>
                <a:ext uri="{FF2B5EF4-FFF2-40B4-BE49-F238E27FC236}">
                  <a16:creationId xmlns:a16="http://schemas.microsoft.com/office/drawing/2014/main" id="{F1743756-CECF-9EF7-C7DE-ACC115A60318}"/>
                </a:ext>
              </a:extLst>
            </p:cNvPr>
            <p:cNvSpPr/>
            <p:nvPr/>
          </p:nvSpPr>
          <p:spPr>
            <a:xfrm flipH="1">
              <a:off x="6485838" y="1027500"/>
              <a:ext cx="49698" cy="49698"/>
            </a:xfrm>
            <a:custGeom>
              <a:avLst/>
              <a:gdLst/>
              <a:ahLst/>
              <a:cxnLst/>
              <a:rect l="l" t="t" r="r" b="b"/>
              <a:pathLst>
                <a:path w="2460" h="2460" fill="none" extrusionOk="0">
                  <a:moveTo>
                    <a:pt x="2022" y="2022"/>
                  </a:moveTo>
                  <a:cubicBezTo>
                    <a:pt x="1584" y="2459"/>
                    <a:pt x="875" y="2459"/>
                    <a:pt x="438" y="2022"/>
                  </a:cubicBezTo>
                  <a:cubicBezTo>
                    <a:pt x="1" y="1584"/>
                    <a:pt x="1" y="875"/>
                    <a:pt x="438" y="438"/>
                  </a:cubicBezTo>
                  <a:cubicBezTo>
                    <a:pt x="875" y="1"/>
                    <a:pt x="1584" y="1"/>
                    <a:pt x="2022" y="438"/>
                  </a:cubicBezTo>
                  <a:cubicBezTo>
                    <a:pt x="2459" y="875"/>
                    <a:pt x="2459" y="1584"/>
                    <a:pt x="2022"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29">
            <a:extLst>
              <a:ext uri="{FF2B5EF4-FFF2-40B4-BE49-F238E27FC236}">
                <a16:creationId xmlns:a16="http://schemas.microsoft.com/office/drawing/2014/main" id="{FF12E0B9-8F42-3E7A-B948-469BB1ED9648}"/>
              </a:ext>
            </a:extLst>
          </p:cNvPr>
          <p:cNvGrpSpPr/>
          <p:nvPr/>
        </p:nvGrpSpPr>
        <p:grpSpPr>
          <a:xfrm>
            <a:off x="-1646499" y="4584697"/>
            <a:ext cx="3474250" cy="421514"/>
            <a:chOff x="3749401" y="491297"/>
            <a:chExt cx="3474250" cy="421514"/>
          </a:xfrm>
        </p:grpSpPr>
        <p:sp>
          <p:nvSpPr>
            <p:cNvPr id="570" name="Google Shape;570;p29">
              <a:extLst>
                <a:ext uri="{FF2B5EF4-FFF2-40B4-BE49-F238E27FC236}">
                  <a16:creationId xmlns:a16="http://schemas.microsoft.com/office/drawing/2014/main" id="{9594E9B8-B9F2-0ABD-D744-53CD09FB4BB8}"/>
                </a:ext>
              </a:extLst>
            </p:cNvPr>
            <p:cNvSpPr/>
            <p:nvPr/>
          </p:nvSpPr>
          <p:spPr>
            <a:xfrm>
              <a:off x="6652273" y="553205"/>
              <a:ext cx="571377" cy="335908"/>
            </a:xfrm>
            <a:custGeom>
              <a:avLst/>
              <a:gdLst/>
              <a:ahLst/>
              <a:cxnLst/>
              <a:rect l="l" t="t" r="r" b="b"/>
              <a:pathLst>
                <a:path w="28279" h="16625" fill="none" extrusionOk="0">
                  <a:moveTo>
                    <a:pt x="28278" y="0"/>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a:extLst>
                <a:ext uri="{FF2B5EF4-FFF2-40B4-BE49-F238E27FC236}">
                  <a16:creationId xmlns:a16="http://schemas.microsoft.com/office/drawing/2014/main" id="{320B394C-8BB6-05C6-B819-7F1B1F9757DE}"/>
                </a:ext>
              </a:extLst>
            </p:cNvPr>
            <p:cNvSpPr/>
            <p:nvPr/>
          </p:nvSpPr>
          <p:spPr>
            <a:xfrm>
              <a:off x="6611237" y="863137"/>
              <a:ext cx="49677" cy="49675"/>
            </a:xfrm>
            <a:custGeom>
              <a:avLst/>
              <a:gdLst/>
              <a:ahLst/>
              <a:cxnLst/>
              <a:rect l="l" t="t" r="r" b="b"/>
              <a:pathLst>
                <a:path w="2093" h="2094" fill="none" extrusionOk="0">
                  <a:moveTo>
                    <a:pt x="372" y="1721"/>
                  </a:moveTo>
                  <a:cubicBezTo>
                    <a:pt x="744" y="2093"/>
                    <a:pt x="1349" y="2093"/>
                    <a:pt x="1721" y="1721"/>
                  </a:cubicBezTo>
                  <a:cubicBezTo>
                    <a:pt x="2093" y="1349"/>
                    <a:pt x="2093" y="744"/>
                    <a:pt x="1721" y="372"/>
                  </a:cubicBezTo>
                  <a:cubicBezTo>
                    <a:pt x="1349" y="1"/>
                    <a:pt x="744" y="1"/>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a:extLst>
                <a:ext uri="{FF2B5EF4-FFF2-40B4-BE49-F238E27FC236}">
                  <a16:creationId xmlns:a16="http://schemas.microsoft.com/office/drawing/2014/main" id="{DAAC21DF-7E05-9199-D35F-E0FBF00F5DA9}"/>
                </a:ext>
              </a:extLst>
            </p:cNvPr>
            <p:cNvSpPr/>
            <p:nvPr/>
          </p:nvSpPr>
          <p:spPr>
            <a:xfrm>
              <a:off x="3749401" y="491297"/>
              <a:ext cx="2980864" cy="217406"/>
            </a:xfrm>
            <a:custGeom>
              <a:avLst/>
              <a:gdLst/>
              <a:ahLst/>
              <a:cxnLst/>
              <a:rect l="l" t="t" r="r" b="b"/>
              <a:pathLst>
                <a:path w="147531" h="10760" fill="none" extrusionOk="0">
                  <a:moveTo>
                    <a:pt x="0" y="9592"/>
                  </a:moveTo>
                  <a:lnTo>
                    <a:pt x="83489" y="9592"/>
                  </a:lnTo>
                  <a:lnTo>
                    <a:pt x="93083" y="0"/>
                  </a:lnTo>
                  <a:lnTo>
                    <a:pt x="122382" y="0"/>
                  </a:lnTo>
                  <a:lnTo>
                    <a:pt x="133141" y="10760"/>
                  </a:lnTo>
                  <a:lnTo>
                    <a:pt x="147531" y="10760"/>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a:extLst>
                <a:ext uri="{FF2B5EF4-FFF2-40B4-BE49-F238E27FC236}">
                  <a16:creationId xmlns:a16="http://schemas.microsoft.com/office/drawing/2014/main" id="{3A3A957A-5E32-BD69-105B-D889BC2F19CE}"/>
                </a:ext>
              </a:extLst>
            </p:cNvPr>
            <p:cNvSpPr/>
            <p:nvPr/>
          </p:nvSpPr>
          <p:spPr>
            <a:xfrm>
              <a:off x="6725698" y="683730"/>
              <a:ext cx="49684" cy="49704"/>
            </a:xfrm>
            <a:custGeom>
              <a:avLst/>
              <a:gdLst/>
              <a:ahLst/>
              <a:cxnLst/>
              <a:rect l="l" t="t" r="r" b="b"/>
              <a:pathLst>
                <a:path w="2459" h="2460" fill="none" extrusionOk="0">
                  <a:moveTo>
                    <a:pt x="2021" y="2022"/>
                  </a:moveTo>
                  <a:cubicBezTo>
                    <a:pt x="1584" y="2459"/>
                    <a:pt x="875" y="2459"/>
                    <a:pt x="438" y="2022"/>
                  </a:cubicBezTo>
                  <a:cubicBezTo>
                    <a:pt x="0" y="1585"/>
                    <a:pt x="0" y="875"/>
                    <a:pt x="438" y="438"/>
                  </a:cubicBezTo>
                  <a:cubicBezTo>
                    <a:pt x="875" y="1"/>
                    <a:pt x="1584" y="1"/>
                    <a:pt x="2021" y="438"/>
                  </a:cubicBezTo>
                  <a:cubicBezTo>
                    <a:pt x="2459" y="875"/>
                    <a:pt x="2459" y="1585"/>
                    <a:pt x="2021"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29">
            <a:extLst>
              <a:ext uri="{FF2B5EF4-FFF2-40B4-BE49-F238E27FC236}">
                <a16:creationId xmlns:a16="http://schemas.microsoft.com/office/drawing/2014/main" id="{29903949-F55E-4320-E18E-4B970098AD35}"/>
              </a:ext>
            </a:extLst>
          </p:cNvPr>
          <p:cNvGrpSpPr/>
          <p:nvPr/>
        </p:nvGrpSpPr>
        <p:grpSpPr>
          <a:xfrm>
            <a:off x="7683402" y="-1461460"/>
            <a:ext cx="3256500" cy="2821200"/>
            <a:chOff x="6553477" y="2803090"/>
            <a:chExt cx="3256500" cy="2821200"/>
          </a:xfrm>
        </p:grpSpPr>
        <p:sp>
          <p:nvSpPr>
            <p:cNvPr id="575" name="Google Shape;575;p29">
              <a:extLst>
                <a:ext uri="{FF2B5EF4-FFF2-40B4-BE49-F238E27FC236}">
                  <a16:creationId xmlns:a16="http://schemas.microsoft.com/office/drawing/2014/main" id="{A363CC22-1F1D-4F36-29C3-DEFA2742DB2E}"/>
                </a:ext>
              </a:extLst>
            </p:cNvPr>
            <p:cNvSpPr/>
            <p:nvPr/>
          </p:nvSpPr>
          <p:spPr>
            <a:xfrm>
              <a:off x="6553477" y="2803090"/>
              <a:ext cx="3256500" cy="2821200"/>
            </a:xfrm>
            <a:prstGeom prst="hexagon">
              <a:avLst>
                <a:gd name="adj" fmla="val 25000"/>
                <a:gd name="vf" fmla="val 11547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a:extLst>
                <a:ext uri="{FF2B5EF4-FFF2-40B4-BE49-F238E27FC236}">
                  <a16:creationId xmlns:a16="http://schemas.microsoft.com/office/drawing/2014/main" id="{977EC9AD-F84A-CCF4-A238-6F1C17ACE5C4}"/>
                </a:ext>
              </a:extLst>
            </p:cNvPr>
            <p:cNvSpPr/>
            <p:nvPr/>
          </p:nvSpPr>
          <p:spPr>
            <a:xfrm>
              <a:off x="6752013" y="2975102"/>
              <a:ext cx="2859300" cy="2477100"/>
            </a:xfrm>
            <a:prstGeom prst="hexagon">
              <a:avLst>
                <a:gd name="adj" fmla="val 25000"/>
                <a:gd name="vf" fmla="val 115470"/>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8F017AC1-62C8-920A-84DE-056A5DC4B67B}"/>
              </a:ext>
            </a:extLst>
          </p:cNvPr>
          <p:cNvSpPr/>
          <p:nvPr/>
        </p:nvSpPr>
        <p:spPr>
          <a:xfrm>
            <a:off x="4555907" y="4469875"/>
            <a:ext cx="726701" cy="492706"/>
          </a:xfrm>
          <a:prstGeom prst="rect">
            <a:avLst/>
          </a:prstGeom>
          <a:gradFill flip="none" rotWithShape="1">
            <a:gsLst>
              <a:gs pos="6000">
                <a:schemeClr val="accent1">
                  <a:shade val="30000"/>
                  <a:satMod val="115000"/>
                  <a:alpha val="0"/>
                  <a:lumMod val="85000"/>
                </a:schemeClr>
              </a:gs>
              <a:gs pos="44000">
                <a:schemeClr val="accent1">
                  <a:lumMod val="60000"/>
                  <a:lumOff val="40000"/>
                  <a:shade val="67500"/>
                  <a:satMod val="115000"/>
                  <a:alpha val="35000"/>
                </a:schemeClr>
              </a:gs>
              <a:gs pos="88000">
                <a:schemeClr val="accent1">
                  <a:lumMod val="60000"/>
                  <a:lumOff val="40000"/>
                  <a:shade val="100000"/>
                  <a:satMod val="115000"/>
                  <a:alpha val="3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Google Shape;440;p25">
            <a:extLst>
              <a:ext uri="{FF2B5EF4-FFF2-40B4-BE49-F238E27FC236}">
                <a16:creationId xmlns:a16="http://schemas.microsoft.com/office/drawing/2014/main" id="{79C971E8-C5E6-5035-119A-0F0B89D6B915}"/>
              </a:ext>
            </a:extLst>
          </p:cNvPr>
          <p:cNvSpPr txBox="1">
            <a:spLocks/>
          </p:cNvSpPr>
          <p:nvPr/>
        </p:nvSpPr>
        <p:spPr>
          <a:xfrm>
            <a:off x="4525642" y="4533774"/>
            <a:ext cx="734700" cy="44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chemeClr val="bg1"/>
                </a:solidFill>
                <a:latin typeface="Mina" panose="020B0604020202020204" charset="0"/>
                <a:cs typeface="Mina" panose="020B0604020202020204" charset="0"/>
              </a:rPr>
              <a:t>02</a:t>
            </a:r>
          </a:p>
        </p:txBody>
      </p:sp>
      <p:pic>
        <p:nvPicPr>
          <p:cNvPr id="6" name="Picture 5">
            <a:extLst>
              <a:ext uri="{FF2B5EF4-FFF2-40B4-BE49-F238E27FC236}">
                <a16:creationId xmlns:a16="http://schemas.microsoft.com/office/drawing/2014/main" id="{22C03A44-5D13-5768-D57D-3A0C2BD454AF}"/>
              </a:ext>
            </a:extLst>
          </p:cNvPr>
          <p:cNvPicPr>
            <a:picLocks noChangeAspect="1"/>
          </p:cNvPicPr>
          <p:nvPr/>
        </p:nvPicPr>
        <p:blipFill>
          <a:blip r:embed="rId3"/>
          <a:srcRect/>
          <a:stretch/>
        </p:blipFill>
        <p:spPr>
          <a:xfrm>
            <a:off x="41696" y="1571142"/>
            <a:ext cx="4700016" cy="2636697"/>
          </a:xfrm>
          <a:prstGeom prst="rect">
            <a:avLst/>
          </a:prstGeom>
        </p:spPr>
      </p:pic>
      <p:pic>
        <p:nvPicPr>
          <p:cNvPr id="8" name="Picture 7" descr="A screenshot of a data&#10;&#10;AI-generated content may be incorrect.">
            <a:extLst>
              <a:ext uri="{FF2B5EF4-FFF2-40B4-BE49-F238E27FC236}">
                <a16:creationId xmlns:a16="http://schemas.microsoft.com/office/drawing/2014/main" id="{59A3F5F9-3E82-F2CF-068E-DD462478C4F4}"/>
              </a:ext>
            </a:extLst>
          </p:cNvPr>
          <p:cNvPicPr>
            <a:picLocks noChangeAspect="1"/>
          </p:cNvPicPr>
          <p:nvPr/>
        </p:nvPicPr>
        <p:blipFill>
          <a:blip r:embed="rId4"/>
          <a:stretch>
            <a:fillRect/>
          </a:stretch>
        </p:blipFill>
        <p:spPr>
          <a:xfrm>
            <a:off x="4892992" y="1571142"/>
            <a:ext cx="4209312" cy="2654857"/>
          </a:xfrm>
          <a:prstGeom prst="rect">
            <a:avLst/>
          </a:prstGeom>
        </p:spPr>
      </p:pic>
    </p:spTree>
    <p:extLst>
      <p:ext uri="{BB962C8B-B14F-4D97-AF65-F5344CB8AC3E}">
        <p14:creationId xmlns:p14="http://schemas.microsoft.com/office/powerpoint/2010/main" val="148825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5">
          <a:extLst>
            <a:ext uri="{FF2B5EF4-FFF2-40B4-BE49-F238E27FC236}">
              <a16:creationId xmlns:a16="http://schemas.microsoft.com/office/drawing/2014/main" id="{58E38B92-C150-A5D6-32A7-81BFA29F5939}"/>
            </a:ext>
          </a:extLst>
        </p:cNvPr>
        <p:cNvGrpSpPr/>
        <p:nvPr/>
      </p:nvGrpSpPr>
      <p:grpSpPr>
        <a:xfrm>
          <a:off x="0" y="0"/>
          <a:ext cx="0" cy="0"/>
          <a:chOff x="0" y="0"/>
          <a:chExt cx="0" cy="0"/>
        </a:xfrm>
      </p:grpSpPr>
      <p:sp>
        <p:nvSpPr>
          <p:cNvPr id="556" name="Google Shape;556;p29">
            <a:extLst>
              <a:ext uri="{FF2B5EF4-FFF2-40B4-BE49-F238E27FC236}">
                <a16:creationId xmlns:a16="http://schemas.microsoft.com/office/drawing/2014/main" id="{940BC505-5F24-3FC0-DDBC-54F25DE2223F}"/>
              </a:ext>
            </a:extLst>
          </p:cNvPr>
          <p:cNvSpPr txBox="1">
            <a:spLocks noGrp="1"/>
          </p:cNvSpPr>
          <p:nvPr>
            <p:ph type="title"/>
          </p:nvPr>
        </p:nvSpPr>
        <p:spPr>
          <a:xfrm>
            <a:off x="3295812" y="315563"/>
            <a:ext cx="278411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solidFill>
                  <a:schemeClr val="lt1"/>
                </a:solidFill>
                <a:latin typeface="Britannic Bold" panose="020B0903060703020204" pitchFamily="34" charset="0"/>
                <a:ea typeface="Poppins"/>
                <a:cs typeface="Poppins"/>
                <a:sym typeface="Poppins"/>
              </a:rPr>
              <a:t>SQL Server</a:t>
            </a:r>
            <a:endParaRPr lang="en-US" sz="3600" b="1" dirty="0">
              <a:solidFill>
                <a:schemeClr val="lt1"/>
              </a:solidFill>
              <a:latin typeface="Poppins"/>
              <a:ea typeface="Poppins"/>
              <a:cs typeface="Poppins"/>
              <a:sym typeface="Poppins"/>
            </a:endParaRPr>
          </a:p>
        </p:txBody>
      </p:sp>
      <p:sp>
        <p:nvSpPr>
          <p:cNvPr id="558" name="Google Shape;558;p29">
            <a:extLst>
              <a:ext uri="{FF2B5EF4-FFF2-40B4-BE49-F238E27FC236}">
                <a16:creationId xmlns:a16="http://schemas.microsoft.com/office/drawing/2014/main" id="{DBBE7FA6-7C5C-A6C2-8968-D74AC27979FC}"/>
              </a:ext>
            </a:extLst>
          </p:cNvPr>
          <p:cNvSpPr txBox="1">
            <a:spLocks noGrp="1"/>
          </p:cNvSpPr>
          <p:nvPr>
            <p:ph type="subTitle" idx="2"/>
          </p:nvPr>
        </p:nvSpPr>
        <p:spPr>
          <a:xfrm>
            <a:off x="-143989" y="1225683"/>
            <a:ext cx="7025655" cy="724293"/>
          </a:xfrm>
          <a:prstGeom prst="rect">
            <a:avLst/>
          </a:prstGeom>
        </p:spPr>
        <p:txBody>
          <a:bodyPr spcFirstLastPara="1" wrap="square" lIns="91425" tIns="91425" rIns="91425" bIns="91425" anchor="t" anchorCtr="0">
            <a:noAutofit/>
          </a:bodyPr>
          <a:lstStyle/>
          <a:p>
            <a:r>
              <a:rPr lang="en-US" sz="1200" b="1" dirty="0"/>
              <a:t>How does journey status (On Time vs. Delayed) vary by departure station?</a:t>
            </a:r>
            <a:endParaRPr lang="en-US" sz="1200" b="1" i="0" dirty="0">
              <a:solidFill>
                <a:srgbClr val="252423"/>
              </a:solidFill>
              <a:effectLst/>
              <a:latin typeface="Segoe UI" panose="020B0502040204020203" pitchFamily="34" charset="0"/>
            </a:endParaRPr>
          </a:p>
        </p:txBody>
      </p:sp>
      <p:grpSp>
        <p:nvGrpSpPr>
          <p:cNvPr id="561" name="Google Shape;561;p29">
            <a:extLst>
              <a:ext uri="{FF2B5EF4-FFF2-40B4-BE49-F238E27FC236}">
                <a16:creationId xmlns:a16="http://schemas.microsoft.com/office/drawing/2014/main" id="{8A0BB051-0E7B-1061-3EB7-21777B66D525}"/>
              </a:ext>
            </a:extLst>
          </p:cNvPr>
          <p:cNvGrpSpPr/>
          <p:nvPr/>
        </p:nvGrpSpPr>
        <p:grpSpPr>
          <a:xfrm>
            <a:off x="6568288" y="4161474"/>
            <a:ext cx="3916014" cy="877925"/>
            <a:chOff x="6485838" y="199274"/>
            <a:chExt cx="3916014" cy="877925"/>
          </a:xfrm>
        </p:grpSpPr>
        <p:sp>
          <p:nvSpPr>
            <p:cNvPr id="562" name="Google Shape;562;p29">
              <a:extLst>
                <a:ext uri="{FF2B5EF4-FFF2-40B4-BE49-F238E27FC236}">
                  <a16:creationId xmlns:a16="http://schemas.microsoft.com/office/drawing/2014/main" id="{F6DE4585-4803-F156-7D04-F80545FEA9A5}"/>
                </a:ext>
              </a:extLst>
            </p:cNvPr>
            <p:cNvSpPr/>
            <p:nvPr/>
          </p:nvSpPr>
          <p:spPr>
            <a:xfrm flipH="1">
              <a:off x="8434633" y="199274"/>
              <a:ext cx="1967219" cy="352032"/>
            </a:xfrm>
            <a:custGeom>
              <a:avLst/>
              <a:gdLst/>
              <a:ahLst/>
              <a:cxnLst/>
              <a:rect l="l" t="t" r="r" b="b"/>
              <a:pathLst>
                <a:path w="97363" h="17423" fill="none" extrusionOk="0">
                  <a:moveTo>
                    <a:pt x="0" y="0"/>
                  </a:moveTo>
                  <a:lnTo>
                    <a:pt x="54113" y="0"/>
                  </a:lnTo>
                  <a:lnTo>
                    <a:pt x="71535" y="17423"/>
                  </a:lnTo>
                  <a:lnTo>
                    <a:pt x="97363" y="17423"/>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a:extLst>
                <a:ext uri="{FF2B5EF4-FFF2-40B4-BE49-F238E27FC236}">
                  <a16:creationId xmlns:a16="http://schemas.microsoft.com/office/drawing/2014/main" id="{F1563EAD-00BE-1666-5CAA-2AC83CD0AB0F}"/>
                </a:ext>
              </a:extLst>
            </p:cNvPr>
            <p:cNvSpPr/>
            <p:nvPr/>
          </p:nvSpPr>
          <p:spPr>
            <a:xfrm flipH="1">
              <a:off x="8377240" y="524581"/>
              <a:ext cx="49699" cy="49661"/>
            </a:xfrm>
            <a:custGeom>
              <a:avLst/>
              <a:gdLst/>
              <a:ahLst/>
              <a:cxnLst/>
              <a:rect l="l" t="t" r="r" b="b"/>
              <a:pathLst>
                <a:path w="3473" h="3471" fill="none" extrusionOk="0">
                  <a:moveTo>
                    <a:pt x="619" y="2854"/>
                  </a:moveTo>
                  <a:cubicBezTo>
                    <a:pt x="1235" y="3470"/>
                    <a:pt x="2237" y="3470"/>
                    <a:pt x="2856" y="2854"/>
                  </a:cubicBezTo>
                  <a:cubicBezTo>
                    <a:pt x="3472" y="2235"/>
                    <a:pt x="3472" y="1235"/>
                    <a:pt x="2856" y="617"/>
                  </a:cubicBezTo>
                  <a:cubicBezTo>
                    <a:pt x="2237" y="0"/>
                    <a:pt x="1235" y="0"/>
                    <a:pt x="619" y="617"/>
                  </a:cubicBezTo>
                  <a:cubicBezTo>
                    <a:pt x="0" y="1235"/>
                    <a:pt x="0" y="2235"/>
                    <a:pt x="619" y="2854"/>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a:extLst>
                <a:ext uri="{FF2B5EF4-FFF2-40B4-BE49-F238E27FC236}">
                  <a16:creationId xmlns:a16="http://schemas.microsoft.com/office/drawing/2014/main" id="{2A3DD16F-175E-1D01-53A7-7587B2C5A257}"/>
                </a:ext>
              </a:extLst>
            </p:cNvPr>
            <p:cNvSpPr/>
            <p:nvPr/>
          </p:nvSpPr>
          <p:spPr>
            <a:xfrm flipH="1">
              <a:off x="7939772" y="534353"/>
              <a:ext cx="571337" cy="335928"/>
            </a:xfrm>
            <a:custGeom>
              <a:avLst/>
              <a:gdLst/>
              <a:ahLst/>
              <a:cxnLst/>
              <a:rect l="l" t="t" r="r" b="b"/>
              <a:pathLst>
                <a:path w="28277" h="16626" fill="none" extrusionOk="0">
                  <a:moveTo>
                    <a:pt x="28276" y="1"/>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a:extLst>
                <a:ext uri="{FF2B5EF4-FFF2-40B4-BE49-F238E27FC236}">
                  <a16:creationId xmlns:a16="http://schemas.microsoft.com/office/drawing/2014/main" id="{89C9A0A7-8428-27C8-829C-50DA96DFDBA2}"/>
                </a:ext>
              </a:extLst>
            </p:cNvPr>
            <p:cNvSpPr/>
            <p:nvPr/>
          </p:nvSpPr>
          <p:spPr>
            <a:xfrm flipH="1">
              <a:off x="8502451" y="844301"/>
              <a:ext cx="49698" cy="49672"/>
            </a:xfrm>
            <a:custGeom>
              <a:avLst/>
              <a:gdLst/>
              <a:ahLst/>
              <a:cxnLst/>
              <a:rect l="l" t="t" r="r" b="b"/>
              <a:pathLst>
                <a:path w="2093" h="2093" fill="none" extrusionOk="0">
                  <a:moveTo>
                    <a:pt x="372" y="1721"/>
                  </a:moveTo>
                  <a:cubicBezTo>
                    <a:pt x="744" y="2093"/>
                    <a:pt x="1347" y="2093"/>
                    <a:pt x="1721" y="1721"/>
                  </a:cubicBezTo>
                  <a:cubicBezTo>
                    <a:pt x="2093" y="1349"/>
                    <a:pt x="2093" y="746"/>
                    <a:pt x="1721" y="372"/>
                  </a:cubicBezTo>
                  <a:cubicBezTo>
                    <a:pt x="1347" y="0"/>
                    <a:pt x="744" y="0"/>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a:extLst>
                <a:ext uri="{FF2B5EF4-FFF2-40B4-BE49-F238E27FC236}">
                  <a16:creationId xmlns:a16="http://schemas.microsoft.com/office/drawing/2014/main" id="{441FBA60-D02D-D4E9-BFB9-0A177F4B5E58}"/>
                </a:ext>
              </a:extLst>
            </p:cNvPr>
            <p:cNvSpPr/>
            <p:nvPr/>
          </p:nvSpPr>
          <p:spPr>
            <a:xfrm flipH="1">
              <a:off x="7898285" y="494641"/>
              <a:ext cx="49701" cy="49672"/>
            </a:xfrm>
            <a:custGeom>
              <a:avLst/>
              <a:gdLst/>
              <a:ahLst/>
              <a:cxnLst/>
              <a:rect l="l" t="t" r="r" b="b"/>
              <a:pathLst>
                <a:path w="2092" h="2091" fill="none" extrusionOk="0">
                  <a:moveTo>
                    <a:pt x="373" y="1719"/>
                  </a:moveTo>
                  <a:cubicBezTo>
                    <a:pt x="744" y="2091"/>
                    <a:pt x="1348" y="2091"/>
                    <a:pt x="1719" y="1719"/>
                  </a:cubicBezTo>
                  <a:cubicBezTo>
                    <a:pt x="2091" y="1347"/>
                    <a:pt x="2091" y="744"/>
                    <a:pt x="1719" y="372"/>
                  </a:cubicBezTo>
                  <a:cubicBezTo>
                    <a:pt x="1348" y="0"/>
                    <a:pt x="744" y="0"/>
                    <a:pt x="373" y="372"/>
                  </a:cubicBezTo>
                  <a:cubicBezTo>
                    <a:pt x="1" y="744"/>
                    <a:pt x="1" y="1347"/>
                    <a:pt x="373" y="1719"/>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a:extLst>
                <a:ext uri="{FF2B5EF4-FFF2-40B4-BE49-F238E27FC236}">
                  <a16:creationId xmlns:a16="http://schemas.microsoft.com/office/drawing/2014/main" id="{9C7A0935-A1DB-A445-2A0E-97ED0734DEA7}"/>
                </a:ext>
              </a:extLst>
            </p:cNvPr>
            <p:cNvSpPr/>
            <p:nvPr/>
          </p:nvSpPr>
          <p:spPr>
            <a:xfrm flipH="1">
              <a:off x="6530978" y="835024"/>
              <a:ext cx="2980864" cy="217446"/>
            </a:xfrm>
            <a:custGeom>
              <a:avLst/>
              <a:gdLst/>
              <a:ahLst/>
              <a:cxnLst/>
              <a:rect l="l" t="t" r="r" b="b"/>
              <a:pathLst>
                <a:path w="147531" h="10762" fill="none" extrusionOk="0">
                  <a:moveTo>
                    <a:pt x="0" y="9594"/>
                  </a:moveTo>
                  <a:lnTo>
                    <a:pt x="83489" y="9594"/>
                  </a:lnTo>
                  <a:lnTo>
                    <a:pt x="93083" y="0"/>
                  </a:lnTo>
                  <a:lnTo>
                    <a:pt x="122380" y="0"/>
                  </a:lnTo>
                  <a:lnTo>
                    <a:pt x="133142" y="10762"/>
                  </a:lnTo>
                  <a:lnTo>
                    <a:pt x="147531" y="10762"/>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a:extLst>
                <a:ext uri="{FF2B5EF4-FFF2-40B4-BE49-F238E27FC236}">
                  <a16:creationId xmlns:a16="http://schemas.microsoft.com/office/drawing/2014/main" id="{55663155-1B81-B461-7F64-13A791656D28}"/>
                </a:ext>
              </a:extLst>
            </p:cNvPr>
            <p:cNvSpPr/>
            <p:nvPr/>
          </p:nvSpPr>
          <p:spPr>
            <a:xfrm flipH="1">
              <a:off x="6485838" y="1027500"/>
              <a:ext cx="49698" cy="49698"/>
            </a:xfrm>
            <a:custGeom>
              <a:avLst/>
              <a:gdLst/>
              <a:ahLst/>
              <a:cxnLst/>
              <a:rect l="l" t="t" r="r" b="b"/>
              <a:pathLst>
                <a:path w="2460" h="2460" fill="none" extrusionOk="0">
                  <a:moveTo>
                    <a:pt x="2022" y="2022"/>
                  </a:moveTo>
                  <a:cubicBezTo>
                    <a:pt x="1584" y="2459"/>
                    <a:pt x="875" y="2459"/>
                    <a:pt x="438" y="2022"/>
                  </a:cubicBezTo>
                  <a:cubicBezTo>
                    <a:pt x="1" y="1584"/>
                    <a:pt x="1" y="875"/>
                    <a:pt x="438" y="438"/>
                  </a:cubicBezTo>
                  <a:cubicBezTo>
                    <a:pt x="875" y="1"/>
                    <a:pt x="1584" y="1"/>
                    <a:pt x="2022" y="438"/>
                  </a:cubicBezTo>
                  <a:cubicBezTo>
                    <a:pt x="2459" y="875"/>
                    <a:pt x="2459" y="1584"/>
                    <a:pt x="2022"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29">
            <a:extLst>
              <a:ext uri="{FF2B5EF4-FFF2-40B4-BE49-F238E27FC236}">
                <a16:creationId xmlns:a16="http://schemas.microsoft.com/office/drawing/2014/main" id="{55E09CB2-ECC1-1003-D9B4-1AC78CCF1DBF}"/>
              </a:ext>
            </a:extLst>
          </p:cNvPr>
          <p:cNvGrpSpPr/>
          <p:nvPr/>
        </p:nvGrpSpPr>
        <p:grpSpPr>
          <a:xfrm>
            <a:off x="-1646499" y="4584697"/>
            <a:ext cx="3474250" cy="421514"/>
            <a:chOff x="3749401" y="491297"/>
            <a:chExt cx="3474250" cy="421514"/>
          </a:xfrm>
        </p:grpSpPr>
        <p:sp>
          <p:nvSpPr>
            <p:cNvPr id="570" name="Google Shape;570;p29">
              <a:extLst>
                <a:ext uri="{FF2B5EF4-FFF2-40B4-BE49-F238E27FC236}">
                  <a16:creationId xmlns:a16="http://schemas.microsoft.com/office/drawing/2014/main" id="{2B13BFE7-32DF-F5ED-C192-775B16E82191}"/>
                </a:ext>
              </a:extLst>
            </p:cNvPr>
            <p:cNvSpPr/>
            <p:nvPr/>
          </p:nvSpPr>
          <p:spPr>
            <a:xfrm>
              <a:off x="6652273" y="553205"/>
              <a:ext cx="571377" cy="335908"/>
            </a:xfrm>
            <a:custGeom>
              <a:avLst/>
              <a:gdLst/>
              <a:ahLst/>
              <a:cxnLst/>
              <a:rect l="l" t="t" r="r" b="b"/>
              <a:pathLst>
                <a:path w="28279" h="16625" fill="none" extrusionOk="0">
                  <a:moveTo>
                    <a:pt x="28278" y="0"/>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a:extLst>
                <a:ext uri="{FF2B5EF4-FFF2-40B4-BE49-F238E27FC236}">
                  <a16:creationId xmlns:a16="http://schemas.microsoft.com/office/drawing/2014/main" id="{7B0C38B1-F3C8-693E-1BA7-A5B65F546EA1}"/>
                </a:ext>
              </a:extLst>
            </p:cNvPr>
            <p:cNvSpPr/>
            <p:nvPr/>
          </p:nvSpPr>
          <p:spPr>
            <a:xfrm>
              <a:off x="6611237" y="863137"/>
              <a:ext cx="49677" cy="49675"/>
            </a:xfrm>
            <a:custGeom>
              <a:avLst/>
              <a:gdLst/>
              <a:ahLst/>
              <a:cxnLst/>
              <a:rect l="l" t="t" r="r" b="b"/>
              <a:pathLst>
                <a:path w="2093" h="2094" fill="none" extrusionOk="0">
                  <a:moveTo>
                    <a:pt x="372" y="1721"/>
                  </a:moveTo>
                  <a:cubicBezTo>
                    <a:pt x="744" y="2093"/>
                    <a:pt x="1349" y="2093"/>
                    <a:pt x="1721" y="1721"/>
                  </a:cubicBezTo>
                  <a:cubicBezTo>
                    <a:pt x="2093" y="1349"/>
                    <a:pt x="2093" y="744"/>
                    <a:pt x="1721" y="372"/>
                  </a:cubicBezTo>
                  <a:cubicBezTo>
                    <a:pt x="1349" y="1"/>
                    <a:pt x="744" y="1"/>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a:extLst>
                <a:ext uri="{FF2B5EF4-FFF2-40B4-BE49-F238E27FC236}">
                  <a16:creationId xmlns:a16="http://schemas.microsoft.com/office/drawing/2014/main" id="{861562D3-27C0-B07E-4461-B87106D4F9C4}"/>
                </a:ext>
              </a:extLst>
            </p:cNvPr>
            <p:cNvSpPr/>
            <p:nvPr/>
          </p:nvSpPr>
          <p:spPr>
            <a:xfrm>
              <a:off x="3749401" y="491297"/>
              <a:ext cx="2980864" cy="217406"/>
            </a:xfrm>
            <a:custGeom>
              <a:avLst/>
              <a:gdLst/>
              <a:ahLst/>
              <a:cxnLst/>
              <a:rect l="l" t="t" r="r" b="b"/>
              <a:pathLst>
                <a:path w="147531" h="10760" fill="none" extrusionOk="0">
                  <a:moveTo>
                    <a:pt x="0" y="9592"/>
                  </a:moveTo>
                  <a:lnTo>
                    <a:pt x="83489" y="9592"/>
                  </a:lnTo>
                  <a:lnTo>
                    <a:pt x="93083" y="0"/>
                  </a:lnTo>
                  <a:lnTo>
                    <a:pt x="122382" y="0"/>
                  </a:lnTo>
                  <a:lnTo>
                    <a:pt x="133141" y="10760"/>
                  </a:lnTo>
                  <a:lnTo>
                    <a:pt x="147531" y="10760"/>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a:extLst>
                <a:ext uri="{FF2B5EF4-FFF2-40B4-BE49-F238E27FC236}">
                  <a16:creationId xmlns:a16="http://schemas.microsoft.com/office/drawing/2014/main" id="{609B3E97-EFD5-6F99-A81C-071F11394B12}"/>
                </a:ext>
              </a:extLst>
            </p:cNvPr>
            <p:cNvSpPr/>
            <p:nvPr/>
          </p:nvSpPr>
          <p:spPr>
            <a:xfrm>
              <a:off x="6725698" y="683730"/>
              <a:ext cx="49684" cy="49704"/>
            </a:xfrm>
            <a:custGeom>
              <a:avLst/>
              <a:gdLst/>
              <a:ahLst/>
              <a:cxnLst/>
              <a:rect l="l" t="t" r="r" b="b"/>
              <a:pathLst>
                <a:path w="2459" h="2460" fill="none" extrusionOk="0">
                  <a:moveTo>
                    <a:pt x="2021" y="2022"/>
                  </a:moveTo>
                  <a:cubicBezTo>
                    <a:pt x="1584" y="2459"/>
                    <a:pt x="875" y="2459"/>
                    <a:pt x="438" y="2022"/>
                  </a:cubicBezTo>
                  <a:cubicBezTo>
                    <a:pt x="0" y="1585"/>
                    <a:pt x="0" y="875"/>
                    <a:pt x="438" y="438"/>
                  </a:cubicBezTo>
                  <a:cubicBezTo>
                    <a:pt x="875" y="1"/>
                    <a:pt x="1584" y="1"/>
                    <a:pt x="2021" y="438"/>
                  </a:cubicBezTo>
                  <a:cubicBezTo>
                    <a:pt x="2459" y="875"/>
                    <a:pt x="2459" y="1585"/>
                    <a:pt x="2021"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29">
            <a:extLst>
              <a:ext uri="{FF2B5EF4-FFF2-40B4-BE49-F238E27FC236}">
                <a16:creationId xmlns:a16="http://schemas.microsoft.com/office/drawing/2014/main" id="{215C4822-7464-81F1-4102-D09768109DFA}"/>
              </a:ext>
            </a:extLst>
          </p:cNvPr>
          <p:cNvGrpSpPr/>
          <p:nvPr/>
        </p:nvGrpSpPr>
        <p:grpSpPr>
          <a:xfrm>
            <a:off x="7683402" y="-1461460"/>
            <a:ext cx="3256500" cy="2821200"/>
            <a:chOff x="6553477" y="2803090"/>
            <a:chExt cx="3256500" cy="2821200"/>
          </a:xfrm>
        </p:grpSpPr>
        <p:sp>
          <p:nvSpPr>
            <p:cNvPr id="575" name="Google Shape;575;p29">
              <a:extLst>
                <a:ext uri="{FF2B5EF4-FFF2-40B4-BE49-F238E27FC236}">
                  <a16:creationId xmlns:a16="http://schemas.microsoft.com/office/drawing/2014/main" id="{754AF3B5-5394-C4AD-049C-B026F506F3C7}"/>
                </a:ext>
              </a:extLst>
            </p:cNvPr>
            <p:cNvSpPr/>
            <p:nvPr/>
          </p:nvSpPr>
          <p:spPr>
            <a:xfrm>
              <a:off x="6553477" y="2803090"/>
              <a:ext cx="3256500" cy="2821200"/>
            </a:xfrm>
            <a:prstGeom prst="hexagon">
              <a:avLst>
                <a:gd name="adj" fmla="val 25000"/>
                <a:gd name="vf" fmla="val 11547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a:extLst>
                <a:ext uri="{FF2B5EF4-FFF2-40B4-BE49-F238E27FC236}">
                  <a16:creationId xmlns:a16="http://schemas.microsoft.com/office/drawing/2014/main" id="{88A12EC2-2117-4A9A-ED7E-6B5041BF7373}"/>
                </a:ext>
              </a:extLst>
            </p:cNvPr>
            <p:cNvSpPr/>
            <p:nvPr/>
          </p:nvSpPr>
          <p:spPr>
            <a:xfrm>
              <a:off x="6752013" y="2975102"/>
              <a:ext cx="2859300" cy="2477100"/>
            </a:xfrm>
            <a:prstGeom prst="hexagon">
              <a:avLst>
                <a:gd name="adj" fmla="val 25000"/>
                <a:gd name="vf" fmla="val 115470"/>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C789A940-3A93-FD74-A9EC-4BC24A7463B7}"/>
              </a:ext>
            </a:extLst>
          </p:cNvPr>
          <p:cNvSpPr/>
          <p:nvPr/>
        </p:nvSpPr>
        <p:spPr>
          <a:xfrm>
            <a:off x="4525642" y="4478212"/>
            <a:ext cx="726701" cy="492706"/>
          </a:xfrm>
          <a:prstGeom prst="rect">
            <a:avLst/>
          </a:prstGeom>
          <a:gradFill flip="none" rotWithShape="1">
            <a:gsLst>
              <a:gs pos="6000">
                <a:schemeClr val="accent1">
                  <a:shade val="30000"/>
                  <a:satMod val="115000"/>
                  <a:alpha val="0"/>
                  <a:lumMod val="85000"/>
                </a:schemeClr>
              </a:gs>
              <a:gs pos="44000">
                <a:schemeClr val="accent1">
                  <a:lumMod val="60000"/>
                  <a:lumOff val="40000"/>
                  <a:shade val="67500"/>
                  <a:satMod val="115000"/>
                  <a:alpha val="35000"/>
                </a:schemeClr>
              </a:gs>
              <a:gs pos="88000">
                <a:schemeClr val="accent1">
                  <a:lumMod val="60000"/>
                  <a:lumOff val="40000"/>
                  <a:shade val="100000"/>
                  <a:satMod val="115000"/>
                  <a:alpha val="3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Google Shape;440;p25">
            <a:extLst>
              <a:ext uri="{FF2B5EF4-FFF2-40B4-BE49-F238E27FC236}">
                <a16:creationId xmlns:a16="http://schemas.microsoft.com/office/drawing/2014/main" id="{D94C2C94-0516-C88F-3AC1-FC3980A78BC0}"/>
              </a:ext>
            </a:extLst>
          </p:cNvPr>
          <p:cNvSpPr txBox="1">
            <a:spLocks/>
          </p:cNvSpPr>
          <p:nvPr/>
        </p:nvSpPr>
        <p:spPr>
          <a:xfrm>
            <a:off x="4525642" y="4533774"/>
            <a:ext cx="734700" cy="44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chemeClr val="bg1"/>
                </a:solidFill>
                <a:latin typeface="Mina" panose="020B0604020202020204" charset="0"/>
                <a:cs typeface="Mina" panose="020B0604020202020204" charset="0"/>
              </a:rPr>
              <a:t>02</a:t>
            </a:r>
          </a:p>
        </p:txBody>
      </p:sp>
      <p:pic>
        <p:nvPicPr>
          <p:cNvPr id="2" name="Picture 1">
            <a:extLst>
              <a:ext uri="{FF2B5EF4-FFF2-40B4-BE49-F238E27FC236}">
                <a16:creationId xmlns:a16="http://schemas.microsoft.com/office/drawing/2014/main" id="{2BAA4DA3-B3E5-4455-8CAF-41BD6DA88742}"/>
              </a:ext>
            </a:extLst>
          </p:cNvPr>
          <p:cNvPicPr>
            <a:picLocks noChangeAspect="1"/>
          </p:cNvPicPr>
          <p:nvPr/>
        </p:nvPicPr>
        <p:blipFill>
          <a:blip r:embed="rId3"/>
          <a:srcRect/>
          <a:stretch/>
        </p:blipFill>
        <p:spPr>
          <a:xfrm>
            <a:off x="23419" y="1644723"/>
            <a:ext cx="4703856" cy="2309703"/>
          </a:xfrm>
          <a:prstGeom prst="rect">
            <a:avLst/>
          </a:prstGeom>
        </p:spPr>
      </p:pic>
      <p:pic>
        <p:nvPicPr>
          <p:cNvPr id="15" name="Picture 14" descr="A screenshot of a data&#10;&#10;AI-generated content may be incorrect.">
            <a:extLst>
              <a:ext uri="{FF2B5EF4-FFF2-40B4-BE49-F238E27FC236}">
                <a16:creationId xmlns:a16="http://schemas.microsoft.com/office/drawing/2014/main" id="{5AB40CA0-057F-EC41-F6E7-64629350DC96}"/>
              </a:ext>
            </a:extLst>
          </p:cNvPr>
          <p:cNvPicPr>
            <a:picLocks noChangeAspect="1"/>
          </p:cNvPicPr>
          <p:nvPr/>
        </p:nvPicPr>
        <p:blipFill>
          <a:blip r:embed="rId4"/>
          <a:stretch>
            <a:fillRect/>
          </a:stretch>
        </p:blipFill>
        <p:spPr>
          <a:xfrm>
            <a:off x="4876744" y="1636097"/>
            <a:ext cx="4261446" cy="2309703"/>
          </a:xfrm>
          <a:prstGeom prst="rect">
            <a:avLst/>
          </a:prstGeom>
        </p:spPr>
      </p:pic>
    </p:spTree>
    <p:extLst>
      <p:ext uri="{BB962C8B-B14F-4D97-AF65-F5344CB8AC3E}">
        <p14:creationId xmlns:p14="http://schemas.microsoft.com/office/powerpoint/2010/main" val="2627634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5">
          <a:extLst>
            <a:ext uri="{FF2B5EF4-FFF2-40B4-BE49-F238E27FC236}">
              <a16:creationId xmlns:a16="http://schemas.microsoft.com/office/drawing/2014/main" id="{1755254E-AC41-E86D-FA9C-42CE04223F40}"/>
            </a:ext>
          </a:extLst>
        </p:cNvPr>
        <p:cNvGrpSpPr/>
        <p:nvPr/>
      </p:nvGrpSpPr>
      <p:grpSpPr>
        <a:xfrm>
          <a:off x="0" y="0"/>
          <a:ext cx="0" cy="0"/>
          <a:chOff x="0" y="0"/>
          <a:chExt cx="0" cy="0"/>
        </a:xfrm>
      </p:grpSpPr>
      <p:sp>
        <p:nvSpPr>
          <p:cNvPr id="556" name="Google Shape;556;p29">
            <a:extLst>
              <a:ext uri="{FF2B5EF4-FFF2-40B4-BE49-F238E27FC236}">
                <a16:creationId xmlns:a16="http://schemas.microsoft.com/office/drawing/2014/main" id="{2FC2F5DE-EA3E-9977-6947-53EF461063C3}"/>
              </a:ext>
            </a:extLst>
          </p:cNvPr>
          <p:cNvSpPr txBox="1">
            <a:spLocks noGrp="1"/>
          </p:cNvSpPr>
          <p:nvPr>
            <p:ph type="title"/>
          </p:nvPr>
        </p:nvSpPr>
        <p:spPr>
          <a:xfrm>
            <a:off x="3295812" y="315563"/>
            <a:ext cx="278411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solidFill>
                  <a:schemeClr val="lt1"/>
                </a:solidFill>
                <a:latin typeface="Britannic Bold" panose="020B0903060703020204" pitchFamily="34" charset="0"/>
                <a:ea typeface="Poppins"/>
                <a:cs typeface="Poppins"/>
                <a:sym typeface="Poppins"/>
              </a:rPr>
              <a:t>SQL Server</a:t>
            </a:r>
            <a:endParaRPr lang="en-US" sz="3600" b="1" dirty="0">
              <a:solidFill>
                <a:schemeClr val="lt1"/>
              </a:solidFill>
              <a:latin typeface="Poppins"/>
              <a:ea typeface="Poppins"/>
              <a:cs typeface="Poppins"/>
              <a:sym typeface="Poppins"/>
            </a:endParaRPr>
          </a:p>
        </p:txBody>
      </p:sp>
      <p:sp>
        <p:nvSpPr>
          <p:cNvPr id="558" name="Google Shape;558;p29">
            <a:extLst>
              <a:ext uri="{FF2B5EF4-FFF2-40B4-BE49-F238E27FC236}">
                <a16:creationId xmlns:a16="http://schemas.microsoft.com/office/drawing/2014/main" id="{903177A6-DB1B-8C2E-79A4-4F9350B86133}"/>
              </a:ext>
            </a:extLst>
          </p:cNvPr>
          <p:cNvSpPr txBox="1">
            <a:spLocks noGrp="1"/>
          </p:cNvSpPr>
          <p:nvPr>
            <p:ph type="subTitle" idx="2"/>
          </p:nvPr>
        </p:nvSpPr>
        <p:spPr>
          <a:xfrm>
            <a:off x="-112676" y="1213222"/>
            <a:ext cx="7129172" cy="724293"/>
          </a:xfrm>
          <a:prstGeom prst="rect">
            <a:avLst/>
          </a:prstGeom>
        </p:spPr>
        <p:txBody>
          <a:bodyPr spcFirstLastPara="1" wrap="square" lIns="91425" tIns="91425" rIns="91425" bIns="91425" anchor="t" anchorCtr="0">
            <a:noAutofit/>
          </a:bodyPr>
          <a:lstStyle/>
          <a:p>
            <a:r>
              <a:rPr lang="en-US" sz="1200" b="1" dirty="0"/>
              <a:t>Percentage of On-Time journeys to the total journeys for Departure Stations?</a:t>
            </a:r>
            <a:endParaRPr lang="en-US" sz="1200" b="1" i="0" dirty="0">
              <a:solidFill>
                <a:srgbClr val="252423"/>
              </a:solidFill>
              <a:effectLst/>
              <a:latin typeface="Segoe UI" panose="020B0502040204020203" pitchFamily="34" charset="0"/>
            </a:endParaRPr>
          </a:p>
        </p:txBody>
      </p:sp>
      <p:grpSp>
        <p:nvGrpSpPr>
          <p:cNvPr id="561" name="Google Shape;561;p29">
            <a:extLst>
              <a:ext uri="{FF2B5EF4-FFF2-40B4-BE49-F238E27FC236}">
                <a16:creationId xmlns:a16="http://schemas.microsoft.com/office/drawing/2014/main" id="{00CD594A-F8AE-5EF5-5E9E-61D24BD4C778}"/>
              </a:ext>
            </a:extLst>
          </p:cNvPr>
          <p:cNvGrpSpPr/>
          <p:nvPr/>
        </p:nvGrpSpPr>
        <p:grpSpPr>
          <a:xfrm>
            <a:off x="6568288" y="4161474"/>
            <a:ext cx="3916014" cy="877925"/>
            <a:chOff x="6485838" y="199274"/>
            <a:chExt cx="3916014" cy="877925"/>
          </a:xfrm>
        </p:grpSpPr>
        <p:sp>
          <p:nvSpPr>
            <p:cNvPr id="562" name="Google Shape;562;p29">
              <a:extLst>
                <a:ext uri="{FF2B5EF4-FFF2-40B4-BE49-F238E27FC236}">
                  <a16:creationId xmlns:a16="http://schemas.microsoft.com/office/drawing/2014/main" id="{43200B75-8651-87BB-A81C-840229AC0F27}"/>
                </a:ext>
              </a:extLst>
            </p:cNvPr>
            <p:cNvSpPr/>
            <p:nvPr/>
          </p:nvSpPr>
          <p:spPr>
            <a:xfrm flipH="1">
              <a:off x="8434633" y="199274"/>
              <a:ext cx="1967219" cy="352032"/>
            </a:xfrm>
            <a:custGeom>
              <a:avLst/>
              <a:gdLst/>
              <a:ahLst/>
              <a:cxnLst/>
              <a:rect l="l" t="t" r="r" b="b"/>
              <a:pathLst>
                <a:path w="97363" h="17423" fill="none" extrusionOk="0">
                  <a:moveTo>
                    <a:pt x="0" y="0"/>
                  </a:moveTo>
                  <a:lnTo>
                    <a:pt x="54113" y="0"/>
                  </a:lnTo>
                  <a:lnTo>
                    <a:pt x="71535" y="17423"/>
                  </a:lnTo>
                  <a:lnTo>
                    <a:pt x="97363" y="17423"/>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a:extLst>
                <a:ext uri="{FF2B5EF4-FFF2-40B4-BE49-F238E27FC236}">
                  <a16:creationId xmlns:a16="http://schemas.microsoft.com/office/drawing/2014/main" id="{DDD0B593-AD96-1703-0452-D0B5B30DDA94}"/>
                </a:ext>
              </a:extLst>
            </p:cNvPr>
            <p:cNvSpPr/>
            <p:nvPr/>
          </p:nvSpPr>
          <p:spPr>
            <a:xfrm flipH="1">
              <a:off x="8377240" y="524581"/>
              <a:ext cx="49699" cy="49661"/>
            </a:xfrm>
            <a:custGeom>
              <a:avLst/>
              <a:gdLst/>
              <a:ahLst/>
              <a:cxnLst/>
              <a:rect l="l" t="t" r="r" b="b"/>
              <a:pathLst>
                <a:path w="3473" h="3471" fill="none" extrusionOk="0">
                  <a:moveTo>
                    <a:pt x="619" y="2854"/>
                  </a:moveTo>
                  <a:cubicBezTo>
                    <a:pt x="1235" y="3470"/>
                    <a:pt x="2237" y="3470"/>
                    <a:pt x="2856" y="2854"/>
                  </a:cubicBezTo>
                  <a:cubicBezTo>
                    <a:pt x="3472" y="2235"/>
                    <a:pt x="3472" y="1235"/>
                    <a:pt x="2856" y="617"/>
                  </a:cubicBezTo>
                  <a:cubicBezTo>
                    <a:pt x="2237" y="0"/>
                    <a:pt x="1235" y="0"/>
                    <a:pt x="619" y="617"/>
                  </a:cubicBezTo>
                  <a:cubicBezTo>
                    <a:pt x="0" y="1235"/>
                    <a:pt x="0" y="2235"/>
                    <a:pt x="619" y="2854"/>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a:extLst>
                <a:ext uri="{FF2B5EF4-FFF2-40B4-BE49-F238E27FC236}">
                  <a16:creationId xmlns:a16="http://schemas.microsoft.com/office/drawing/2014/main" id="{7544DCA5-6257-E1A6-9061-209AF05CF681}"/>
                </a:ext>
              </a:extLst>
            </p:cNvPr>
            <p:cNvSpPr/>
            <p:nvPr/>
          </p:nvSpPr>
          <p:spPr>
            <a:xfrm flipH="1">
              <a:off x="7939772" y="534353"/>
              <a:ext cx="571337" cy="335928"/>
            </a:xfrm>
            <a:custGeom>
              <a:avLst/>
              <a:gdLst/>
              <a:ahLst/>
              <a:cxnLst/>
              <a:rect l="l" t="t" r="r" b="b"/>
              <a:pathLst>
                <a:path w="28277" h="16626" fill="none" extrusionOk="0">
                  <a:moveTo>
                    <a:pt x="28276" y="1"/>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a:extLst>
                <a:ext uri="{FF2B5EF4-FFF2-40B4-BE49-F238E27FC236}">
                  <a16:creationId xmlns:a16="http://schemas.microsoft.com/office/drawing/2014/main" id="{3B2F8B1C-C88E-B079-7994-F998AA3662E6}"/>
                </a:ext>
              </a:extLst>
            </p:cNvPr>
            <p:cNvSpPr/>
            <p:nvPr/>
          </p:nvSpPr>
          <p:spPr>
            <a:xfrm flipH="1">
              <a:off x="8502451" y="844301"/>
              <a:ext cx="49698" cy="49672"/>
            </a:xfrm>
            <a:custGeom>
              <a:avLst/>
              <a:gdLst/>
              <a:ahLst/>
              <a:cxnLst/>
              <a:rect l="l" t="t" r="r" b="b"/>
              <a:pathLst>
                <a:path w="2093" h="2093" fill="none" extrusionOk="0">
                  <a:moveTo>
                    <a:pt x="372" y="1721"/>
                  </a:moveTo>
                  <a:cubicBezTo>
                    <a:pt x="744" y="2093"/>
                    <a:pt x="1347" y="2093"/>
                    <a:pt x="1721" y="1721"/>
                  </a:cubicBezTo>
                  <a:cubicBezTo>
                    <a:pt x="2093" y="1349"/>
                    <a:pt x="2093" y="746"/>
                    <a:pt x="1721" y="372"/>
                  </a:cubicBezTo>
                  <a:cubicBezTo>
                    <a:pt x="1347" y="0"/>
                    <a:pt x="744" y="0"/>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a:extLst>
                <a:ext uri="{FF2B5EF4-FFF2-40B4-BE49-F238E27FC236}">
                  <a16:creationId xmlns:a16="http://schemas.microsoft.com/office/drawing/2014/main" id="{C3EC3C0D-8A2F-2F38-D7D7-67B54D89FE5E}"/>
                </a:ext>
              </a:extLst>
            </p:cNvPr>
            <p:cNvSpPr/>
            <p:nvPr/>
          </p:nvSpPr>
          <p:spPr>
            <a:xfrm flipH="1">
              <a:off x="7898285" y="494641"/>
              <a:ext cx="49701" cy="49672"/>
            </a:xfrm>
            <a:custGeom>
              <a:avLst/>
              <a:gdLst/>
              <a:ahLst/>
              <a:cxnLst/>
              <a:rect l="l" t="t" r="r" b="b"/>
              <a:pathLst>
                <a:path w="2092" h="2091" fill="none" extrusionOk="0">
                  <a:moveTo>
                    <a:pt x="373" y="1719"/>
                  </a:moveTo>
                  <a:cubicBezTo>
                    <a:pt x="744" y="2091"/>
                    <a:pt x="1348" y="2091"/>
                    <a:pt x="1719" y="1719"/>
                  </a:cubicBezTo>
                  <a:cubicBezTo>
                    <a:pt x="2091" y="1347"/>
                    <a:pt x="2091" y="744"/>
                    <a:pt x="1719" y="372"/>
                  </a:cubicBezTo>
                  <a:cubicBezTo>
                    <a:pt x="1348" y="0"/>
                    <a:pt x="744" y="0"/>
                    <a:pt x="373" y="372"/>
                  </a:cubicBezTo>
                  <a:cubicBezTo>
                    <a:pt x="1" y="744"/>
                    <a:pt x="1" y="1347"/>
                    <a:pt x="373" y="1719"/>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a:extLst>
                <a:ext uri="{FF2B5EF4-FFF2-40B4-BE49-F238E27FC236}">
                  <a16:creationId xmlns:a16="http://schemas.microsoft.com/office/drawing/2014/main" id="{B62903E1-8BB9-EA29-5D0D-7A9E4891BF1A}"/>
                </a:ext>
              </a:extLst>
            </p:cNvPr>
            <p:cNvSpPr/>
            <p:nvPr/>
          </p:nvSpPr>
          <p:spPr>
            <a:xfrm flipH="1">
              <a:off x="6530978" y="835024"/>
              <a:ext cx="2980864" cy="217446"/>
            </a:xfrm>
            <a:custGeom>
              <a:avLst/>
              <a:gdLst/>
              <a:ahLst/>
              <a:cxnLst/>
              <a:rect l="l" t="t" r="r" b="b"/>
              <a:pathLst>
                <a:path w="147531" h="10762" fill="none" extrusionOk="0">
                  <a:moveTo>
                    <a:pt x="0" y="9594"/>
                  </a:moveTo>
                  <a:lnTo>
                    <a:pt x="83489" y="9594"/>
                  </a:lnTo>
                  <a:lnTo>
                    <a:pt x="93083" y="0"/>
                  </a:lnTo>
                  <a:lnTo>
                    <a:pt x="122380" y="0"/>
                  </a:lnTo>
                  <a:lnTo>
                    <a:pt x="133142" y="10762"/>
                  </a:lnTo>
                  <a:lnTo>
                    <a:pt x="147531" y="10762"/>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a:extLst>
                <a:ext uri="{FF2B5EF4-FFF2-40B4-BE49-F238E27FC236}">
                  <a16:creationId xmlns:a16="http://schemas.microsoft.com/office/drawing/2014/main" id="{D8FAC37A-6C9D-E4CA-871F-A8017C238EC4}"/>
                </a:ext>
              </a:extLst>
            </p:cNvPr>
            <p:cNvSpPr/>
            <p:nvPr/>
          </p:nvSpPr>
          <p:spPr>
            <a:xfrm flipH="1">
              <a:off x="6485838" y="1027500"/>
              <a:ext cx="49698" cy="49698"/>
            </a:xfrm>
            <a:custGeom>
              <a:avLst/>
              <a:gdLst/>
              <a:ahLst/>
              <a:cxnLst/>
              <a:rect l="l" t="t" r="r" b="b"/>
              <a:pathLst>
                <a:path w="2460" h="2460" fill="none" extrusionOk="0">
                  <a:moveTo>
                    <a:pt x="2022" y="2022"/>
                  </a:moveTo>
                  <a:cubicBezTo>
                    <a:pt x="1584" y="2459"/>
                    <a:pt x="875" y="2459"/>
                    <a:pt x="438" y="2022"/>
                  </a:cubicBezTo>
                  <a:cubicBezTo>
                    <a:pt x="1" y="1584"/>
                    <a:pt x="1" y="875"/>
                    <a:pt x="438" y="438"/>
                  </a:cubicBezTo>
                  <a:cubicBezTo>
                    <a:pt x="875" y="1"/>
                    <a:pt x="1584" y="1"/>
                    <a:pt x="2022" y="438"/>
                  </a:cubicBezTo>
                  <a:cubicBezTo>
                    <a:pt x="2459" y="875"/>
                    <a:pt x="2459" y="1584"/>
                    <a:pt x="2022"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29">
            <a:extLst>
              <a:ext uri="{FF2B5EF4-FFF2-40B4-BE49-F238E27FC236}">
                <a16:creationId xmlns:a16="http://schemas.microsoft.com/office/drawing/2014/main" id="{86AB568E-5401-9A2D-083E-003CDAD66FDD}"/>
              </a:ext>
            </a:extLst>
          </p:cNvPr>
          <p:cNvGrpSpPr/>
          <p:nvPr/>
        </p:nvGrpSpPr>
        <p:grpSpPr>
          <a:xfrm>
            <a:off x="-1646499" y="4584697"/>
            <a:ext cx="3474250" cy="421514"/>
            <a:chOff x="3749401" y="491297"/>
            <a:chExt cx="3474250" cy="421514"/>
          </a:xfrm>
        </p:grpSpPr>
        <p:sp>
          <p:nvSpPr>
            <p:cNvPr id="570" name="Google Shape;570;p29">
              <a:extLst>
                <a:ext uri="{FF2B5EF4-FFF2-40B4-BE49-F238E27FC236}">
                  <a16:creationId xmlns:a16="http://schemas.microsoft.com/office/drawing/2014/main" id="{AEEAD49A-2063-96D7-ED02-04C4D211C7B7}"/>
                </a:ext>
              </a:extLst>
            </p:cNvPr>
            <p:cNvSpPr/>
            <p:nvPr/>
          </p:nvSpPr>
          <p:spPr>
            <a:xfrm>
              <a:off x="6652273" y="553205"/>
              <a:ext cx="571377" cy="335908"/>
            </a:xfrm>
            <a:custGeom>
              <a:avLst/>
              <a:gdLst/>
              <a:ahLst/>
              <a:cxnLst/>
              <a:rect l="l" t="t" r="r" b="b"/>
              <a:pathLst>
                <a:path w="28279" h="16625" fill="none" extrusionOk="0">
                  <a:moveTo>
                    <a:pt x="28278" y="0"/>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a:extLst>
                <a:ext uri="{FF2B5EF4-FFF2-40B4-BE49-F238E27FC236}">
                  <a16:creationId xmlns:a16="http://schemas.microsoft.com/office/drawing/2014/main" id="{05795FFD-EADF-829B-A011-E7D391D14D24}"/>
                </a:ext>
              </a:extLst>
            </p:cNvPr>
            <p:cNvSpPr/>
            <p:nvPr/>
          </p:nvSpPr>
          <p:spPr>
            <a:xfrm>
              <a:off x="6611237" y="863137"/>
              <a:ext cx="49677" cy="49675"/>
            </a:xfrm>
            <a:custGeom>
              <a:avLst/>
              <a:gdLst/>
              <a:ahLst/>
              <a:cxnLst/>
              <a:rect l="l" t="t" r="r" b="b"/>
              <a:pathLst>
                <a:path w="2093" h="2094" fill="none" extrusionOk="0">
                  <a:moveTo>
                    <a:pt x="372" y="1721"/>
                  </a:moveTo>
                  <a:cubicBezTo>
                    <a:pt x="744" y="2093"/>
                    <a:pt x="1349" y="2093"/>
                    <a:pt x="1721" y="1721"/>
                  </a:cubicBezTo>
                  <a:cubicBezTo>
                    <a:pt x="2093" y="1349"/>
                    <a:pt x="2093" y="744"/>
                    <a:pt x="1721" y="372"/>
                  </a:cubicBezTo>
                  <a:cubicBezTo>
                    <a:pt x="1349" y="1"/>
                    <a:pt x="744" y="1"/>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a:extLst>
                <a:ext uri="{FF2B5EF4-FFF2-40B4-BE49-F238E27FC236}">
                  <a16:creationId xmlns:a16="http://schemas.microsoft.com/office/drawing/2014/main" id="{AC0C40E1-A13D-3BE3-1CF3-325A64D0F1F9}"/>
                </a:ext>
              </a:extLst>
            </p:cNvPr>
            <p:cNvSpPr/>
            <p:nvPr/>
          </p:nvSpPr>
          <p:spPr>
            <a:xfrm>
              <a:off x="3749401" y="491297"/>
              <a:ext cx="2980864" cy="217406"/>
            </a:xfrm>
            <a:custGeom>
              <a:avLst/>
              <a:gdLst/>
              <a:ahLst/>
              <a:cxnLst/>
              <a:rect l="l" t="t" r="r" b="b"/>
              <a:pathLst>
                <a:path w="147531" h="10760" fill="none" extrusionOk="0">
                  <a:moveTo>
                    <a:pt x="0" y="9592"/>
                  </a:moveTo>
                  <a:lnTo>
                    <a:pt x="83489" y="9592"/>
                  </a:lnTo>
                  <a:lnTo>
                    <a:pt x="93083" y="0"/>
                  </a:lnTo>
                  <a:lnTo>
                    <a:pt x="122382" y="0"/>
                  </a:lnTo>
                  <a:lnTo>
                    <a:pt x="133141" y="10760"/>
                  </a:lnTo>
                  <a:lnTo>
                    <a:pt x="147531" y="10760"/>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a:extLst>
                <a:ext uri="{FF2B5EF4-FFF2-40B4-BE49-F238E27FC236}">
                  <a16:creationId xmlns:a16="http://schemas.microsoft.com/office/drawing/2014/main" id="{CA46B994-B225-72DF-8986-F92AB8A6A476}"/>
                </a:ext>
              </a:extLst>
            </p:cNvPr>
            <p:cNvSpPr/>
            <p:nvPr/>
          </p:nvSpPr>
          <p:spPr>
            <a:xfrm>
              <a:off x="6725698" y="683730"/>
              <a:ext cx="49684" cy="49704"/>
            </a:xfrm>
            <a:custGeom>
              <a:avLst/>
              <a:gdLst/>
              <a:ahLst/>
              <a:cxnLst/>
              <a:rect l="l" t="t" r="r" b="b"/>
              <a:pathLst>
                <a:path w="2459" h="2460" fill="none" extrusionOk="0">
                  <a:moveTo>
                    <a:pt x="2021" y="2022"/>
                  </a:moveTo>
                  <a:cubicBezTo>
                    <a:pt x="1584" y="2459"/>
                    <a:pt x="875" y="2459"/>
                    <a:pt x="438" y="2022"/>
                  </a:cubicBezTo>
                  <a:cubicBezTo>
                    <a:pt x="0" y="1585"/>
                    <a:pt x="0" y="875"/>
                    <a:pt x="438" y="438"/>
                  </a:cubicBezTo>
                  <a:cubicBezTo>
                    <a:pt x="875" y="1"/>
                    <a:pt x="1584" y="1"/>
                    <a:pt x="2021" y="438"/>
                  </a:cubicBezTo>
                  <a:cubicBezTo>
                    <a:pt x="2459" y="875"/>
                    <a:pt x="2459" y="1585"/>
                    <a:pt x="2021"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29">
            <a:extLst>
              <a:ext uri="{FF2B5EF4-FFF2-40B4-BE49-F238E27FC236}">
                <a16:creationId xmlns:a16="http://schemas.microsoft.com/office/drawing/2014/main" id="{A0C87605-7386-AE07-D807-BC02E308DD31}"/>
              </a:ext>
            </a:extLst>
          </p:cNvPr>
          <p:cNvGrpSpPr/>
          <p:nvPr/>
        </p:nvGrpSpPr>
        <p:grpSpPr>
          <a:xfrm>
            <a:off x="7683402" y="-1461460"/>
            <a:ext cx="3256500" cy="2821200"/>
            <a:chOff x="6553477" y="2803090"/>
            <a:chExt cx="3256500" cy="2821200"/>
          </a:xfrm>
        </p:grpSpPr>
        <p:sp>
          <p:nvSpPr>
            <p:cNvPr id="575" name="Google Shape;575;p29">
              <a:extLst>
                <a:ext uri="{FF2B5EF4-FFF2-40B4-BE49-F238E27FC236}">
                  <a16:creationId xmlns:a16="http://schemas.microsoft.com/office/drawing/2014/main" id="{E07528CC-3A6B-D999-E9F3-E235A92AE8C0}"/>
                </a:ext>
              </a:extLst>
            </p:cNvPr>
            <p:cNvSpPr/>
            <p:nvPr/>
          </p:nvSpPr>
          <p:spPr>
            <a:xfrm>
              <a:off x="6553477" y="2803090"/>
              <a:ext cx="3256500" cy="2821200"/>
            </a:xfrm>
            <a:prstGeom prst="hexagon">
              <a:avLst>
                <a:gd name="adj" fmla="val 25000"/>
                <a:gd name="vf" fmla="val 11547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a:extLst>
                <a:ext uri="{FF2B5EF4-FFF2-40B4-BE49-F238E27FC236}">
                  <a16:creationId xmlns:a16="http://schemas.microsoft.com/office/drawing/2014/main" id="{62DFC43B-D351-3B05-8F31-3E4DA3A743A2}"/>
                </a:ext>
              </a:extLst>
            </p:cNvPr>
            <p:cNvSpPr/>
            <p:nvPr/>
          </p:nvSpPr>
          <p:spPr>
            <a:xfrm>
              <a:off x="6752013" y="2975102"/>
              <a:ext cx="2859300" cy="2477100"/>
            </a:xfrm>
            <a:prstGeom prst="hexagon">
              <a:avLst>
                <a:gd name="adj" fmla="val 25000"/>
                <a:gd name="vf" fmla="val 115470"/>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extLst>
              <a:ext uri="{FF2B5EF4-FFF2-40B4-BE49-F238E27FC236}">
                <a16:creationId xmlns:a16="http://schemas.microsoft.com/office/drawing/2014/main" id="{B19497B1-5555-36A8-224D-D6194D263E86}"/>
              </a:ext>
            </a:extLst>
          </p:cNvPr>
          <p:cNvSpPr/>
          <p:nvPr/>
        </p:nvSpPr>
        <p:spPr>
          <a:xfrm>
            <a:off x="4525642" y="4478212"/>
            <a:ext cx="726701" cy="492706"/>
          </a:xfrm>
          <a:prstGeom prst="rect">
            <a:avLst/>
          </a:prstGeom>
          <a:gradFill flip="none" rotWithShape="1">
            <a:gsLst>
              <a:gs pos="6000">
                <a:schemeClr val="accent1">
                  <a:shade val="30000"/>
                  <a:satMod val="115000"/>
                  <a:alpha val="0"/>
                  <a:lumMod val="85000"/>
                </a:schemeClr>
              </a:gs>
              <a:gs pos="44000">
                <a:schemeClr val="accent1">
                  <a:lumMod val="60000"/>
                  <a:lumOff val="40000"/>
                  <a:shade val="67500"/>
                  <a:satMod val="115000"/>
                  <a:alpha val="35000"/>
                </a:schemeClr>
              </a:gs>
              <a:gs pos="88000">
                <a:schemeClr val="accent1">
                  <a:lumMod val="60000"/>
                  <a:lumOff val="40000"/>
                  <a:shade val="100000"/>
                  <a:satMod val="115000"/>
                  <a:alpha val="3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Google Shape;440;p25">
            <a:extLst>
              <a:ext uri="{FF2B5EF4-FFF2-40B4-BE49-F238E27FC236}">
                <a16:creationId xmlns:a16="http://schemas.microsoft.com/office/drawing/2014/main" id="{6D047BE6-9CC5-3A21-EA3F-BF55DEA7B229}"/>
              </a:ext>
            </a:extLst>
          </p:cNvPr>
          <p:cNvSpPr txBox="1">
            <a:spLocks/>
          </p:cNvSpPr>
          <p:nvPr/>
        </p:nvSpPr>
        <p:spPr>
          <a:xfrm>
            <a:off x="4525642" y="4533774"/>
            <a:ext cx="734700" cy="44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chemeClr val="bg1"/>
                </a:solidFill>
                <a:latin typeface="Mina" panose="020B0604020202020204" charset="0"/>
                <a:cs typeface="Mina" panose="020B0604020202020204" charset="0"/>
              </a:rPr>
              <a:t>02</a:t>
            </a:r>
          </a:p>
        </p:txBody>
      </p:sp>
      <p:pic>
        <p:nvPicPr>
          <p:cNvPr id="7" name="Picture 6">
            <a:extLst>
              <a:ext uri="{FF2B5EF4-FFF2-40B4-BE49-F238E27FC236}">
                <a16:creationId xmlns:a16="http://schemas.microsoft.com/office/drawing/2014/main" id="{BA4DCDC6-714B-3B05-56CA-91704C4978FC}"/>
              </a:ext>
            </a:extLst>
          </p:cNvPr>
          <p:cNvPicPr>
            <a:picLocks noChangeAspect="1"/>
          </p:cNvPicPr>
          <p:nvPr/>
        </p:nvPicPr>
        <p:blipFill>
          <a:blip r:embed="rId3"/>
          <a:srcRect/>
          <a:stretch/>
        </p:blipFill>
        <p:spPr>
          <a:xfrm>
            <a:off x="103517" y="1611369"/>
            <a:ext cx="4632385" cy="2303940"/>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D59AFA38-13E4-B786-8427-B7E419E2CA9F}"/>
              </a:ext>
            </a:extLst>
          </p:cNvPr>
          <p:cNvPicPr>
            <a:picLocks noChangeAspect="1"/>
          </p:cNvPicPr>
          <p:nvPr/>
        </p:nvPicPr>
        <p:blipFill>
          <a:blip r:embed="rId4"/>
          <a:stretch>
            <a:fillRect/>
          </a:stretch>
        </p:blipFill>
        <p:spPr>
          <a:xfrm>
            <a:off x="4888992" y="1613402"/>
            <a:ext cx="4255008" cy="2303940"/>
          </a:xfrm>
          <a:prstGeom prst="rect">
            <a:avLst/>
          </a:prstGeom>
        </p:spPr>
      </p:pic>
    </p:spTree>
    <p:extLst>
      <p:ext uri="{BB962C8B-B14F-4D97-AF65-F5344CB8AC3E}">
        <p14:creationId xmlns:p14="http://schemas.microsoft.com/office/powerpoint/2010/main" val="30997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4" name="Google Shape;594;p3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r>
              <a:rPr lang="en-US" sz="3600" b="1" dirty="0">
                <a:solidFill>
                  <a:schemeClr val="hlink"/>
                </a:solidFill>
                <a:uFill>
                  <a:noFill/>
                </a:uFill>
                <a:latin typeface="Georgia Pro Black" panose="02040A02050405020203" pitchFamily="18" charset="0"/>
                <a:ea typeface="Poppins"/>
                <a:cs typeface="Poppins"/>
                <a:sym typeface="Poppins"/>
              </a:rPr>
              <a:t>Data  visualization</a:t>
            </a:r>
            <a:br>
              <a:rPr lang="en-US" sz="3600" b="1" dirty="0">
                <a:solidFill>
                  <a:schemeClr val="lt1"/>
                </a:solidFill>
                <a:latin typeface="Georgia Pro Black" panose="02040A02050405020203" pitchFamily="18" charset="0"/>
                <a:ea typeface="Poppins"/>
                <a:cs typeface="Poppins"/>
                <a:sym typeface="Poppins"/>
              </a:rPr>
            </a:br>
            <a:endParaRPr dirty="0"/>
          </a:p>
        </p:txBody>
      </p:sp>
      <p:grpSp>
        <p:nvGrpSpPr>
          <p:cNvPr id="596" name="Google Shape;596;p30"/>
          <p:cNvGrpSpPr/>
          <p:nvPr/>
        </p:nvGrpSpPr>
        <p:grpSpPr>
          <a:xfrm>
            <a:off x="7227775" y="-8656"/>
            <a:ext cx="3338100" cy="787331"/>
            <a:chOff x="7227775" y="143744"/>
            <a:chExt cx="3338100" cy="787331"/>
          </a:xfrm>
        </p:grpSpPr>
        <p:sp>
          <p:nvSpPr>
            <p:cNvPr id="597" name="Google Shape;597;p30"/>
            <p:cNvSpPr/>
            <p:nvPr/>
          </p:nvSpPr>
          <p:spPr>
            <a:xfrm flipH="1">
              <a:off x="7227775" y="372400"/>
              <a:ext cx="33381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0"/>
            <p:cNvSpPr/>
            <p:nvPr/>
          </p:nvSpPr>
          <p:spPr>
            <a:xfrm flipH="1">
              <a:off x="7227775" y="615775"/>
              <a:ext cx="2286900" cy="3153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0"/>
            <p:cNvSpPr/>
            <p:nvPr/>
          </p:nvSpPr>
          <p:spPr>
            <a:xfrm flipH="1">
              <a:off x="7227775" y="143744"/>
              <a:ext cx="22869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30"/>
          <p:cNvGrpSpPr/>
          <p:nvPr/>
        </p:nvGrpSpPr>
        <p:grpSpPr>
          <a:xfrm>
            <a:off x="6772313" y="-119259"/>
            <a:ext cx="3026004" cy="582558"/>
            <a:chOff x="6485838" y="494641"/>
            <a:chExt cx="3026004" cy="582558"/>
          </a:xfrm>
        </p:grpSpPr>
        <p:sp>
          <p:nvSpPr>
            <p:cNvPr id="601" name="Google Shape;601;p30"/>
            <p:cNvSpPr/>
            <p:nvPr/>
          </p:nvSpPr>
          <p:spPr>
            <a:xfrm flipH="1">
              <a:off x="7939772" y="534353"/>
              <a:ext cx="571337" cy="335928"/>
            </a:xfrm>
            <a:custGeom>
              <a:avLst/>
              <a:gdLst/>
              <a:ahLst/>
              <a:cxnLst/>
              <a:rect l="l" t="t" r="r" b="b"/>
              <a:pathLst>
                <a:path w="28277" h="16626" fill="none" extrusionOk="0">
                  <a:moveTo>
                    <a:pt x="28276" y="1"/>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0"/>
            <p:cNvSpPr/>
            <p:nvPr/>
          </p:nvSpPr>
          <p:spPr>
            <a:xfrm flipH="1">
              <a:off x="8502451" y="844301"/>
              <a:ext cx="49698" cy="49672"/>
            </a:xfrm>
            <a:custGeom>
              <a:avLst/>
              <a:gdLst/>
              <a:ahLst/>
              <a:cxnLst/>
              <a:rect l="l" t="t" r="r" b="b"/>
              <a:pathLst>
                <a:path w="2093" h="2093" fill="none" extrusionOk="0">
                  <a:moveTo>
                    <a:pt x="372" y="1721"/>
                  </a:moveTo>
                  <a:cubicBezTo>
                    <a:pt x="744" y="2093"/>
                    <a:pt x="1347" y="2093"/>
                    <a:pt x="1721" y="1721"/>
                  </a:cubicBezTo>
                  <a:cubicBezTo>
                    <a:pt x="2093" y="1349"/>
                    <a:pt x="2093" y="746"/>
                    <a:pt x="1721" y="372"/>
                  </a:cubicBezTo>
                  <a:cubicBezTo>
                    <a:pt x="1347" y="0"/>
                    <a:pt x="744" y="0"/>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0"/>
            <p:cNvSpPr/>
            <p:nvPr/>
          </p:nvSpPr>
          <p:spPr>
            <a:xfrm flipH="1">
              <a:off x="7898285" y="494641"/>
              <a:ext cx="49701" cy="49672"/>
            </a:xfrm>
            <a:custGeom>
              <a:avLst/>
              <a:gdLst/>
              <a:ahLst/>
              <a:cxnLst/>
              <a:rect l="l" t="t" r="r" b="b"/>
              <a:pathLst>
                <a:path w="2092" h="2091" fill="none" extrusionOk="0">
                  <a:moveTo>
                    <a:pt x="373" y="1719"/>
                  </a:moveTo>
                  <a:cubicBezTo>
                    <a:pt x="744" y="2091"/>
                    <a:pt x="1348" y="2091"/>
                    <a:pt x="1719" y="1719"/>
                  </a:cubicBezTo>
                  <a:cubicBezTo>
                    <a:pt x="2091" y="1347"/>
                    <a:pt x="2091" y="744"/>
                    <a:pt x="1719" y="372"/>
                  </a:cubicBezTo>
                  <a:cubicBezTo>
                    <a:pt x="1348" y="0"/>
                    <a:pt x="744" y="0"/>
                    <a:pt x="373" y="372"/>
                  </a:cubicBezTo>
                  <a:cubicBezTo>
                    <a:pt x="1" y="744"/>
                    <a:pt x="1" y="1347"/>
                    <a:pt x="373" y="1719"/>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0"/>
            <p:cNvSpPr/>
            <p:nvPr/>
          </p:nvSpPr>
          <p:spPr>
            <a:xfrm flipH="1">
              <a:off x="6530978" y="835024"/>
              <a:ext cx="2980864" cy="217446"/>
            </a:xfrm>
            <a:custGeom>
              <a:avLst/>
              <a:gdLst/>
              <a:ahLst/>
              <a:cxnLst/>
              <a:rect l="l" t="t" r="r" b="b"/>
              <a:pathLst>
                <a:path w="147531" h="10762" fill="none" extrusionOk="0">
                  <a:moveTo>
                    <a:pt x="0" y="9594"/>
                  </a:moveTo>
                  <a:lnTo>
                    <a:pt x="83489" y="9594"/>
                  </a:lnTo>
                  <a:lnTo>
                    <a:pt x="93083" y="0"/>
                  </a:lnTo>
                  <a:lnTo>
                    <a:pt x="122380" y="0"/>
                  </a:lnTo>
                  <a:lnTo>
                    <a:pt x="133142" y="10762"/>
                  </a:lnTo>
                  <a:lnTo>
                    <a:pt x="147531" y="10762"/>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0"/>
            <p:cNvSpPr/>
            <p:nvPr/>
          </p:nvSpPr>
          <p:spPr>
            <a:xfrm flipH="1">
              <a:off x="6485838" y="1027500"/>
              <a:ext cx="49698" cy="49698"/>
            </a:xfrm>
            <a:custGeom>
              <a:avLst/>
              <a:gdLst/>
              <a:ahLst/>
              <a:cxnLst/>
              <a:rect l="l" t="t" r="r" b="b"/>
              <a:pathLst>
                <a:path w="2460" h="2460" fill="none" extrusionOk="0">
                  <a:moveTo>
                    <a:pt x="2022" y="2022"/>
                  </a:moveTo>
                  <a:cubicBezTo>
                    <a:pt x="1584" y="2459"/>
                    <a:pt x="875" y="2459"/>
                    <a:pt x="438" y="2022"/>
                  </a:cubicBezTo>
                  <a:cubicBezTo>
                    <a:pt x="1" y="1584"/>
                    <a:pt x="1" y="875"/>
                    <a:pt x="438" y="438"/>
                  </a:cubicBezTo>
                  <a:cubicBezTo>
                    <a:pt x="875" y="1"/>
                    <a:pt x="1584" y="1"/>
                    <a:pt x="2022" y="438"/>
                  </a:cubicBezTo>
                  <a:cubicBezTo>
                    <a:pt x="2459" y="875"/>
                    <a:pt x="2459" y="1584"/>
                    <a:pt x="2022"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02995F5-DA49-301D-FC3A-BF31DF7B1CFB}"/>
              </a:ext>
            </a:extLst>
          </p:cNvPr>
          <p:cNvSpPr txBox="1"/>
          <p:nvPr/>
        </p:nvSpPr>
        <p:spPr>
          <a:xfrm>
            <a:off x="720000" y="1213130"/>
            <a:ext cx="4813539" cy="3323987"/>
          </a:xfrm>
          <a:prstGeom prst="rect">
            <a:avLst/>
          </a:prstGeom>
          <a:noFill/>
        </p:spPr>
        <p:txBody>
          <a:bodyPr wrap="square" rtlCol="0">
            <a:spAutoFit/>
          </a:bodyPr>
          <a:lstStyle/>
          <a:p>
            <a:r>
              <a:rPr lang="en-US" dirty="0">
                <a:solidFill>
                  <a:schemeClr val="bg1"/>
                </a:solidFill>
              </a:rPr>
              <a:t>Once the processed data was stored in SQL Server, it was imported into Power BI for visualization. The key steps included:  </a:t>
            </a:r>
          </a:p>
          <a:p>
            <a:endParaRPr lang="en-US" dirty="0">
              <a:solidFill>
                <a:schemeClr val="bg1"/>
              </a:solidFill>
            </a:endParaRPr>
          </a:p>
          <a:p>
            <a:r>
              <a:rPr lang="en-US" dirty="0">
                <a:solidFill>
                  <a:schemeClr val="bg1"/>
                </a:solidFill>
              </a:rPr>
              <a:t> • Creating interactive dashboards to display train performance metrics. </a:t>
            </a:r>
          </a:p>
          <a:p>
            <a:endParaRPr lang="en-US" dirty="0">
              <a:solidFill>
                <a:schemeClr val="bg1"/>
              </a:solidFill>
            </a:endParaRPr>
          </a:p>
          <a:p>
            <a:r>
              <a:rPr lang="en-US" dirty="0">
                <a:solidFill>
                  <a:schemeClr val="bg1"/>
                </a:solidFill>
              </a:rPr>
              <a:t>• Using DAX calculations to generate key insights (e.g., average delay time, busiest stations). </a:t>
            </a:r>
          </a:p>
          <a:p>
            <a:endParaRPr lang="en-US" dirty="0">
              <a:solidFill>
                <a:schemeClr val="bg1"/>
              </a:solidFill>
            </a:endParaRPr>
          </a:p>
          <a:p>
            <a:r>
              <a:rPr lang="en-US" dirty="0">
                <a:solidFill>
                  <a:schemeClr val="bg1"/>
                </a:solidFill>
              </a:rPr>
              <a:t>• Applying charts and heatmaps to highlight performance trends. </a:t>
            </a:r>
          </a:p>
          <a:p>
            <a:endParaRPr lang="en-US" dirty="0">
              <a:solidFill>
                <a:schemeClr val="bg1"/>
              </a:solidFill>
            </a:endParaRPr>
          </a:p>
          <a:p>
            <a:r>
              <a:rPr lang="en-US" dirty="0">
                <a:solidFill>
                  <a:schemeClr val="bg1"/>
                </a:solidFill>
              </a:rPr>
              <a:t>These visualizations provided clear and   </a:t>
            </a:r>
          </a:p>
          <a:p>
            <a:r>
              <a:rPr lang="en-US" dirty="0">
                <a:solidFill>
                  <a:schemeClr val="bg1"/>
                </a:solidFill>
              </a:rPr>
              <a:t>actionable insights for decision-makers.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5">
          <a:extLst>
            <a:ext uri="{FF2B5EF4-FFF2-40B4-BE49-F238E27FC236}">
              <a16:creationId xmlns:a16="http://schemas.microsoft.com/office/drawing/2014/main" id="{FBE2F5C7-3B73-0E94-55AD-36F3A585FC04}"/>
            </a:ext>
          </a:extLst>
        </p:cNvPr>
        <p:cNvGrpSpPr/>
        <p:nvPr/>
      </p:nvGrpSpPr>
      <p:grpSpPr>
        <a:xfrm>
          <a:off x="0" y="0"/>
          <a:ext cx="0" cy="0"/>
          <a:chOff x="0" y="0"/>
          <a:chExt cx="0" cy="0"/>
        </a:xfrm>
      </p:grpSpPr>
      <p:sp>
        <p:nvSpPr>
          <p:cNvPr id="556" name="Google Shape;556;p29">
            <a:extLst>
              <a:ext uri="{FF2B5EF4-FFF2-40B4-BE49-F238E27FC236}">
                <a16:creationId xmlns:a16="http://schemas.microsoft.com/office/drawing/2014/main" id="{3240F04B-3E84-FFF5-C8B7-D91FE7EA1267}"/>
              </a:ext>
            </a:extLst>
          </p:cNvPr>
          <p:cNvSpPr txBox="1">
            <a:spLocks noGrp="1"/>
          </p:cNvSpPr>
          <p:nvPr>
            <p:ph type="title"/>
          </p:nvPr>
        </p:nvSpPr>
        <p:spPr>
          <a:xfrm>
            <a:off x="583838" y="54768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latin typeface="Britannic Bold" panose="020B0903060703020204" pitchFamily="34" charset="0"/>
              </a:rPr>
              <a:t>Recommendations</a:t>
            </a:r>
            <a:r>
              <a:rPr lang="en-US" sz="2400" dirty="0"/>
              <a:t> </a:t>
            </a:r>
            <a:br>
              <a:rPr lang="en-US" sz="2400" dirty="0"/>
            </a:br>
            <a:endParaRPr lang="en-US" sz="2400" b="1" dirty="0">
              <a:solidFill>
                <a:schemeClr val="lt1"/>
              </a:solidFill>
              <a:latin typeface="Poppins"/>
              <a:ea typeface="Poppins"/>
              <a:cs typeface="Poppins"/>
              <a:sym typeface="Poppins"/>
            </a:endParaRPr>
          </a:p>
        </p:txBody>
      </p:sp>
      <p:sp>
        <p:nvSpPr>
          <p:cNvPr id="558" name="Google Shape;558;p29">
            <a:extLst>
              <a:ext uri="{FF2B5EF4-FFF2-40B4-BE49-F238E27FC236}">
                <a16:creationId xmlns:a16="http://schemas.microsoft.com/office/drawing/2014/main" id="{3E23582D-4660-3E4E-4336-A2E3E44BCF33}"/>
              </a:ext>
            </a:extLst>
          </p:cNvPr>
          <p:cNvSpPr txBox="1">
            <a:spLocks noGrp="1"/>
          </p:cNvSpPr>
          <p:nvPr>
            <p:ph type="subTitle" idx="2"/>
          </p:nvPr>
        </p:nvSpPr>
        <p:spPr>
          <a:xfrm>
            <a:off x="353393" y="1682425"/>
            <a:ext cx="3486013" cy="2479049"/>
          </a:xfrm>
          <a:prstGeom prst="rect">
            <a:avLst/>
          </a:prstGeom>
        </p:spPr>
        <p:txBody>
          <a:bodyPr spcFirstLastPara="1" wrap="square" lIns="91425" tIns="91425" rIns="91425" bIns="91425" anchor="t" anchorCtr="0">
            <a:noAutofit/>
          </a:bodyPr>
          <a:lstStyle/>
          <a:p>
            <a:pPr algn="l">
              <a:buNone/>
            </a:pPr>
            <a:r>
              <a:rPr lang="en-US" sz="900" b="1" i="0" dirty="0">
                <a:solidFill>
                  <a:srgbClr val="FFFFFF"/>
                </a:solidFill>
                <a:effectLst/>
                <a:latin typeface="Times New Roman" panose="02020603050405020304" pitchFamily="18" charset="0"/>
              </a:rPr>
              <a:t>1. High Average Delay Time:</a:t>
            </a:r>
            <a:endParaRPr lang="en-US" sz="900" b="1" i="0" dirty="0">
              <a:solidFill>
                <a:srgbClr val="252423"/>
              </a:solidFill>
              <a:effectLst/>
              <a:latin typeface="Segoe UI" panose="020B0502040204020203" pitchFamily="34" charset="0"/>
            </a:endParaRPr>
          </a:p>
          <a:p>
            <a:pPr algn="l">
              <a:buNone/>
            </a:pPr>
            <a:r>
              <a:rPr lang="en-US" sz="900" b="1" i="0" dirty="0">
                <a:solidFill>
                  <a:srgbClr val="FFFFFF"/>
                </a:solidFill>
                <a:effectLst/>
                <a:latin typeface="Times New Roman" panose="02020603050405020304" pitchFamily="18" charset="0"/>
              </a:rPr>
              <a:t>Investigate the causes of delays and implement solutions to reduce them.</a:t>
            </a:r>
            <a:endParaRPr lang="en-US" sz="900" b="1" i="0" dirty="0">
              <a:solidFill>
                <a:srgbClr val="252423"/>
              </a:solidFill>
              <a:effectLst/>
              <a:latin typeface="Segoe UI" panose="020B0502040204020203" pitchFamily="34" charset="0"/>
            </a:endParaRPr>
          </a:p>
          <a:p>
            <a:pPr algn="l">
              <a:buNone/>
            </a:pPr>
            <a:br>
              <a:rPr lang="en-US" sz="900" b="1" i="0" dirty="0">
                <a:solidFill>
                  <a:srgbClr val="252423"/>
                </a:solidFill>
                <a:effectLst/>
                <a:latin typeface="Segoe UI" panose="020B0502040204020203" pitchFamily="34" charset="0"/>
              </a:rPr>
            </a:br>
            <a:endParaRPr lang="en-US" sz="900" b="1" i="0" dirty="0">
              <a:solidFill>
                <a:srgbClr val="252423"/>
              </a:solidFill>
              <a:effectLst/>
              <a:latin typeface="Segoe UI" panose="020B0502040204020203" pitchFamily="34" charset="0"/>
            </a:endParaRPr>
          </a:p>
          <a:p>
            <a:pPr algn="l">
              <a:buNone/>
            </a:pPr>
            <a:r>
              <a:rPr lang="en-US" sz="900" b="1" i="0" dirty="0">
                <a:solidFill>
                  <a:srgbClr val="FFFFFF"/>
                </a:solidFill>
                <a:effectLst/>
                <a:latin typeface="Times New Roman" panose="02020603050405020304" pitchFamily="18" charset="0"/>
              </a:rPr>
              <a:t>2. High Station Sales with Increasing Online Purchases:</a:t>
            </a:r>
            <a:endParaRPr lang="en-US" sz="900" b="1" i="0" dirty="0">
              <a:solidFill>
                <a:srgbClr val="252423"/>
              </a:solidFill>
              <a:effectLst/>
              <a:latin typeface="Segoe UI" panose="020B0502040204020203" pitchFamily="34" charset="0"/>
            </a:endParaRPr>
          </a:p>
          <a:p>
            <a:pPr algn="l">
              <a:buNone/>
            </a:pPr>
            <a:r>
              <a:rPr lang="en-US" sz="900" b="1" i="0" dirty="0">
                <a:solidFill>
                  <a:srgbClr val="FFFFFF"/>
                </a:solidFill>
                <a:effectLst/>
                <a:latin typeface="Times New Roman" panose="02020603050405020304" pitchFamily="18" charset="0"/>
              </a:rPr>
              <a:t>Introduce incentives to encourage more online ticket purchases.</a:t>
            </a:r>
            <a:endParaRPr lang="en-US" sz="900" b="1" i="0" dirty="0">
              <a:solidFill>
                <a:srgbClr val="252423"/>
              </a:solidFill>
              <a:effectLst/>
              <a:latin typeface="Segoe UI" panose="020B0502040204020203" pitchFamily="34" charset="0"/>
            </a:endParaRPr>
          </a:p>
          <a:p>
            <a:pPr algn="l">
              <a:buNone/>
            </a:pPr>
            <a:br>
              <a:rPr lang="en-US" sz="900" b="1" i="0" dirty="0">
                <a:solidFill>
                  <a:srgbClr val="252423"/>
                </a:solidFill>
                <a:effectLst/>
                <a:latin typeface="Segoe UI" panose="020B0502040204020203" pitchFamily="34" charset="0"/>
              </a:rPr>
            </a:br>
            <a:endParaRPr lang="en-US" sz="900" b="1" i="0" dirty="0">
              <a:solidFill>
                <a:srgbClr val="252423"/>
              </a:solidFill>
              <a:effectLst/>
              <a:latin typeface="Segoe UI" panose="020B0502040204020203" pitchFamily="34" charset="0"/>
            </a:endParaRPr>
          </a:p>
          <a:p>
            <a:pPr algn="l">
              <a:buNone/>
            </a:pPr>
            <a:r>
              <a:rPr lang="en-US" sz="900" b="1" i="0" dirty="0">
                <a:solidFill>
                  <a:srgbClr val="FFFFFF"/>
                </a:solidFill>
                <a:effectLst/>
                <a:latin typeface="Times New Roman" panose="02020603050405020304" pitchFamily="18" charset="0"/>
              </a:rPr>
              <a:t>3. Lower December Sales:</a:t>
            </a:r>
            <a:endParaRPr lang="en-US" sz="900" b="1" i="0" dirty="0">
              <a:solidFill>
                <a:srgbClr val="252423"/>
              </a:solidFill>
              <a:effectLst/>
              <a:latin typeface="Segoe UI" panose="020B0502040204020203" pitchFamily="34" charset="0"/>
            </a:endParaRPr>
          </a:p>
          <a:p>
            <a:pPr algn="l">
              <a:buNone/>
            </a:pPr>
            <a:r>
              <a:rPr lang="en-US" sz="900" b="1" i="0" dirty="0">
                <a:solidFill>
                  <a:srgbClr val="FFFFFF"/>
                </a:solidFill>
                <a:effectLst/>
                <a:latin typeface="Times New Roman" panose="02020603050405020304" pitchFamily="18" charset="0"/>
              </a:rPr>
              <a:t>December sales are lower due to the limited number of days in the dataset.</a:t>
            </a:r>
            <a:endParaRPr lang="en-US" sz="900" b="1" i="0" dirty="0">
              <a:solidFill>
                <a:srgbClr val="252423"/>
              </a:solidFill>
              <a:effectLst/>
              <a:latin typeface="Segoe UI" panose="020B0502040204020203" pitchFamily="34" charset="0"/>
            </a:endParaRPr>
          </a:p>
          <a:p>
            <a:pPr algn="l">
              <a:buNone/>
            </a:pPr>
            <a:endParaRPr lang="en-US" sz="900" b="1" i="0" dirty="0">
              <a:solidFill>
                <a:srgbClr val="252423"/>
              </a:solidFill>
              <a:effectLst/>
              <a:latin typeface="Segoe UI" panose="020B0502040204020203" pitchFamily="34" charset="0"/>
            </a:endParaRPr>
          </a:p>
          <a:p>
            <a:pPr algn="l">
              <a:buNone/>
            </a:pPr>
            <a:r>
              <a:rPr lang="en-US" sz="900" b="1" i="0" dirty="0">
                <a:solidFill>
                  <a:srgbClr val="FFFFFF"/>
                </a:solidFill>
                <a:effectLst/>
                <a:latin typeface="Times New Roman" panose="02020603050405020304" pitchFamily="18" charset="0"/>
              </a:rPr>
              <a:t>4. Lowest Sales on Thursdays:</a:t>
            </a:r>
            <a:endParaRPr lang="en-US" sz="900" b="1" i="0" dirty="0">
              <a:solidFill>
                <a:srgbClr val="252423"/>
              </a:solidFill>
              <a:effectLst/>
              <a:latin typeface="Segoe UI" panose="020B0502040204020203" pitchFamily="34" charset="0"/>
            </a:endParaRPr>
          </a:p>
          <a:p>
            <a:pPr marL="139700" indent="0" algn="l"/>
            <a:r>
              <a:rPr lang="en-US" sz="900" b="1" i="0" dirty="0">
                <a:solidFill>
                  <a:srgbClr val="FFFFFF"/>
                </a:solidFill>
                <a:effectLst/>
                <a:latin typeface="Times New Roman" panose="02020603050405020304" pitchFamily="18" charset="0"/>
              </a:rPr>
              <a:t>Offer incentives, such as ticket discounts, to boost sales on Thursdays.</a:t>
            </a:r>
            <a:endParaRPr lang="en-US" sz="900" b="1" i="0" dirty="0">
              <a:solidFill>
                <a:srgbClr val="252423"/>
              </a:solidFill>
              <a:effectLst/>
              <a:latin typeface="Segoe UI" panose="020B0502040204020203" pitchFamily="34" charset="0"/>
            </a:endParaRPr>
          </a:p>
        </p:txBody>
      </p:sp>
      <p:sp>
        <p:nvSpPr>
          <p:cNvPr id="560" name="Google Shape;560;p29">
            <a:extLst>
              <a:ext uri="{FF2B5EF4-FFF2-40B4-BE49-F238E27FC236}">
                <a16:creationId xmlns:a16="http://schemas.microsoft.com/office/drawing/2014/main" id="{78FD0342-FC4F-A9A5-7147-B7E2622500C4}"/>
              </a:ext>
            </a:extLst>
          </p:cNvPr>
          <p:cNvSpPr txBox="1">
            <a:spLocks noGrp="1"/>
          </p:cNvSpPr>
          <p:nvPr>
            <p:ph type="subTitle" idx="4"/>
          </p:nvPr>
        </p:nvSpPr>
        <p:spPr>
          <a:xfrm>
            <a:off x="585299" y="1287925"/>
            <a:ext cx="3022200" cy="394500"/>
          </a:xfrm>
          <a:prstGeom prst="rect">
            <a:avLst/>
          </a:prstGeom>
        </p:spPr>
        <p:txBody>
          <a:bodyPr spcFirstLastPara="1" wrap="square" lIns="91425" tIns="91425" rIns="91425" bIns="91425" anchor="b" anchorCtr="0">
            <a:noAutofit/>
          </a:bodyPr>
          <a:lstStyle/>
          <a:p>
            <a:pPr marL="0" indent="0">
              <a:buSzPts val="3500"/>
            </a:pPr>
            <a:r>
              <a:rPr lang="en-US" dirty="0">
                <a:latin typeface="Britannic Bold" panose="020B0903060703020204" pitchFamily="34" charset="0"/>
              </a:rPr>
              <a:t>KPIs</a:t>
            </a:r>
            <a:endParaRPr dirty="0">
              <a:latin typeface="Britannic Bold" panose="020B0903060703020204" pitchFamily="34" charset="0"/>
            </a:endParaRPr>
          </a:p>
        </p:txBody>
      </p:sp>
      <p:grpSp>
        <p:nvGrpSpPr>
          <p:cNvPr id="561" name="Google Shape;561;p29">
            <a:extLst>
              <a:ext uri="{FF2B5EF4-FFF2-40B4-BE49-F238E27FC236}">
                <a16:creationId xmlns:a16="http://schemas.microsoft.com/office/drawing/2014/main" id="{49931008-82CA-09C2-9E7A-95EBE3C93AAC}"/>
              </a:ext>
            </a:extLst>
          </p:cNvPr>
          <p:cNvGrpSpPr/>
          <p:nvPr/>
        </p:nvGrpSpPr>
        <p:grpSpPr>
          <a:xfrm>
            <a:off x="6568288" y="4161474"/>
            <a:ext cx="3916014" cy="877925"/>
            <a:chOff x="6485838" y="199274"/>
            <a:chExt cx="3916014" cy="877925"/>
          </a:xfrm>
        </p:grpSpPr>
        <p:sp>
          <p:nvSpPr>
            <p:cNvPr id="562" name="Google Shape;562;p29">
              <a:extLst>
                <a:ext uri="{FF2B5EF4-FFF2-40B4-BE49-F238E27FC236}">
                  <a16:creationId xmlns:a16="http://schemas.microsoft.com/office/drawing/2014/main" id="{8CE4EB0F-890E-51C9-35C8-0DDAAD5E55AF}"/>
                </a:ext>
              </a:extLst>
            </p:cNvPr>
            <p:cNvSpPr/>
            <p:nvPr/>
          </p:nvSpPr>
          <p:spPr>
            <a:xfrm flipH="1">
              <a:off x="8434633" y="199274"/>
              <a:ext cx="1967219" cy="352032"/>
            </a:xfrm>
            <a:custGeom>
              <a:avLst/>
              <a:gdLst/>
              <a:ahLst/>
              <a:cxnLst/>
              <a:rect l="l" t="t" r="r" b="b"/>
              <a:pathLst>
                <a:path w="97363" h="17423" fill="none" extrusionOk="0">
                  <a:moveTo>
                    <a:pt x="0" y="0"/>
                  </a:moveTo>
                  <a:lnTo>
                    <a:pt x="54113" y="0"/>
                  </a:lnTo>
                  <a:lnTo>
                    <a:pt x="71535" y="17423"/>
                  </a:lnTo>
                  <a:lnTo>
                    <a:pt x="97363" y="17423"/>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a:extLst>
                <a:ext uri="{FF2B5EF4-FFF2-40B4-BE49-F238E27FC236}">
                  <a16:creationId xmlns:a16="http://schemas.microsoft.com/office/drawing/2014/main" id="{C4668F82-E721-7B0E-9F77-35AF77808757}"/>
                </a:ext>
              </a:extLst>
            </p:cNvPr>
            <p:cNvSpPr/>
            <p:nvPr/>
          </p:nvSpPr>
          <p:spPr>
            <a:xfrm flipH="1">
              <a:off x="8377240" y="524581"/>
              <a:ext cx="49699" cy="49661"/>
            </a:xfrm>
            <a:custGeom>
              <a:avLst/>
              <a:gdLst/>
              <a:ahLst/>
              <a:cxnLst/>
              <a:rect l="l" t="t" r="r" b="b"/>
              <a:pathLst>
                <a:path w="3473" h="3471" fill="none" extrusionOk="0">
                  <a:moveTo>
                    <a:pt x="619" y="2854"/>
                  </a:moveTo>
                  <a:cubicBezTo>
                    <a:pt x="1235" y="3470"/>
                    <a:pt x="2237" y="3470"/>
                    <a:pt x="2856" y="2854"/>
                  </a:cubicBezTo>
                  <a:cubicBezTo>
                    <a:pt x="3472" y="2235"/>
                    <a:pt x="3472" y="1235"/>
                    <a:pt x="2856" y="617"/>
                  </a:cubicBezTo>
                  <a:cubicBezTo>
                    <a:pt x="2237" y="0"/>
                    <a:pt x="1235" y="0"/>
                    <a:pt x="619" y="617"/>
                  </a:cubicBezTo>
                  <a:cubicBezTo>
                    <a:pt x="0" y="1235"/>
                    <a:pt x="0" y="2235"/>
                    <a:pt x="619" y="2854"/>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a:extLst>
                <a:ext uri="{FF2B5EF4-FFF2-40B4-BE49-F238E27FC236}">
                  <a16:creationId xmlns:a16="http://schemas.microsoft.com/office/drawing/2014/main" id="{EC64AB2D-13B9-E45F-1A38-179B55C6BCD3}"/>
                </a:ext>
              </a:extLst>
            </p:cNvPr>
            <p:cNvSpPr/>
            <p:nvPr/>
          </p:nvSpPr>
          <p:spPr>
            <a:xfrm flipH="1">
              <a:off x="7939772" y="534353"/>
              <a:ext cx="571337" cy="335928"/>
            </a:xfrm>
            <a:custGeom>
              <a:avLst/>
              <a:gdLst/>
              <a:ahLst/>
              <a:cxnLst/>
              <a:rect l="l" t="t" r="r" b="b"/>
              <a:pathLst>
                <a:path w="28277" h="16626" fill="none" extrusionOk="0">
                  <a:moveTo>
                    <a:pt x="28276" y="1"/>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a:extLst>
                <a:ext uri="{FF2B5EF4-FFF2-40B4-BE49-F238E27FC236}">
                  <a16:creationId xmlns:a16="http://schemas.microsoft.com/office/drawing/2014/main" id="{500D585B-0994-5ACE-D784-1EED5F8A7F11}"/>
                </a:ext>
              </a:extLst>
            </p:cNvPr>
            <p:cNvSpPr/>
            <p:nvPr/>
          </p:nvSpPr>
          <p:spPr>
            <a:xfrm flipH="1">
              <a:off x="8502451" y="844301"/>
              <a:ext cx="49698" cy="49672"/>
            </a:xfrm>
            <a:custGeom>
              <a:avLst/>
              <a:gdLst/>
              <a:ahLst/>
              <a:cxnLst/>
              <a:rect l="l" t="t" r="r" b="b"/>
              <a:pathLst>
                <a:path w="2093" h="2093" fill="none" extrusionOk="0">
                  <a:moveTo>
                    <a:pt x="372" y="1721"/>
                  </a:moveTo>
                  <a:cubicBezTo>
                    <a:pt x="744" y="2093"/>
                    <a:pt x="1347" y="2093"/>
                    <a:pt x="1721" y="1721"/>
                  </a:cubicBezTo>
                  <a:cubicBezTo>
                    <a:pt x="2093" y="1349"/>
                    <a:pt x="2093" y="746"/>
                    <a:pt x="1721" y="372"/>
                  </a:cubicBezTo>
                  <a:cubicBezTo>
                    <a:pt x="1347" y="0"/>
                    <a:pt x="744" y="0"/>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a:extLst>
                <a:ext uri="{FF2B5EF4-FFF2-40B4-BE49-F238E27FC236}">
                  <a16:creationId xmlns:a16="http://schemas.microsoft.com/office/drawing/2014/main" id="{069F7418-5475-FB7D-34E8-EEB916977963}"/>
                </a:ext>
              </a:extLst>
            </p:cNvPr>
            <p:cNvSpPr/>
            <p:nvPr/>
          </p:nvSpPr>
          <p:spPr>
            <a:xfrm flipH="1">
              <a:off x="7898285" y="494641"/>
              <a:ext cx="49701" cy="49672"/>
            </a:xfrm>
            <a:custGeom>
              <a:avLst/>
              <a:gdLst/>
              <a:ahLst/>
              <a:cxnLst/>
              <a:rect l="l" t="t" r="r" b="b"/>
              <a:pathLst>
                <a:path w="2092" h="2091" fill="none" extrusionOk="0">
                  <a:moveTo>
                    <a:pt x="373" y="1719"/>
                  </a:moveTo>
                  <a:cubicBezTo>
                    <a:pt x="744" y="2091"/>
                    <a:pt x="1348" y="2091"/>
                    <a:pt x="1719" y="1719"/>
                  </a:cubicBezTo>
                  <a:cubicBezTo>
                    <a:pt x="2091" y="1347"/>
                    <a:pt x="2091" y="744"/>
                    <a:pt x="1719" y="372"/>
                  </a:cubicBezTo>
                  <a:cubicBezTo>
                    <a:pt x="1348" y="0"/>
                    <a:pt x="744" y="0"/>
                    <a:pt x="373" y="372"/>
                  </a:cubicBezTo>
                  <a:cubicBezTo>
                    <a:pt x="1" y="744"/>
                    <a:pt x="1" y="1347"/>
                    <a:pt x="373" y="1719"/>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a:extLst>
                <a:ext uri="{FF2B5EF4-FFF2-40B4-BE49-F238E27FC236}">
                  <a16:creationId xmlns:a16="http://schemas.microsoft.com/office/drawing/2014/main" id="{CBD38B45-F975-0962-8795-765C5E72DEFE}"/>
                </a:ext>
              </a:extLst>
            </p:cNvPr>
            <p:cNvSpPr/>
            <p:nvPr/>
          </p:nvSpPr>
          <p:spPr>
            <a:xfrm flipH="1">
              <a:off x="6530978" y="835024"/>
              <a:ext cx="2980864" cy="217446"/>
            </a:xfrm>
            <a:custGeom>
              <a:avLst/>
              <a:gdLst/>
              <a:ahLst/>
              <a:cxnLst/>
              <a:rect l="l" t="t" r="r" b="b"/>
              <a:pathLst>
                <a:path w="147531" h="10762" fill="none" extrusionOk="0">
                  <a:moveTo>
                    <a:pt x="0" y="9594"/>
                  </a:moveTo>
                  <a:lnTo>
                    <a:pt x="83489" y="9594"/>
                  </a:lnTo>
                  <a:lnTo>
                    <a:pt x="93083" y="0"/>
                  </a:lnTo>
                  <a:lnTo>
                    <a:pt x="122380" y="0"/>
                  </a:lnTo>
                  <a:lnTo>
                    <a:pt x="133142" y="10762"/>
                  </a:lnTo>
                  <a:lnTo>
                    <a:pt x="147531" y="10762"/>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a:extLst>
                <a:ext uri="{FF2B5EF4-FFF2-40B4-BE49-F238E27FC236}">
                  <a16:creationId xmlns:a16="http://schemas.microsoft.com/office/drawing/2014/main" id="{BE87D651-F6B9-FDD2-7A2D-2C691B07FAD0}"/>
                </a:ext>
              </a:extLst>
            </p:cNvPr>
            <p:cNvSpPr/>
            <p:nvPr/>
          </p:nvSpPr>
          <p:spPr>
            <a:xfrm flipH="1">
              <a:off x="6485838" y="1027500"/>
              <a:ext cx="49698" cy="49698"/>
            </a:xfrm>
            <a:custGeom>
              <a:avLst/>
              <a:gdLst/>
              <a:ahLst/>
              <a:cxnLst/>
              <a:rect l="l" t="t" r="r" b="b"/>
              <a:pathLst>
                <a:path w="2460" h="2460" fill="none" extrusionOk="0">
                  <a:moveTo>
                    <a:pt x="2022" y="2022"/>
                  </a:moveTo>
                  <a:cubicBezTo>
                    <a:pt x="1584" y="2459"/>
                    <a:pt x="875" y="2459"/>
                    <a:pt x="438" y="2022"/>
                  </a:cubicBezTo>
                  <a:cubicBezTo>
                    <a:pt x="1" y="1584"/>
                    <a:pt x="1" y="875"/>
                    <a:pt x="438" y="438"/>
                  </a:cubicBezTo>
                  <a:cubicBezTo>
                    <a:pt x="875" y="1"/>
                    <a:pt x="1584" y="1"/>
                    <a:pt x="2022" y="438"/>
                  </a:cubicBezTo>
                  <a:cubicBezTo>
                    <a:pt x="2459" y="875"/>
                    <a:pt x="2459" y="1584"/>
                    <a:pt x="2022"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29">
            <a:extLst>
              <a:ext uri="{FF2B5EF4-FFF2-40B4-BE49-F238E27FC236}">
                <a16:creationId xmlns:a16="http://schemas.microsoft.com/office/drawing/2014/main" id="{D526EA96-7002-9B2A-BBCB-8DFF6E955A5C}"/>
              </a:ext>
            </a:extLst>
          </p:cNvPr>
          <p:cNvGrpSpPr/>
          <p:nvPr/>
        </p:nvGrpSpPr>
        <p:grpSpPr>
          <a:xfrm>
            <a:off x="-1646499" y="4584697"/>
            <a:ext cx="3474250" cy="421514"/>
            <a:chOff x="3749401" y="491297"/>
            <a:chExt cx="3474250" cy="421514"/>
          </a:xfrm>
        </p:grpSpPr>
        <p:sp>
          <p:nvSpPr>
            <p:cNvPr id="570" name="Google Shape;570;p29">
              <a:extLst>
                <a:ext uri="{FF2B5EF4-FFF2-40B4-BE49-F238E27FC236}">
                  <a16:creationId xmlns:a16="http://schemas.microsoft.com/office/drawing/2014/main" id="{072E5E2A-9A63-04CA-8090-FC763B908529}"/>
                </a:ext>
              </a:extLst>
            </p:cNvPr>
            <p:cNvSpPr/>
            <p:nvPr/>
          </p:nvSpPr>
          <p:spPr>
            <a:xfrm>
              <a:off x="6652273" y="553205"/>
              <a:ext cx="571377" cy="335908"/>
            </a:xfrm>
            <a:custGeom>
              <a:avLst/>
              <a:gdLst/>
              <a:ahLst/>
              <a:cxnLst/>
              <a:rect l="l" t="t" r="r" b="b"/>
              <a:pathLst>
                <a:path w="28279" h="16625" fill="none" extrusionOk="0">
                  <a:moveTo>
                    <a:pt x="28278" y="0"/>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a:extLst>
                <a:ext uri="{FF2B5EF4-FFF2-40B4-BE49-F238E27FC236}">
                  <a16:creationId xmlns:a16="http://schemas.microsoft.com/office/drawing/2014/main" id="{620F6D05-279F-324E-B754-D4F587097BC5}"/>
                </a:ext>
              </a:extLst>
            </p:cNvPr>
            <p:cNvSpPr/>
            <p:nvPr/>
          </p:nvSpPr>
          <p:spPr>
            <a:xfrm>
              <a:off x="6611237" y="863137"/>
              <a:ext cx="49677" cy="49675"/>
            </a:xfrm>
            <a:custGeom>
              <a:avLst/>
              <a:gdLst/>
              <a:ahLst/>
              <a:cxnLst/>
              <a:rect l="l" t="t" r="r" b="b"/>
              <a:pathLst>
                <a:path w="2093" h="2094" fill="none" extrusionOk="0">
                  <a:moveTo>
                    <a:pt x="372" y="1721"/>
                  </a:moveTo>
                  <a:cubicBezTo>
                    <a:pt x="744" y="2093"/>
                    <a:pt x="1349" y="2093"/>
                    <a:pt x="1721" y="1721"/>
                  </a:cubicBezTo>
                  <a:cubicBezTo>
                    <a:pt x="2093" y="1349"/>
                    <a:pt x="2093" y="744"/>
                    <a:pt x="1721" y="372"/>
                  </a:cubicBezTo>
                  <a:cubicBezTo>
                    <a:pt x="1349" y="1"/>
                    <a:pt x="744" y="1"/>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a:extLst>
                <a:ext uri="{FF2B5EF4-FFF2-40B4-BE49-F238E27FC236}">
                  <a16:creationId xmlns:a16="http://schemas.microsoft.com/office/drawing/2014/main" id="{D9B67BEC-6806-2751-5A43-02EC463AB568}"/>
                </a:ext>
              </a:extLst>
            </p:cNvPr>
            <p:cNvSpPr/>
            <p:nvPr/>
          </p:nvSpPr>
          <p:spPr>
            <a:xfrm>
              <a:off x="3749401" y="491297"/>
              <a:ext cx="2980864" cy="217406"/>
            </a:xfrm>
            <a:custGeom>
              <a:avLst/>
              <a:gdLst/>
              <a:ahLst/>
              <a:cxnLst/>
              <a:rect l="l" t="t" r="r" b="b"/>
              <a:pathLst>
                <a:path w="147531" h="10760" fill="none" extrusionOk="0">
                  <a:moveTo>
                    <a:pt x="0" y="9592"/>
                  </a:moveTo>
                  <a:lnTo>
                    <a:pt x="83489" y="9592"/>
                  </a:lnTo>
                  <a:lnTo>
                    <a:pt x="93083" y="0"/>
                  </a:lnTo>
                  <a:lnTo>
                    <a:pt x="122382" y="0"/>
                  </a:lnTo>
                  <a:lnTo>
                    <a:pt x="133141" y="10760"/>
                  </a:lnTo>
                  <a:lnTo>
                    <a:pt x="147531" y="10760"/>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a:extLst>
                <a:ext uri="{FF2B5EF4-FFF2-40B4-BE49-F238E27FC236}">
                  <a16:creationId xmlns:a16="http://schemas.microsoft.com/office/drawing/2014/main" id="{1B461D74-0F8F-0878-AA50-F3B53F71539E}"/>
                </a:ext>
              </a:extLst>
            </p:cNvPr>
            <p:cNvSpPr/>
            <p:nvPr/>
          </p:nvSpPr>
          <p:spPr>
            <a:xfrm>
              <a:off x="6725698" y="683730"/>
              <a:ext cx="49684" cy="49704"/>
            </a:xfrm>
            <a:custGeom>
              <a:avLst/>
              <a:gdLst/>
              <a:ahLst/>
              <a:cxnLst/>
              <a:rect l="l" t="t" r="r" b="b"/>
              <a:pathLst>
                <a:path w="2459" h="2460" fill="none" extrusionOk="0">
                  <a:moveTo>
                    <a:pt x="2021" y="2022"/>
                  </a:moveTo>
                  <a:cubicBezTo>
                    <a:pt x="1584" y="2459"/>
                    <a:pt x="875" y="2459"/>
                    <a:pt x="438" y="2022"/>
                  </a:cubicBezTo>
                  <a:cubicBezTo>
                    <a:pt x="0" y="1585"/>
                    <a:pt x="0" y="875"/>
                    <a:pt x="438" y="438"/>
                  </a:cubicBezTo>
                  <a:cubicBezTo>
                    <a:pt x="875" y="1"/>
                    <a:pt x="1584" y="1"/>
                    <a:pt x="2021" y="438"/>
                  </a:cubicBezTo>
                  <a:cubicBezTo>
                    <a:pt x="2459" y="875"/>
                    <a:pt x="2459" y="1585"/>
                    <a:pt x="2021"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29">
            <a:extLst>
              <a:ext uri="{FF2B5EF4-FFF2-40B4-BE49-F238E27FC236}">
                <a16:creationId xmlns:a16="http://schemas.microsoft.com/office/drawing/2014/main" id="{B806FDB3-C449-5D66-FD62-E38346681BB5}"/>
              </a:ext>
            </a:extLst>
          </p:cNvPr>
          <p:cNvGrpSpPr/>
          <p:nvPr/>
        </p:nvGrpSpPr>
        <p:grpSpPr>
          <a:xfrm>
            <a:off x="7683402" y="-1461460"/>
            <a:ext cx="3256500" cy="2821200"/>
            <a:chOff x="6553477" y="2803090"/>
            <a:chExt cx="3256500" cy="2821200"/>
          </a:xfrm>
        </p:grpSpPr>
        <p:sp>
          <p:nvSpPr>
            <p:cNvPr id="575" name="Google Shape;575;p29">
              <a:extLst>
                <a:ext uri="{FF2B5EF4-FFF2-40B4-BE49-F238E27FC236}">
                  <a16:creationId xmlns:a16="http://schemas.microsoft.com/office/drawing/2014/main" id="{A4DA5B64-4FD8-F846-8DA2-709D4EA364E7}"/>
                </a:ext>
              </a:extLst>
            </p:cNvPr>
            <p:cNvSpPr/>
            <p:nvPr/>
          </p:nvSpPr>
          <p:spPr>
            <a:xfrm>
              <a:off x="6553477" y="2803090"/>
              <a:ext cx="3256500" cy="2821200"/>
            </a:xfrm>
            <a:prstGeom prst="hexagon">
              <a:avLst>
                <a:gd name="adj" fmla="val 25000"/>
                <a:gd name="vf" fmla="val 11547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a:extLst>
                <a:ext uri="{FF2B5EF4-FFF2-40B4-BE49-F238E27FC236}">
                  <a16:creationId xmlns:a16="http://schemas.microsoft.com/office/drawing/2014/main" id="{CF9E06D7-57BB-F764-7B70-16F320296B5E}"/>
                </a:ext>
              </a:extLst>
            </p:cNvPr>
            <p:cNvSpPr/>
            <p:nvPr/>
          </p:nvSpPr>
          <p:spPr>
            <a:xfrm>
              <a:off x="6752013" y="2975102"/>
              <a:ext cx="2859300" cy="2477100"/>
            </a:xfrm>
            <a:prstGeom prst="hexagon">
              <a:avLst>
                <a:gd name="adj" fmla="val 25000"/>
                <a:gd name="vf" fmla="val 115470"/>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D902D89B-5AAD-60E8-AF65-B7365FC25F37}"/>
              </a:ext>
            </a:extLst>
          </p:cNvPr>
          <p:cNvPicPr>
            <a:picLocks noChangeAspect="1"/>
          </p:cNvPicPr>
          <p:nvPr/>
        </p:nvPicPr>
        <p:blipFill>
          <a:blip r:embed="rId3"/>
          <a:srcRect/>
          <a:stretch/>
        </p:blipFill>
        <p:spPr>
          <a:xfrm>
            <a:off x="4014875" y="1202259"/>
            <a:ext cx="4653876" cy="2905962"/>
          </a:xfrm>
          <a:prstGeom prst="rect">
            <a:avLst/>
          </a:prstGeom>
        </p:spPr>
      </p:pic>
    </p:spTree>
    <p:extLst>
      <p:ext uri="{BB962C8B-B14F-4D97-AF65-F5344CB8AC3E}">
        <p14:creationId xmlns:p14="http://schemas.microsoft.com/office/powerpoint/2010/main" val="3669745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29"/>
          <p:cNvSpPr txBox="1">
            <a:spLocks noGrp="1"/>
          </p:cNvSpPr>
          <p:nvPr>
            <p:ph type="title"/>
          </p:nvPr>
        </p:nvSpPr>
        <p:spPr>
          <a:xfrm>
            <a:off x="399860" y="40103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latin typeface="Britannic Bold" panose="020B0903060703020204" pitchFamily="34" charset="0"/>
              </a:rPr>
              <a:t>Recommendations</a:t>
            </a:r>
            <a:r>
              <a:rPr lang="en-US" sz="2400" dirty="0"/>
              <a:t> </a:t>
            </a:r>
            <a:br>
              <a:rPr lang="en-US" sz="2400" dirty="0"/>
            </a:br>
            <a:endParaRPr lang="en-US" sz="2400" b="1" dirty="0">
              <a:solidFill>
                <a:schemeClr val="lt1"/>
              </a:solidFill>
              <a:latin typeface="Poppins"/>
              <a:ea typeface="Poppins"/>
              <a:cs typeface="Poppins"/>
              <a:sym typeface="Poppins"/>
            </a:endParaRPr>
          </a:p>
        </p:txBody>
      </p:sp>
      <p:sp>
        <p:nvSpPr>
          <p:cNvPr id="558" name="Google Shape;558;p29"/>
          <p:cNvSpPr txBox="1">
            <a:spLocks noGrp="1"/>
          </p:cNvSpPr>
          <p:nvPr>
            <p:ph type="subTitle" idx="2"/>
          </p:nvPr>
        </p:nvSpPr>
        <p:spPr>
          <a:xfrm>
            <a:off x="317697" y="1365238"/>
            <a:ext cx="3486013" cy="3250413"/>
          </a:xfrm>
          <a:prstGeom prst="rect">
            <a:avLst/>
          </a:prstGeom>
        </p:spPr>
        <p:txBody>
          <a:bodyPr spcFirstLastPara="1" wrap="square" lIns="91425" tIns="91425" rIns="91425" bIns="91425" anchor="t" anchorCtr="0">
            <a:noAutofit/>
          </a:bodyPr>
          <a:lstStyle/>
          <a:p>
            <a:pPr algn="l">
              <a:buNone/>
            </a:pPr>
            <a:r>
              <a:rPr lang="en-US" sz="900" i="0" dirty="0">
                <a:solidFill>
                  <a:srgbClr val="FFFFFF"/>
                </a:solidFill>
                <a:effectLst/>
                <a:latin typeface="Times New Roman" panose="02020603050405020304" pitchFamily="18" charset="0"/>
              </a:rPr>
              <a:t>1. Advance Tickets Are the Most Popular:</a:t>
            </a:r>
            <a:endParaRPr lang="en-US" sz="900" i="0" dirty="0">
              <a:solidFill>
                <a:srgbClr val="252423"/>
              </a:solidFill>
              <a:effectLst/>
              <a:latin typeface="Segoe UI" panose="020B0502040204020203" pitchFamily="34" charset="0"/>
            </a:endParaRPr>
          </a:p>
          <a:p>
            <a:pPr algn="l">
              <a:buNone/>
            </a:pPr>
            <a:r>
              <a:rPr lang="en-US" sz="900" i="0" dirty="0">
                <a:solidFill>
                  <a:srgbClr val="FFFFFF"/>
                </a:solidFill>
                <a:effectLst/>
                <a:latin typeface="Times New Roman" panose="02020603050405020304" pitchFamily="18" charset="0"/>
              </a:rPr>
              <a:t>Improve Advance ticket availability or introduce loyalty programs with premium ticket options.</a:t>
            </a:r>
            <a:endParaRPr lang="en-US" sz="900" i="0" dirty="0">
              <a:solidFill>
                <a:srgbClr val="252423"/>
              </a:solidFill>
              <a:effectLst/>
              <a:latin typeface="Segoe UI" panose="020B0502040204020203" pitchFamily="34" charset="0"/>
            </a:endParaRPr>
          </a:p>
          <a:p>
            <a:pPr algn="l">
              <a:buNone/>
            </a:pPr>
            <a:endParaRPr lang="en-US" sz="900" i="0" dirty="0">
              <a:solidFill>
                <a:srgbClr val="252423"/>
              </a:solidFill>
              <a:effectLst/>
              <a:latin typeface="Segoe UI" panose="020B0502040204020203" pitchFamily="34" charset="0"/>
            </a:endParaRPr>
          </a:p>
          <a:p>
            <a:pPr algn="l">
              <a:buNone/>
            </a:pPr>
            <a:r>
              <a:rPr lang="en-US" sz="900" i="0" dirty="0">
                <a:solidFill>
                  <a:srgbClr val="FFFFFF"/>
                </a:solidFill>
                <a:effectLst/>
                <a:latin typeface="Times New Roman" panose="02020603050405020304" pitchFamily="18" charset="0"/>
              </a:rPr>
              <a:t>2. First Class Tickets Only Make Up 10%:</a:t>
            </a:r>
            <a:endParaRPr lang="en-US" sz="900" i="0" dirty="0">
              <a:solidFill>
                <a:srgbClr val="252423"/>
              </a:solidFill>
              <a:effectLst/>
              <a:latin typeface="Segoe UI" panose="020B0502040204020203" pitchFamily="34" charset="0"/>
            </a:endParaRPr>
          </a:p>
          <a:p>
            <a:pPr algn="l">
              <a:buNone/>
            </a:pPr>
            <a:r>
              <a:rPr lang="en-US" sz="900" i="0" dirty="0">
                <a:solidFill>
                  <a:srgbClr val="FFFFFF"/>
                </a:solidFill>
                <a:effectLst/>
                <a:latin typeface="Times New Roman" panose="02020603050405020304" pitchFamily="18" charset="0"/>
              </a:rPr>
              <a:t>Provide incentives or discounts during low-occupancy periods to increase First Class sales.</a:t>
            </a:r>
            <a:endParaRPr lang="en-US" sz="900" i="0" dirty="0">
              <a:solidFill>
                <a:srgbClr val="252423"/>
              </a:solidFill>
              <a:effectLst/>
              <a:latin typeface="Segoe UI" panose="020B0502040204020203" pitchFamily="34" charset="0"/>
            </a:endParaRPr>
          </a:p>
          <a:p>
            <a:pPr algn="l">
              <a:buNone/>
            </a:pPr>
            <a:endParaRPr lang="en-US" sz="900" i="0" dirty="0">
              <a:solidFill>
                <a:srgbClr val="252423"/>
              </a:solidFill>
              <a:effectLst/>
              <a:latin typeface="Segoe UI" panose="020B0502040204020203" pitchFamily="34" charset="0"/>
            </a:endParaRPr>
          </a:p>
          <a:p>
            <a:pPr algn="l">
              <a:buNone/>
            </a:pPr>
            <a:r>
              <a:rPr lang="en-US" sz="900" i="0" dirty="0">
                <a:solidFill>
                  <a:srgbClr val="FFFFFF"/>
                </a:solidFill>
                <a:effectLst/>
                <a:latin typeface="Times New Roman" panose="02020603050405020304" pitchFamily="18" charset="0"/>
              </a:rPr>
              <a:t>3. Most Passengers Lack Rail-cards:</a:t>
            </a:r>
            <a:endParaRPr lang="en-US" sz="900" i="0" dirty="0">
              <a:solidFill>
                <a:srgbClr val="252423"/>
              </a:solidFill>
              <a:effectLst/>
              <a:latin typeface="Segoe UI" panose="020B0502040204020203" pitchFamily="34" charset="0"/>
            </a:endParaRPr>
          </a:p>
          <a:p>
            <a:pPr algn="l">
              <a:buNone/>
            </a:pPr>
            <a:r>
              <a:rPr lang="en-US" sz="900" i="0" dirty="0">
                <a:solidFill>
                  <a:srgbClr val="FFFFFF"/>
                </a:solidFill>
                <a:effectLst/>
                <a:latin typeface="Times New Roman" panose="02020603050405020304" pitchFamily="18" charset="0"/>
              </a:rPr>
              <a:t>Launch awareness campaigns—especially targeting university students—about </a:t>
            </a:r>
            <a:r>
              <a:rPr lang="en-US" sz="900" i="0" dirty="0" err="1">
                <a:solidFill>
                  <a:srgbClr val="FFFFFF"/>
                </a:solidFill>
                <a:effectLst/>
                <a:latin typeface="Times New Roman" panose="02020603050405020304" pitchFamily="18" charset="0"/>
              </a:rPr>
              <a:t>Railcard</a:t>
            </a:r>
            <a:r>
              <a:rPr lang="en-US" sz="900" i="0" dirty="0">
                <a:solidFill>
                  <a:srgbClr val="FFFFFF"/>
                </a:solidFill>
                <a:effectLst/>
                <a:latin typeface="Times New Roman" panose="02020603050405020304" pitchFamily="18" charset="0"/>
              </a:rPr>
              <a:t> benefits.</a:t>
            </a:r>
            <a:endParaRPr lang="en-US" sz="900" i="0" dirty="0">
              <a:solidFill>
                <a:srgbClr val="252423"/>
              </a:solidFill>
              <a:effectLst/>
              <a:latin typeface="Segoe UI" panose="020B0502040204020203" pitchFamily="34" charset="0"/>
            </a:endParaRPr>
          </a:p>
          <a:p>
            <a:pPr algn="l">
              <a:buNone/>
            </a:pPr>
            <a:endParaRPr lang="en-US" sz="900" i="0" dirty="0">
              <a:solidFill>
                <a:srgbClr val="252423"/>
              </a:solidFill>
              <a:effectLst/>
              <a:latin typeface="Segoe UI" panose="020B0502040204020203" pitchFamily="34" charset="0"/>
            </a:endParaRPr>
          </a:p>
          <a:p>
            <a:pPr algn="l">
              <a:buNone/>
            </a:pPr>
            <a:r>
              <a:rPr lang="en-US" sz="900" i="0" dirty="0">
                <a:solidFill>
                  <a:srgbClr val="FFFFFF"/>
                </a:solidFill>
                <a:effectLst/>
                <a:latin typeface="Times New Roman" panose="02020603050405020304" pitchFamily="18" charset="0"/>
              </a:rPr>
              <a:t>4. Station Ticket Purchases:</a:t>
            </a:r>
            <a:endParaRPr lang="en-US" sz="900" i="0" dirty="0">
              <a:solidFill>
                <a:srgbClr val="252423"/>
              </a:solidFill>
              <a:effectLst/>
              <a:latin typeface="Segoe UI" panose="020B0502040204020203" pitchFamily="34" charset="0"/>
            </a:endParaRPr>
          </a:p>
          <a:p>
            <a:pPr algn="l">
              <a:buNone/>
            </a:pPr>
            <a:r>
              <a:rPr lang="en-US" sz="900" i="0" dirty="0">
                <a:solidFill>
                  <a:srgbClr val="FFFFFF"/>
                </a:solidFill>
                <a:effectLst/>
                <a:latin typeface="Times New Roman" panose="02020603050405020304" pitchFamily="18" charset="0"/>
              </a:rPr>
              <a:t>Introduce easier, faster payment methods, particularly contactless options.</a:t>
            </a:r>
            <a:endParaRPr lang="en-US" sz="900" i="0" dirty="0">
              <a:solidFill>
                <a:srgbClr val="252423"/>
              </a:solidFill>
              <a:effectLst/>
              <a:latin typeface="Segoe UI" panose="020B0502040204020203" pitchFamily="34" charset="0"/>
            </a:endParaRPr>
          </a:p>
          <a:p>
            <a:pPr algn="l">
              <a:buNone/>
            </a:pPr>
            <a:endParaRPr lang="en-US" sz="900" i="0" dirty="0">
              <a:solidFill>
                <a:srgbClr val="252423"/>
              </a:solidFill>
              <a:effectLst/>
              <a:latin typeface="Segoe UI" panose="020B0502040204020203" pitchFamily="34" charset="0"/>
            </a:endParaRPr>
          </a:p>
          <a:p>
            <a:pPr algn="l">
              <a:buNone/>
            </a:pPr>
            <a:r>
              <a:rPr lang="en-US" sz="900" i="0" dirty="0">
                <a:solidFill>
                  <a:srgbClr val="FFFFFF"/>
                </a:solidFill>
                <a:effectLst/>
                <a:latin typeface="Times New Roman" panose="02020603050405020304" pitchFamily="18" charset="0"/>
              </a:rPr>
              <a:t>5.Anytime Ticket Sales Drop During Holidays:</a:t>
            </a:r>
            <a:endParaRPr lang="en-US" sz="900" i="0" dirty="0">
              <a:solidFill>
                <a:srgbClr val="252423"/>
              </a:solidFill>
              <a:effectLst/>
              <a:latin typeface="Segoe UI" panose="020B0502040204020203" pitchFamily="34" charset="0"/>
            </a:endParaRPr>
          </a:p>
          <a:p>
            <a:pPr algn="l">
              <a:buNone/>
            </a:pPr>
            <a:r>
              <a:rPr lang="en-US" sz="900" i="0" dirty="0">
                <a:solidFill>
                  <a:srgbClr val="FFFFFF"/>
                </a:solidFill>
                <a:effectLst/>
                <a:latin typeface="Times New Roman" panose="02020603050405020304" pitchFamily="18" charset="0"/>
              </a:rPr>
              <a:t>Investigate the reasons behind this trend to help boost sales during holidays.</a:t>
            </a:r>
            <a:endParaRPr lang="en-US" sz="900" i="0" dirty="0">
              <a:solidFill>
                <a:srgbClr val="252423"/>
              </a:solidFill>
              <a:effectLst/>
              <a:latin typeface="Segoe UI" panose="020B0502040204020203" pitchFamily="34" charset="0"/>
            </a:endParaRPr>
          </a:p>
          <a:p>
            <a:pPr algn="l">
              <a:buNone/>
            </a:pPr>
            <a:endParaRPr lang="en-US" sz="900" i="0" dirty="0">
              <a:solidFill>
                <a:srgbClr val="252423"/>
              </a:solidFill>
              <a:effectLst/>
              <a:latin typeface="Segoe UI" panose="020B0502040204020203" pitchFamily="34" charset="0"/>
            </a:endParaRPr>
          </a:p>
          <a:p>
            <a:pPr algn="l">
              <a:buNone/>
            </a:pPr>
            <a:r>
              <a:rPr lang="en-US" sz="900" i="0" dirty="0">
                <a:solidFill>
                  <a:srgbClr val="FFFFFF"/>
                </a:solidFill>
                <a:effectLst/>
                <a:latin typeface="Times New Roman" panose="02020603050405020304" pitchFamily="18" charset="0"/>
              </a:rPr>
              <a:t>6. Anytime Tickets Have the Lowest Delay and Cancellation Rates:</a:t>
            </a:r>
            <a:endParaRPr lang="en-US" sz="900" i="0" dirty="0">
              <a:solidFill>
                <a:srgbClr val="252423"/>
              </a:solidFill>
              <a:effectLst/>
              <a:latin typeface="Segoe UI" panose="020B0502040204020203" pitchFamily="34" charset="0"/>
            </a:endParaRPr>
          </a:p>
          <a:p>
            <a:pPr algn="l"/>
            <a:r>
              <a:rPr lang="en-US" sz="900" i="0" dirty="0">
                <a:solidFill>
                  <a:srgbClr val="FFFFFF"/>
                </a:solidFill>
                <a:effectLst/>
                <a:latin typeface="Times New Roman" panose="02020603050405020304" pitchFamily="18" charset="0"/>
              </a:rPr>
              <a:t>Leverage this advantage as a Unique Selling Proposition (USP) in marketing.</a:t>
            </a:r>
            <a:endParaRPr lang="en-US" sz="900" i="0" dirty="0">
              <a:solidFill>
                <a:srgbClr val="252423"/>
              </a:solidFill>
              <a:effectLst/>
              <a:latin typeface="Segoe UI" panose="020B0502040204020203" pitchFamily="34" charset="0"/>
            </a:endParaRPr>
          </a:p>
        </p:txBody>
      </p:sp>
      <p:sp>
        <p:nvSpPr>
          <p:cNvPr id="560" name="Google Shape;560;p29"/>
          <p:cNvSpPr txBox="1">
            <a:spLocks noGrp="1"/>
          </p:cNvSpPr>
          <p:nvPr>
            <p:ph type="subTitle" idx="4"/>
          </p:nvPr>
        </p:nvSpPr>
        <p:spPr>
          <a:xfrm>
            <a:off x="429544" y="922705"/>
            <a:ext cx="3022200" cy="394500"/>
          </a:xfrm>
          <a:prstGeom prst="rect">
            <a:avLst/>
          </a:prstGeom>
        </p:spPr>
        <p:txBody>
          <a:bodyPr spcFirstLastPara="1" wrap="square" lIns="91425" tIns="91425" rIns="91425" bIns="91425" anchor="b" anchorCtr="0">
            <a:noAutofit/>
          </a:bodyPr>
          <a:lstStyle/>
          <a:p>
            <a:pPr marL="0" indent="0">
              <a:buSzPts val="3500"/>
            </a:pPr>
            <a:r>
              <a:rPr lang="en-US" b="1" dirty="0">
                <a:solidFill>
                  <a:srgbClr val="FFFFFF"/>
                </a:solidFill>
                <a:effectLst/>
                <a:latin typeface="Britannic Bold" panose="020B0903060703020204" pitchFamily="34" charset="0"/>
              </a:rPr>
              <a:t>Tickets</a:t>
            </a:r>
            <a:endParaRPr dirty="0">
              <a:latin typeface="Britannic Bold" panose="020B0903060703020204" pitchFamily="34" charset="0"/>
            </a:endParaRPr>
          </a:p>
        </p:txBody>
      </p:sp>
      <p:grpSp>
        <p:nvGrpSpPr>
          <p:cNvPr id="561" name="Google Shape;561;p29"/>
          <p:cNvGrpSpPr/>
          <p:nvPr/>
        </p:nvGrpSpPr>
        <p:grpSpPr>
          <a:xfrm>
            <a:off x="6568288" y="4161474"/>
            <a:ext cx="3916014" cy="877925"/>
            <a:chOff x="6485838" y="199274"/>
            <a:chExt cx="3916014" cy="877925"/>
          </a:xfrm>
        </p:grpSpPr>
        <p:sp>
          <p:nvSpPr>
            <p:cNvPr id="562" name="Google Shape;562;p29"/>
            <p:cNvSpPr/>
            <p:nvPr/>
          </p:nvSpPr>
          <p:spPr>
            <a:xfrm flipH="1">
              <a:off x="8434633" y="199274"/>
              <a:ext cx="1967219" cy="352032"/>
            </a:xfrm>
            <a:custGeom>
              <a:avLst/>
              <a:gdLst/>
              <a:ahLst/>
              <a:cxnLst/>
              <a:rect l="l" t="t" r="r" b="b"/>
              <a:pathLst>
                <a:path w="97363" h="17423" fill="none" extrusionOk="0">
                  <a:moveTo>
                    <a:pt x="0" y="0"/>
                  </a:moveTo>
                  <a:lnTo>
                    <a:pt x="54113" y="0"/>
                  </a:lnTo>
                  <a:lnTo>
                    <a:pt x="71535" y="17423"/>
                  </a:lnTo>
                  <a:lnTo>
                    <a:pt x="97363" y="17423"/>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p:cNvSpPr/>
            <p:nvPr/>
          </p:nvSpPr>
          <p:spPr>
            <a:xfrm flipH="1">
              <a:off x="8377240" y="524581"/>
              <a:ext cx="49699" cy="49661"/>
            </a:xfrm>
            <a:custGeom>
              <a:avLst/>
              <a:gdLst/>
              <a:ahLst/>
              <a:cxnLst/>
              <a:rect l="l" t="t" r="r" b="b"/>
              <a:pathLst>
                <a:path w="3473" h="3471" fill="none" extrusionOk="0">
                  <a:moveTo>
                    <a:pt x="619" y="2854"/>
                  </a:moveTo>
                  <a:cubicBezTo>
                    <a:pt x="1235" y="3470"/>
                    <a:pt x="2237" y="3470"/>
                    <a:pt x="2856" y="2854"/>
                  </a:cubicBezTo>
                  <a:cubicBezTo>
                    <a:pt x="3472" y="2235"/>
                    <a:pt x="3472" y="1235"/>
                    <a:pt x="2856" y="617"/>
                  </a:cubicBezTo>
                  <a:cubicBezTo>
                    <a:pt x="2237" y="0"/>
                    <a:pt x="1235" y="0"/>
                    <a:pt x="619" y="617"/>
                  </a:cubicBezTo>
                  <a:cubicBezTo>
                    <a:pt x="0" y="1235"/>
                    <a:pt x="0" y="2235"/>
                    <a:pt x="619" y="2854"/>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p:cNvSpPr/>
            <p:nvPr/>
          </p:nvSpPr>
          <p:spPr>
            <a:xfrm flipH="1">
              <a:off x="7939772" y="534353"/>
              <a:ext cx="571337" cy="335928"/>
            </a:xfrm>
            <a:custGeom>
              <a:avLst/>
              <a:gdLst/>
              <a:ahLst/>
              <a:cxnLst/>
              <a:rect l="l" t="t" r="r" b="b"/>
              <a:pathLst>
                <a:path w="28277" h="16626" fill="none" extrusionOk="0">
                  <a:moveTo>
                    <a:pt x="28276" y="1"/>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p:cNvSpPr/>
            <p:nvPr/>
          </p:nvSpPr>
          <p:spPr>
            <a:xfrm flipH="1">
              <a:off x="8502451" y="844301"/>
              <a:ext cx="49698" cy="49672"/>
            </a:xfrm>
            <a:custGeom>
              <a:avLst/>
              <a:gdLst/>
              <a:ahLst/>
              <a:cxnLst/>
              <a:rect l="l" t="t" r="r" b="b"/>
              <a:pathLst>
                <a:path w="2093" h="2093" fill="none" extrusionOk="0">
                  <a:moveTo>
                    <a:pt x="372" y="1721"/>
                  </a:moveTo>
                  <a:cubicBezTo>
                    <a:pt x="744" y="2093"/>
                    <a:pt x="1347" y="2093"/>
                    <a:pt x="1721" y="1721"/>
                  </a:cubicBezTo>
                  <a:cubicBezTo>
                    <a:pt x="2093" y="1349"/>
                    <a:pt x="2093" y="746"/>
                    <a:pt x="1721" y="372"/>
                  </a:cubicBezTo>
                  <a:cubicBezTo>
                    <a:pt x="1347" y="0"/>
                    <a:pt x="744" y="0"/>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p:cNvSpPr/>
            <p:nvPr/>
          </p:nvSpPr>
          <p:spPr>
            <a:xfrm flipH="1">
              <a:off x="7898285" y="494641"/>
              <a:ext cx="49701" cy="49672"/>
            </a:xfrm>
            <a:custGeom>
              <a:avLst/>
              <a:gdLst/>
              <a:ahLst/>
              <a:cxnLst/>
              <a:rect l="l" t="t" r="r" b="b"/>
              <a:pathLst>
                <a:path w="2092" h="2091" fill="none" extrusionOk="0">
                  <a:moveTo>
                    <a:pt x="373" y="1719"/>
                  </a:moveTo>
                  <a:cubicBezTo>
                    <a:pt x="744" y="2091"/>
                    <a:pt x="1348" y="2091"/>
                    <a:pt x="1719" y="1719"/>
                  </a:cubicBezTo>
                  <a:cubicBezTo>
                    <a:pt x="2091" y="1347"/>
                    <a:pt x="2091" y="744"/>
                    <a:pt x="1719" y="372"/>
                  </a:cubicBezTo>
                  <a:cubicBezTo>
                    <a:pt x="1348" y="0"/>
                    <a:pt x="744" y="0"/>
                    <a:pt x="373" y="372"/>
                  </a:cubicBezTo>
                  <a:cubicBezTo>
                    <a:pt x="1" y="744"/>
                    <a:pt x="1" y="1347"/>
                    <a:pt x="373" y="1719"/>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p:cNvSpPr/>
            <p:nvPr/>
          </p:nvSpPr>
          <p:spPr>
            <a:xfrm flipH="1">
              <a:off x="6530978" y="835024"/>
              <a:ext cx="2980864" cy="217446"/>
            </a:xfrm>
            <a:custGeom>
              <a:avLst/>
              <a:gdLst/>
              <a:ahLst/>
              <a:cxnLst/>
              <a:rect l="l" t="t" r="r" b="b"/>
              <a:pathLst>
                <a:path w="147531" h="10762" fill="none" extrusionOk="0">
                  <a:moveTo>
                    <a:pt x="0" y="9594"/>
                  </a:moveTo>
                  <a:lnTo>
                    <a:pt x="83489" y="9594"/>
                  </a:lnTo>
                  <a:lnTo>
                    <a:pt x="93083" y="0"/>
                  </a:lnTo>
                  <a:lnTo>
                    <a:pt x="122380" y="0"/>
                  </a:lnTo>
                  <a:lnTo>
                    <a:pt x="133142" y="10762"/>
                  </a:lnTo>
                  <a:lnTo>
                    <a:pt x="147531" y="10762"/>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p:cNvSpPr/>
            <p:nvPr/>
          </p:nvSpPr>
          <p:spPr>
            <a:xfrm flipH="1">
              <a:off x="6485838" y="1027500"/>
              <a:ext cx="49698" cy="49698"/>
            </a:xfrm>
            <a:custGeom>
              <a:avLst/>
              <a:gdLst/>
              <a:ahLst/>
              <a:cxnLst/>
              <a:rect l="l" t="t" r="r" b="b"/>
              <a:pathLst>
                <a:path w="2460" h="2460" fill="none" extrusionOk="0">
                  <a:moveTo>
                    <a:pt x="2022" y="2022"/>
                  </a:moveTo>
                  <a:cubicBezTo>
                    <a:pt x="1584" y="2459"/>
                    <a:pt x="875" y="2459"/>
                    <a:pt x="438" y="2022"/>
                  </a:cubicBezTo>
                  <a:cubicBezTo>
                    <a:pt x="1" y="1584"/>
                    <a:pt x="1" y="875"/>
                    <a:pt x="438" y="438"/>
                  </a:cubicBezTo>
                  <a:cubicBezTo>
                    <a:pt x="875" y="1"/>
                    <a:pt x="1584" y="1"/>
                    <a:pt x="2022" y="438"/>
                  </a:cubicBezTo>
                  <a:cubicBezTo>
                    <a:pt x="2459" y="875"/>
                    <a:pt x="2459" y="1584"/>
                    <a:pt x="2022"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29"/>
          <p:cNvGrpSpPr/>
          <p:nvPr/>
        </p:nvGrpSpPr>
        <p:grpSpPr>
          <a:xfrm>
            <a:off x="-1646499" y="4584697"/>
            <a:ext cx="3474250" cy="421514"/>
            <a:chOff x="3749401" y="491297"/>
            <a:chExt cx="3474250" cy="421514"/>
          </a:xfrm>
        </p:grpSpPr>
        <p:sp>
          <p:nvSpPr>
            <p:cNvPr id="570" name="Google Shape;570;p29"/>
            <p:cNvSpPr/>
            <p:nvPr/>
          </p:nvSpPr>
          <p:spPr>
            <a:xfrm>
              <a:off x="6652273" y="553205"/>
              <a:ext cx="571377" cy="335908"/>
            </a:xfrm>
            <a:custGeom>
              <a:avLst/>
              <a:gdLst/>
              <a:ahLst/>
              <a:cxnLst/>
              <a:rect l="l" t="t" r="r" b="b"/>
              <a:pathLst>
                <a:path w="28279" h="16625" fill="none" extrusionOk="0">
                  <a:moveTo>
                    <a:pt x="28278" y="0"/>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p:cNvSpPr/>
            <p:nvPr/>
          </p:nvSpPr>
          <p:spPr>
            <a:xfrm>
              <a:off x="6611237" y="863137"/>
              <a:ext cx="49677" cy="49675"/>
            </a:xfrm>
            <a:custGeom>
              <a:avLst/>
              <a:gdLst/>
              <a:ahLst/>
              <a:cxnLst/>
              <a:rect l="l" t="t" r="r" b="b"/>
              <a:pathLst>
                <a:path w="2093" h="2094" fill="none" extrusionOk="0">
                  <a:moveTo>
                    <a:pt x="372" y="1721"/>
                  </a:moveTo>
                  <a:cubicBezTo>
                    <a:pt x="744" y="2093"/>
                    <a:pt x="1349" y="2093"/>
                    <a:pt x="1721" y="1721"/>
                  </a:cubicBezTo>
                  <a:cubicBezTo>
                    <a:pt x="2093" y="1349"/>
                    <a:pt x="2093" y="744"/>
                    <a:pt x="1721" y="372"/>
                  </a:cubicBezTo>
                  <a:cubicBezTo>
                    <a:pt x="1349" y="1"/>
                    <a:pt x="744" y="1"/>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p:cNvSpPr/>
            <p:nvPr/>
          </p:nvSpPr>
          <p:spPr>
            <a:xfrm>
              <a:off x="3749401" y="491297"/>
              <a:ext cx="2980864" cy="217406"/>
            </a:xfrm>
            <a:custGeom>
              <a:avLst/>
              <a:gdLst/>
              <a:ahLst/>
              <a:cxnLst/>
              <a:rect l="l" t="t" r="r" b="b"/>
              <a:pathLst>
                <a:path w="147531" h="10760" fill="none" extrusionOk="0">
                  <a:moveTo>
                    <a:pt x="0" y="9592"/>
                  </a:moveTo>
                  <a:lnTo>
                    <a:pt x="83489" y="9592"/>
                  </a:lnTo>
                  <a:lnTo>
                    <a:pt x="93083" y="0"/>
                  </a:lnTo>
                  <a:lnTo>
                    <a:pt x="122382" y="0"/>
                  </a:lnTo>
                  <a:lnTo>
                    <a:pt x="133141" y="10760"/>
                  </a:lnTo>
                  <a:lnTo>
                    <a:pt x="147531" y="10760"/>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p:cNvSpPr/>
            <p:nvPr/>
          </p:nvSpPr>
          <p:spPr>
            <a:xfrm>
              <a:off x="6725698" y="683730"/>
              <a:ext cx="49684" cy="49704"/>
            </a:xfrm>
            <a:custGeom>
              <a:avLst/>
              <a:gdLst/>
              <a:ahLst/>
              <a:cxnLst/>
              <a:rect l="l" t="t" r="r" b="b"/>
              <a:pathLst>
                <a:path w="2459" h="2460" fill="none" extrusionOk="0">
                  <a:moveTo>
                    <a:pt x="2021" y="2022"/>
                  </a:moveTo>
                  <a:cubicBezTo>
                    <a:pt x="1584" y="2459"/>
                    <a:pt x="875" y="2459"/>
                    <a:pt x="438" y="2022"/>
                  </a:cubicBezTo>
                  <a:cubicBezTo>
                    <a:pt x="0" y="1585"/>
                    <a:pt x="0" y="875"/>
                    <a:pt x="438" y="438"/>
                  </a:cubicBezTo>
                  <a:cubicBezTo>
                    <a:pt x="875" y="1"/>
                    <a:pt x="1584" y="1"/>
                    <a:pt x="2021" y="438"/>
                  </a:cubicBezTo>
                  <a:cubicBezTo>
                    <a:pt x="2459" y="875"/>
                    <a:pt x="2459" y="1585"/>
                    <a:pt x="2021"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29"/>
          <p:cNvGrpSpPr/>
          <p:nvPr/>
        </p:nvGrpSpPr>
        <p:grpSpPr>
          <a:xfrm>
            <a:off x="7683402" y="-1461460"/>
            <a:ext cx="3256500" cy="2821200"/>
            <a:chOff x="6553477" y="2803090"/>
            <a:chExt cx="3256500" cy="2821200"/>
          </a:xfrm>
        </p:grpSpPr>
        <p:sp>
          <p:nvSpPr>
            <p:cNvPr id="575" name="Google Shape;575;p29"/>
            <p:cNvSpPr/>
            <p:nvPr/>
          </p:nvSpPr>
          <p:spPr>
            <a:xfrm>
              <a:off x="6553477" y="2803090"/>
              <a:ext cx="3256500" cy="2821200"/>
            </a:xfrm>
            <a:prstGeom prst="hexagon">
              <a:avLst>
                <a:gd name="adj" fmla="val 25000"/>
                <a:gd name="vf" fmla="val 11547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p:cNvSpPr/>
            <p:nvPr/>
          </p:nvSpPr>
          <p:spPr>
            <a:xfrm>
              <a:off x="6752013" y="2975102"/>
              <a:ext cx="2859300" cy="2477100"/>
            </a:xfrm>
            <a:prstGeom prst="hexagon">
              <a:avLst>
                <a:gd name="adj" fmla="val 25000"/>
                <a:gd name="vf" fmla="val 115470"/>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DBFE12B4-153D-C060-2035-90789A371EDA}"/>
              </a:ext>
            </a:extLst>
          </p:cNvPr>
          <p:cNvPicPr>
            <a:picLocks noChangeAspect="1"/>
          </p:cNvPicPr>
          <p:nvPr/>
        </p:nvPicPr>
        <p:blipFill>
          <a:blip r:embed="rId3"/>
          <a:srcRect/>
          <a:stretch/>
        </p:blipFill>
        <p:spPr>
          <a:xfrm>
            <a:off x="4033596" y="1235656"/>
            <a:ext cx="4680860" cy="29059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5">
          <a:extLst>
            <a:ext uri="{FF2B5EF4-FFF2-40B4-BE49-F238E27FC236}">
              <a16:creationId xmlns:a16="http://schemas.microsoft.com/office/drawing/2014/main" id="{004E6AA6-1C1F-5264-73A6-7BE139678990}"/>
            </a:ext>
          </a:extLst>
        </p:cNvPr>
        <p:cNvGrpSpPr/>
        <p:nvPr/>
      </p:nvGrpSpPr>
      <p:grpSpPr>
        <a:xfrm>
          <a:off x="0" y="0"/>
          <a:ext cx="0" cy="0"/>
          <a:chOff x="0" y="0"/>
          <a:chExt cx="0" cy="0"/>
        </a:xfrm>
      </p:grpSpPr>
      <p:sp>
        <p:nvSpPr>
          <p:cNvPr id="556" name="Google Shape;556;p29">
            <a:extLst>
              <a:ext uri="{FF2B5EF4-FFF2-40B4-BE49-F238E27FC236}">
                <a16:creationId xmlns:a16="http://schemas.microsoft.com/office/drawing/2014/main" id="{FF40437B-3644-527E-E6AB-832ACCEFDF76}"/>
              </a:ext>
            </a:extLst>
          </p:cNvPr>
          <p:cNvSpPr txBox="1">
            <a:spLocks noGrp="1"/>
          </p:cNvSpPr>
          <p:nvPr>
            <p:ph type="title"/>
          </p:nvPr>
        </p:nvSpPr>
        <p:spPr>
          <a:xfrm>
            <a:off x="399860" y="40103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latin typeface="Britannic Bold" panose="020B0903060703020204" pitchFamily="34" charset="0"/>
              </a:rPr>
              <a:t>Recommendations</a:t>
            </a:r>
            <a:r>
              <a:rPr lang="en-US" sz="2400" dirty="0"/>
              <a:t> </a:t>
            </a:r>
            <a:br>
              <a:rPr lang="en-US" sz="2400" dirty="0"/>
            </a:br>
            <a:endParaRPr lang="en-US" sz="2400" b="1" dirty="0">
              <a:solidFill>
                <a:schemeClr val="lt1"/>
              </a:solidFill>
              <a:latin typeface="Poppins"/>
              <a:ea typeface="Poppins"/>
              <a:cs typeface="Poppins"/>
              <a:sym typeface="Poppins"/>
            </a:endParaRPr>
          </a:p>
        </p:txBody>
      </p:sp>
      <p:sp>
        <p:nvSpPr>
          <p:cNvPr id="558" name="Google Shape;558;p29">
            <a:extLst>
              <a:ext uri="{FF2B5EF4-FFF2-40B4-BE49-F238E27FC236}">
                <a16:creationId xmlns:a16="http://schemas.microsoft.com/office/drawing/2014/main" id="{DAE705CE-BB04-EF3B-F3DE-CD10C9315893}"/>
              </a:ext>
            </a:extLst>
          </p:cNvPr>
          <p:cNvSpPr txBox="1">
            <a:spLocks noGrp="1"/>
          </p:cNvSpPr>
          <p:nvPr>
            <p:ph type="subTitle" idx="2"/>
          </p:nvPr>
        </p:nvSpPr>
        <p:spPr>
          <a:xfrm>
            <a:off x="256657" y="1288055"/>
            <a:ext cx="3486013" cy="3250413"/>
          </a:xfrm>
          <a:prstGeom prst="rect">
            <a:avLst/>
          </a:prstGeom>
        </p:spPr>
        <p:txBody>
          <a:bodyPr spcFirstLastPara="1" wrap="square" lIns="91425" tIns="91425" rIns="91425" bIns="91425" anchor="t" anchorCtr="0">
            <a:noAutofit/>
          </a:bodyPr>
          <a:lstStyle/>
          <a:p>
            <a:pPr algn="l">
              <a:buNone/>
            </a:pPr>
            <a:r>
              <a:rPr lang="en-US" sz="900" b="0" i="0" dirty="0">
                <a:solidFill>
                  <a:srgbClr val="FFFFFF"/>
                </a:solidFill>
                <a:effectLst/>
                <a:latin typeface="Times New Roman" panose="02020603050405020304" pitchFamily="18" charset="0"/>
              </a:rPr>
              <a:t>1. Stations with High Demand and Delays (e.g., Manchester Piccadilly, London Euston):</a:t>
            </a:r>
            <a:endParaRPr lang="en-US" sz="900" b="0" i="0" dirty="0">
              <a:solidFill>
                <a:srgbClr val="252423"/>
              </a:solidFill>
              <a:effectLst/>
              <a:latin typeface="Segoe UI" panose="020B0502040204020203" pitchFamily="34" charset="0"/>
            </a:endParaRPr>
          </a:p>
          <a:p>
            <a:pPr algn="l">
              <a:buNone/>
            </a:pPr>
            <a:r>
              <a:rPr lang="en-US" sz="900" b="0" i="0" dirty="0">
                <a:solidFill>
                  <a:srgbClr val="FFFFFF"/>
                </a:solidFill>
                <a:effectLst/>
                <a:latin typeface="Times New Roman" panose="02020603050405020304" pitchFamily="18" charset="0"/>
              </a:rPr>
              <a:t>Urgently address and resolve delay issues at these stations.</a:t>
            </a:r>
            <a:endParaRPr lang="en-US" sz="900" b="0" i="0" dirty="0">
              <a:solidFill>
                <a:srgbClr val="252423"/>
              </a:solidFill>
              <a:effectLst/>
              <a:latin typeface="Segoe UI" panose="020B0502040204020203" pitchFamily="34" charset="0"/>
            </a:endParaRPr>
          </a:p>
          <a:p>
            <a:pPr algn="l">
              <a:buNone/>
            </a:pPr>
            <a:endParaRPr lang="en-US" sz="900" b="0" i="0" dirty="0">
              <a:solidFill>
                <a:srgbClr val="252423"/>
              </a:solidFill>
              <a:effectLst/>
              <a:latin typeface="Segoe UI" panose="020B0502040204020203" pitchFamily="34" charset="0"/>
            </a:endParaRPr>
          </a:p>
          <a:p>
            <a:pPr algn="l">
              <a:buNone/>
            </a:pPr>
            <a:r>
              <a:rPr lang="en-US" sz="900" b="0" i="0" dirty="0">
                <a:solidFill>
                  <a:srgbClr val="FFFFFF"/>
                </a:solidFill>
                <a:effectLst/>
                <a:latin typeface="Times New Roman" panose="02020603050405020304" pitchFamily="18" charset="0"/>
              </a:rPr>
              <a:t>2. Low Demand Stations (e.g., Bristol Temple Meads):</a:t>
            </a:r>
            <a:endParaRPr lang="en-US" sz="900" b="0" i="0" dirty="0">
              <a:solidFill>
                <a:srgbClr val="252423"/>
              </a:solidFill>
              <a:effectLst/>
              <a:latin typeface="Segoe UI" panose="020B0502040204020203" pitchFamily="34" charset="0"/>
            </a:endParaRPr>
          </a:p>
          <a:p>
            <a:pPr algn="l">
              <a:buNone/>
            </a:pPr>
            <a:r>
              <a:rPr lang="en-US" sz="900" b="0" i="0" dirty="0">
                <a:solidFill>
                  <a:srgbClr val="FFFFFF"/>
                </a:solidFill>
                <a:effectLst/>
                <a:latin typeface="Times New Roman" panose="02020603050405020304" pitchFamily="18" charset="0"/>
              </a:rPr>
              <a:t>Investigate causes for low usage and consider promotional or operational strategies.</a:t>
            </a:r>
            <a:endParaRPr lang="en-US" sz="900" b="0" i="0" dirty="0">
              <a:solidFill>
                <a:srgbClr val="252423"/>
              </a:solidFill>
              <a:effectLst/>
              <a:latin typeface="Segoe UI" panose="020B0502040204020203" pitchFamily="34" charset="0"/>
            </a:endParaRPr>
          </a:p>
          <a:p>
            <a:pPr algn="l">
              <a:buNone/>
            </a:pPr>
            <a:endParaRPr lang="en-US" sz="900" b="0" i="0" dirty="0">
              <a:solidFill>
                <a:srgbClr val="252423"/>
              </a:solidFill>
              <a:effectLst/>
              <a:latin typeface="Segoe UI" panose="020B0502040204020203" pitchFamily="34" charset="0"/>
            </a:endParaRPr>
          </a:p>
          <a:p>
            <a:pPr algn="l">
              <a:buNone/>
            </a:pPr>
            <a:r>
              <a:rPr lang="en-US" sz="900" b="0" i="0" dirty="0">
                <a:solidFill>
                  <a:srgbClr val="FFFFFF"/>
                </a:solidFill>
                <a:effectLst/>
                <a:latin typeface="Times New Roman" panose="02020603050405020304" pitchFamily="18" charset="0"/>
              </a:rPr>
              <a:t>3. Long-Duration Routes Have Fewer Orders:</a:t>
            </a:r>
            <a:endParaRPr lang="en-US" sz="900" b="0" i="0" dirty="0">
              <a:solidFill>
                <a:srgbClr val="252423"/>
              </a:solidFill>
              <a:effectLst/>
              <a:latin typeface="Segoe UI" panose="020B0502040204020203" pitchFamily="34" charset="0"/>
            </a:endParaRPr>
          </a:p>
          <a:p>
            <a:pPr algn="l">
              <a:buNone/>
            </a:pPr>
            <a:r>
              <a:rPr lang="en-US" sz="900" b="0" i="0" dirty="0">
                <a:solidFill>
                  <a:srgbClr val="FFFFFF"/>
                </a:solidFill>
                <a:effectLst/>
                <a:latin typeface="Times New Roman" panose="02020603050405020304" pitchFamily="18" charset="0"/>
              </a:rPr>
              <a:t>Improve these routes by making them faster, more affordable, or rescheduling for convenience.</a:t>
            </a:r>
            <a:endParaRPr lang="en-US" sz="900" b="0" i="0" dirty="0">
              <a:solidFill>
                <a:srgbClr val="252423"/>
              </a:solidFill>
              <a:effectLst/>
              <a:latin typeface="Segoe UI" panose="020B0502040204020203" pitchFamily="34" charset="0"/>
            </a:endParaRPr>
          </a:p>
          <a:p>
            <a:pPr algn="l">
              <a:buNone/>
            </a:pPr>
            <a:endParaRPr lang="en-US" sz="900" b="0" i="0" dirty="0">
              <a:solidFill>
                <a:srgbClr val="252423"/>
              </a:solidFill>
              <a:effectLst/>
              <a:latin typeface="Segoe UI" panose="020B0502040204020203" pitchFamily="34" charset="0"/>
            </a:endParaRPr>
          </a:p>
          <a:p>
            <a:pPr algn="l">
              <a:buNone/>
            </a:pPr>
            <a:r>
              <a:rPr lang="en-US" sz="900" b="0" i="0" dirty="0">
                <a:solidFill>
                  <a:srgbClr val="FFFFFF"/>
                </a:solidFill>
                <a:effectLst/>
                <a:latin typeface="Times New Roman" panose="02020603050405020304" pitchFamily="18" charset="0"/>
              </a:rPr>
              <a:t>4. High-Demand Stations:</a:t>
            </a:r>
            <a:endParaRPr lang="en-US" sz="900" b="0" i="0" dirty="0">
              <a:solidFill>
                <a:srgbClr val="252423"/>
              </a:solidFill>
              <a:effectLst/>
              <a:latin typeface="Segoe UI" panose="020B0502040204020203" pitchFamily="34" charset="0"/>
            </a:endParaRPr>
          </a:p>
          <a:p>
            <a:pPr algn="l">
              <a:buNone/>
            </a:pPr>
            <a:r>
              <a:rPr lang="en-US" sz="900" b="0" i="0" dirty="0">
                <a:solidFill>
                  <a:srgbClr val="FFFFFF"/>
                </a:solidFill>
                <a:effectLst/>
                <a:latin typeface="Times New Roman" panose="02020603050405020304" pitchFamily="18" charset="0"/>
              </a:rPr>
              <a:t>Promote off-peak discounts to help distribute demand throughout the day.</a:t>
            </a:r>
            <a:endParaRPr lang="en-US" sz="900" b="0" i="0" dirty="0">
              <a:solidFill>
                <a:srgbClr val="252423"/>
              </a:solidFill>
              <a:effectLst/>
              <a:latin typeface="Segoe UI" panose="020B0502040204020203" pitchFamily="34" charset="0"/>
            </a:endParaRPr>
          </a:p>
          <a:p>
            <a:pPr algn="l">
              <a:buNone/>
            </a:pPr>
            <a:endParaRPr lang="en-US" sz="900" b="0" i="0" dirty="0">
              <a:solidFill>
                <a:srgbClr val="252423"/>
              </a:solidFill>
              <a:effectLst/>
              <a:latin typeface="Segoe UI" panose="020B0502040204020203" pitchFamily="34" charset="0"/>
            </a:endParaRPr>
          </a:p>
          <a:p>
            <a:pPr algn="l">
              <a:buNone/>
            </a:pPr>
            <a:r>
              <a:rPr lang="en-US" sz="900" b="0" i="0" dirty="0">
                <a:solidFill>
                  <a:srgbClr val="FFFFFF"/>
                </a:solidFill>
                <a:effectLst/>
                <a:latin typeface="Times New Roman" panose="02020603050405020304" pitchFamily="18" charset="0"/>
              </a:rPr>
              <a:t>5. Routes with Frequent Cancellations and Delays:</a:t>
            </a:r>
            <a:endParaRPr lang="en-US" sz="900" b="0" i="0" dirty="0">
              <a:solidFill>
                <a:srgbClr val="252423"/>
              </a:solidFill>
              <a:effectLst/>
              <a:latin typeface="Segoe UI" panose="020B0502040204020203" pitchFamily="34" charset="0"/>
            </a:endParaRPr>
          </a:p>
          <a:p>
            <a:pPr algn="l">
              <a:buNone/>
            </a:pPr>
            <a:r>
              <a:rPr lang="en-US" sz="900" b="0" i="0" dirty="0">
                <a:solidFill>
                  <a:srgbClr val="FFFFFF"/>
                </a:solidFill>
                <a:effectLst/>
                <a:latin typeface="Times New Roman" panose="02020603050405020304" pitchFamily="18" charset="0"/>
              </a:rPr>
              <a:t>Prioritize maintenance and performance improvements.</a:t>
            </a:r>
            <a:br>
              <a:rPr lang="en-US" sz="900" b="0" i="0" dirty="0">
                <a:solidFill>
                  <a:srgbClr val="252423"/>
                </a:solidFill>
                <a:effectLst/>
                <a:latin typeface="Segoe UI" panose="020B0502040204020203" pitchFamily="34" charset="0"/>
              </a:rPr>
            </a:br>
            <a:endParaRPr lang="en-US" sz="900" b="0" i="0" dirty="0">
              <a:solidFill>
                <a:srgbClr val="252423"/>
              </a:solidFill>
              <a:effectLst/>
              <a:latin typeface="Segoe UI" panose="020B0502040204020203" pitchFamily="34" charset="0"/>
            </a:endParaRPr>
          </a:p>
          <a:p>
            <a:pPr algn="l">
              <a:buNone/>
            </a:pPr>
            <a:r>
              <a:rPr lang="en-US" sz="900" b="0" i="0" dirty="0">
                <a:solidFill>
                  <a:srgbClr val="FFFFFF"/>
                </a:solidFill>
                <a:effectLst/>
                <a:latin typeface="Times New Roman" panose="02020603050405020304" pitchFamily="18" charset="0"/>
              </a:rPr>
              <a:t>6. Evaluate ROI by Station:</a:t>
            </a:r>
            <a:endParaRPr lang="en-US" sz="900" b="0" i="0" dirty="0">
              <a:solidFill>
                <a:srgbClr val="252423"/>
              </a:solidFill>
              <a:effectLst/>
              <a:latin typeface="Segoe UI" panose="020B0502040204020203" pitchFamily="34" charset="0"/>
            </a:endParaRPr>
          </a:p>
          <a:p>
            <a:pPr marL="139700" indent="0" algn="l"/>
            <a:r>
              <a:rPr lang="en-US" sz="900" b="0" i="0" dirty="0">
                <a:solidFill>
                  <a:srgbClr val="FFFFFF"/>
                </a:solidFill>
                <a:effectLst/>
                <a:latin typeface="Times New Roman" panose="02020603050405020304" pitchFamily="18" charset="0"/>
              </a:rPr>
              <a:t>Calculate return on investment for each station to prioritize funding and development.</a:t>
            </a:r>
            <a:endParaRPr lang="en-US" sz="900" b="0" i="0" dirty="0">
              <a:solidFill>
                <a:srgbClr val="252423"/>
              </a:solidFill>
              <a:effectLst/>
              <a:latin typeface="Segoe UI" panose="020B0502040204020203" pitchFamily="34" charset="0"/>
            </a:endParaRPr>
          </a:p>
        </p:txBody>
      </p:sp>
      <p:sp>
        <p:nvSpPr>
          <p:cNvPr id="560" name="Google Shape;560;p29">
            <a:extLst>
              <a:ext uri="{FF2B5EF4-FFF2-40B4-BE49-F238E27FC236}">
                <a16:creationId xmlns:a16="http://schemas.microsoft.com/office/drawing/2014/main" id="{7BA7D5BD-7C9A-CC64-C904-20FBC68CE863}"/>
              </a:ext>
            </a:extLst>
          </p:cNvPr>
          <p:cNvSpPr txBox="1">
            <a:spLocks noGrp="1"/>
          </p:cNvSpPr>
          <p:nvPr>
            <p:ph type="subTitle" idx="4"/>
          </p:nvPr>
        </p:nvSpPr>
        <p:spPr>
          <a:xfrm>
            <a:off x="429544" y="922705"/>
            <a:ext cx="3022200" cy="394500"/>
          </a:xfrm>
          <a:prstGeom prst="rect">
            <a:avLst/>
          </a:prstGeom>
        </p:spPr>
        <p:txBody>
          <a:bodyPr spcFirstLastPara="1" wrap="square" lIns="91425" tIns="91425" rIns="91425" bIns="91425" anchor="b" anchorCtr="0">
            <a:noAutofit/>
          </a:bodyPr>
          <a:lstStyle/>
          <a:p>
            <a:pPr marL="0" indent="0">
              <a:buSzPts val="3500"/>
            </a:pPr>
            <a:r>
              <a:rPr lang="en-US" b="1" dirty="0">
                <a:solidFill>
                  <a:srgbClr val="FFFFFF"/>
                </a:solidFill>
                <a:effectLst/>
                <a:latin typeface="Britannic Bold" panose="020B0903060703020204" pitchFamily="34" charset="0"/>
              </a:rPr>
              <a:t>Stations</a:t>
            </a:r>
            <a:endParaRPr dirty="0">
              <a:latin typeface="Britannic Bold" panose="020B0903060703020204" pitchFamily="34" charset="0"/>
            </a:endParaRPr>
          </a:p>
        </p:txBody>
      </p:sp>
      <p:grpSp>
        <p:nvGrpSpPr>
          <p:cNvPr id="561" name="Google Shape;561;p29">
            <a:extLst>
              <a:ext uri="{FF2B5EF4-FFF2-40B4-BE49-F238E27FC236}">
                <a16:creationId xmlns:a16="http://schemas.microsoft.com/office/drawing/2014/main" id="{5FD9C067-8CDB-47EC-CB00-A132CAD91418}"/>
              </a:ext>
            </a:extLst>
          </p:cNvPr>
          <p:cNvGrpSpPr/>
          <p:nvPr/>
        </p:nvGrpSpPr>
        <p:grpSpPr>
          <a:xfrm>
            <a:off x="6568288" y="4161474"/>
            <a:ext cx="3916014" cy="877925"/>
            <a:chOff x="6485838" y="199274"/>
            <a:chExt cx="3916014" cy="877925"/>
          </a:xfrm>
        </p:grpSpPr>
        <p:sp>
          <p:nvSpPr>
            <p:cNvPr id="562" name="Google Shape;562;p29">
              <a:extLst>
                <a:ext uri="{FF2B5EF4-FFF2-40B4-BE49-F238E27FC236}">
                  <a16:creationId xmlns:a16="http://schemas.microsoft.com/office/drawing/2014/main" id="{2E79187A-BDB4-F8FF-5543-C98EE53BE3E0}"/>
                </a:ext>
              </a:extLst>
            </p:cNvPr>
            <p:cNvSpPr/>
            <p:nvPr/>
          </p:nvSpPr>
          <p:spPr>
            <a:xfrm flipH="1">
              <a:off x="8434633" y="199274"/>
              <a:ext cx="1967219" cy="352032"/>
            </a:xfrm>
            <a:custGeom>
              <a:avLst/>
              <a:gdLst/>
              <a:ahLst/>
              <a:cxnLst/>
              <a:rect l="l" t="t" r="r" b="b"/>
              <a:pathLst>
                <a:path w="97363" h="17423" fill="none" extrusionOk="0">
                  <a:moveTo>
                    <a:pt x="0" y="0"/>
                  </a:moveTo>
                  <a:lnTo>
                    <a:pt x="54113" y="0"/>
                  </a:lnTo>
                  <a:lnTo>
                    <a:pt x="71535" y="17423"/>
                  </a:lnTo>
                  <a:lnTo>
                    <a:pt x="97363" y="17423"/>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a:extLst>
                <a:ext uri="{FF2B5EF4-FFF2-40B4-BE49-F238E27FC236}">
                  <a16:creationId xmlns:a16="http://schemas.microsoft.com/office/drawing/2014/main" id="{66C0DA4A-D849-1391-6520-068DD6635880}"/>
                </a:ext>
              </a:extLst>
            </p:cNvPr>
            <p:cNvSpPr/>
            <p:nvPr/>
          </p:nvSpPr>
          <p:spPr>
            <a:xfrm flipH="1">
              <a:off x="8377240" y="524581"/>
              <a:ext cx="49699" cy="49661"/>
            </a:xfrm>
            <a:custGeom>
              <a:avLst/>
              <a:gdLst/>
              <a:ahLst/>
              <a:cxnLst/>
              <a:rect l="l" t="t" r="r" b="b"/>
              <a:pathLst>
                <a:path w="3473" h="3471" fill="none" extrusionOk="0">
                  <a:moveTo>
                    <a:pt x="619" y="2854"/>
                  </a:moveTo>
                  <a:cubicBezTo>
                    <a:pt x="1235" y="3470"/>
                    <a:pt x="2237" y="3470"/>
                    <a:pt x="2856" y="2854"/>
                  </a:cubicBezTo>
                  <a:cubicBezTo>
                    <a:pt x="3472" y="2235"/>
                    <a:pt x="3472" y="1235"/>
                    <a:pt x="2856" y="617"/>
                  </a:cubicBezTo>
                  <a:cubicBezTo>
                    <a:pt x="2237" y="0"/>
                    <a:pt x="1235" y="0"/>
                    <a:pt x="619" y="617"/>
                  </a:cubicBezTo>
                  <a:cubicBezTo>
                    <a:pt x="0" y="1235"/>
                    <a:pt x="0" y="2235"/>
                    <a:pt x="619" y="2854"/>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a:extLst>
                <a:ext uri="{FF2B5EF4-FFF2-40B4-BE49-F238E27FC236}">
                  <a16:creationId xmlns:a16="http://schemas.microsoft.com/office/drawing/2014/main" id="{ADB4C637-B0E2-DCB3-4A71-929672783F23}"/>
                </a:ext>
              </a:extLst>
            </p:cNvPr>
            <p:cNvSpPr/>
            <p:nvPr/>
          </p:nvSpPr>
          <p:spPr>
            <a:xfrm flipH="1">
              <a:off x="7939772" y="534353"/>
              <a:ext cx="571337" cy="335928"/>
            </a:xfrm>
            <a:custGeom>
              <a:avLst/>
              <a:gdLst/>
              <a:ahLst/>
              <a:cxnLst/>
              <a:rect l="l" t="t" r="r" b="b"/>
              <a:pathLst>
                <a:path w="28277" h="16626" fill="none" extrusionOk="0">
                  <a:moveTo>
                    <a:pt x="28276" y="1"/>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a:extLst>
                <a:ext uri="{FF2B5EF4-FFF2-40B4-BE49-F238E27FC236}">
                  <a16:creationId xmlns:a16="http://schemas.microsoft.com/office/drawing/2014/main" id="{74AD5DA7-AAEE-279C-613B-0586964C61C1}"/>
                </a:ext>
              </a:extLst>
            </p:cNvPr>
            <p:cNvSpPr/>
            <p:nvPr/>
          </p:nvSpPr>
          <p:spPr>
            <a:xfrm flipH="1">
              <a:off x="8502451" y="844301"/>
              <a:ext cx="49698" cy="49672"/>
            </a:xfrm>
            <a:custGeom>
              <a:avLst/>
              <a:gdLst/>
              <a:ahLst/>
              <a:cxnLst/>
              <a:rect l="l" t="t" r="r" b="b"/>
              <a:pathLst>
                <a:path w="2093" h="2093" fill="none" extrusionOk="0">
                  <a:moveTo>
                    <a:pt x="372" y="1721"/>
                  </a:moveTo>
                  <a:cubicBezTo>
                    <a:pt x="744" y="2093"/>
                    <a:pt x="1347" y="2093"/>
                    <a:pt x="1721" y="1721"/>
                  </a:cubicBezTo>
                  <a:cubicBezTo>
                    <a:pt x="2093" y="1349"/>
                    <a:pt x="2093" y="746"/>
                    <a:pt x="1721" y="372"/>
                  </a:cubicBezTo>
                  <a:cubicBezTo>
                    <a:pt x="1347" y="0"/>
                    <a:pt x="744" y="0"/>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a:extLst>
                <a:ext uri="{FF2B5EF4-FFF2-40B4-BE49-F238E27FC236}">
                  <a16:creationId xmlns:a16="http://schemas.microsoft.com/office/drawing/2014/main" id="{CDE37754-17D0-97A2-269F-E23EB817FBFC}"/>
                </a:ext>
              </a:extLst>
            </p:cNvPr>
            <p:cNvSpPr/>
            <p:nvPr/>
          </p:nvSpPr>
          <p:spPr>
            <a:xfrm flipH="1">
              <a:off x="7898285" y="494641"/>
              <a:ext cx="49701" cy="49672"/>
            </a:xfrm>
            <a:custGeom>
              <a:avLst/>
              <a:gdLst/>
              <a:ahLst/>
              <a:cxnLst/>
              <a:rect l="l" t="t" r="r" b="b"/>
              <a:pathLst>
                <a:path w="2092" h="2091" fill="none" extrusionOk="0">
                  <a:moveTo>
                    <a:pt x="373" y="1719"/>
                  </a:moveTo>
                  <a:cubicBezTo>
                    <a:pt x="744" y="2091"/>
                    <a:pt x="1348" y="2091"/>
                    <a:pt x="1719" y="1719"/>
                  </a:cubicBezTo>
                  <a:cubicBezTo>
                    <a:pt x="2091" y="1347"/>
                    <a:pt x="2091" y="744"/>
                    <a:pt x="1719" y="372"/>
                  </a:cubicBezTo>
                  <a:cubicBezTo>
                    <a:pt x="1348" y="0"/>
                    <a:pt x="744" y="0"/>
                    <a:pt x="373" y="372"/>
                  </a:cubicBezTo>
                  <a:cubicBezTo>
                    <a:pt x="1" y="744"/>
                    <a:pt x="1" y="1347"/>
                    <a:pt x="373" y="1719"/>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a:extLst>
                <a:ext uri="{FF2B5EF4-FFF2-40B4-BE49-F238E27FC236}">
                  <a16:creationId xmlns:a16="http://schemas.microsoft.com/office/drawing/2014/main" id="{E6B4A079-9B1F-129D-030E-3F482E343B0B}"/>
                </a:ext>
              </a:extLst>
            </p:cNvPr>
            <p:cNvSpPr/>
            <p:nvPr/>
          </p:nvSpPr>
          <p:spPr>
            <a:xfrm flipH="1">
              <a:off x="6530978" y="835024"/>
              <a:ext cx="2980864" cy="217446"/>
            </a:xfrm>
            <a:custGeom>
              <a:avLst/>
              <a:gdLst/>
              <a:ahLst/>
              <a:cxnLst/>
              <a:rect l="l" t="t" r="r" b="b"/>
              <a:pathLst>
                <a:path w="147531" h="10762" fill="none" extrusionOk="0">
                  <a:moveTo>
                    <a:pt x="0" y="9594"/>
                  </a:moveTo>
                  <a:lnTo>
                    <a:pt x="83489" y="9594"/>
                  </a:lnTo>
                  <a:lnTo>
                    <a:pt x="93083" y="0"/>
                  </a:lnTo>
                  <a:lnTo>
                    <a:pt x="122380" y="0"/>
                  </a:lnTo>
                  <a:lnTo>
                    <a:pt x="133142" y="10762"/>
                  </a:lnTo>
                  <a:lnTo>
                    <a:pt x="147531" y="10762"/>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a:extLst>
                <a:ext uri="{FF2B5EF4-FFF2-40B4-BE49-F238E27FC236}">
                  <a16:creationId xmlns:a16="http://schemas.microsoft.com/office/drawing/2014/main" id="{04E0F775-61C5-DF3E-D842-CF83CE54F345}"/>
                </a:ext>
              </a:extLst>
            </p:cNvPr>
            <p:cNvSpPr/>
            <p:nvPr/>
          </p:nvSpPr>
          <p:spPr>
            <a:xfrm flipH="1">
              <a:off x="6485838" y="1027500"/>
              <a:ext cx="49698" cy="49698"/>
            </a:xfrm>
            <a:custGeom>
              <a:avLst/>
              <a:gdLst/>
              <a:ahLst/>
              <a:cxnLst/>
              <a:rect l="l" t="t" r="r" b="b"/>
              <a:pathLst>
                <a:path w="2460" h="2460" fill="none" extrusionOk="0">
                  <a:moveTo>
                    <a:pt x="2022" y="2022"/>
                  </a:moveTo>
                  <a:cubicBezTo>
                    <a:pt x="1584" y="2459"/>
                    <a:pt x="875" y="2459"/>
                    <a:pt x="438" y="2022"/>
                  </a:cubicBezTo>
                  <a:cubicBezTo>
                    <a:pt x="1" y="1584"/>
                    <a:pt x="1" y="875"/>
                    <a:pt x="438" y="438"/>
                  </a:cubicBezTo>
                  <a:cubicBezTo>
                    <a:pt x="875" y="1"/>
                    <a:pt x="1584" y="1"/>
                    <a:pt x="2022" y="438"/>
                  </a:cubicBezTo>
                  <a:cubicBezTo>
                    <a:pt x="2459" y="875"/>
                    <a:pt x="2459" y="1584"/>
                    <a:pt x="2022"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29">
            <a:extLst>
              <a:ext uri="{FF2B5EF4-FFF2-40B4-BE49-F238E27FC236}">
                <a16:creationId xmlns:a16="http://schemas.microsoft.com/office/drawing/2014/main" id="{6352F850-DFEA-7E5A-86A7-8EB25BDF9727}"/>
              </a:ext>
            </a:extLst>
          </p:cNvPr>
          <p:cNvGrpSpPr/>
          <p:nvPr/>
        </p:nvGrpSpPr>
        <p:grpSpPr>
          <a:xfrm>
            <a:off x="-1646499" y="4584697"/>
            <a:ext cx="3474250" cy="421514"/>
            <a:chOff x="3749401" y="491297"/>
            <a:chExt cx="3474250" cy="421514"/>
          </a:xfrm>
        </p:grpSpPr>
        <p:sp>
          <p:nvSpPr>
            <p:cNvPr id="570" name="Google Shape;570;p29">
              <a:extLst>
                <a:ext uri="{FF2B5EF4-FFF2-40B4-BE49-F238E27FC236}">
                  <a16:creationId xmlns:a16="http://schemas.microsoft.com/office/drawing/2014/main" id="{042E8E40-BFBB-B70F-BFE6-92BDDDF8C451}"/>
                </a:ext>
              </a:extLst>
            </p:cNvPr>
            <p:cNvSpPr/>
            <p:nvPr/>
          </p:nvSpPr>
          <p:spPr>
            <a:xfrm>
              <a:off x="6652273" y="553205"/>
              <a:ext cx="571377" cy="335908"/>
            </a:xfrm>
            <a:custGeom>
              <a:avLst/>
              <a:gdLst/>
              <a:ahLst/>
              <a:cxnLst/>
              <a:rect l="l" t="t" r="r" b="b"/>
              <a:pathLst>
                <a:path w="28279" h="16625" fill="none" extrusionOk="0">
                  <a:moveTo>
                    <a:pt x="28278" y="0"/>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a:extLst>
                <a:ext uri="{FF2B5EF4-FFF2-40B4-BE49-F238E27FC236}">
                  <a16:creationId xmlns:a16="http://schemas.microsoft.com/office/drawing/2014/main" id="{6D857ADB-6DEA-63D7-696B-E5690B1DBA59}"/>
                </a:ext>
              </a:extLst>
            </p:cNvPr>
            <p:cNvSpPr/>
            <p:nvPr/>
          </p:nvSpPr>
          <p:spPr>
            <a:xfrm>
              <a:off x="6611237" y="863137"/>
              <a:ext cx="49677" cy="49675"/>
            </a:xfrm>
            <a:custGeom>
              <a:avLst/>
              <a:gdLst/>
              <a:ahLst/>
              <a:cxnLst/>
              <a:rect l="l" t="t" r="r" b="b"/>
              <a:pathLst>
                <a:path w="2093" h="2094" fill="none" extrusionOk="0">
                  <a:moveTo>
                    <a:pt x="372" y="1721"/>
                  </a:moveTo>
                  <a:cubicBezTo>
                    <a:pt x="744" y="2093"/>
                    <a:pt x="1349" y="2093"/>
                    <a:pt x="1721" y="1721"/>
                  </a:cubicBezTo>
                  <a:cubicBezTo>
                    <a:pt x="2093" y="1349"/>
                    <a:pt x="2093" y="744"/>
                    <a:pt x="1721" y="372"/>
                  </a:cubicBezTo>
                  <a:cubicBezTo>
                    <a:pt x="1349" y="1"/>
                    <a:pt x="744" y="1"/>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a:extLst>
                <a:ext uri="{FF2B5EF4-FFF2-40B4-BE49-F238E27FC236}">
                  <a16:creationId xmlns:a16="http://schemas.microsoft.com/office/drawing/2014/main" id="{A54248CD-A33C-B0BA-A72B-60D307E880CB}"/>
                </a:ext>
              </a:extLst>
            </p:cNvPr>
            <p:cNvSpPr/>
            <p:nvPr/>
          </p:nvSpPr>
          <p:spPr>
            <a:xfrm>
              <a:off x="3749401" y="491297"/>
              <a:ext cx="2980864" cy="217406"/>
            </a:xfrm>
            <a:custGeom>
              <a:avLst/>
              <a:gdLst/>
              <a:ahLst/>
              <a:cxnLst/>
              <a:rect l="l" t="t" r="r" b="b"/>
              <a:pathLst>
                <a:path w="147531" h="10760" fill="none" extrusionOk="0">
                  <a:moveTo>
                    <a:pt x="0" y="9592"/>
                  </a:moveTo>
                  <a:lnTo>
                    <a:pt x="83489" y="9592"/>
                  </a:lnTo>
                  <a:lnTo>
                    <a:pt x="93083" y="0"/>
                  </a:lnTo>
                  <a:lnTo>
                    <a:pt x="122382" y="0"/>
                  </a:lnTo>
                  <a:lnTo>
                    <a:pt x="133141" y="10760"/>
                  </a:lnTo>
                  <a:lnTo>
                    <a:pt x="147531" y="10760"/>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a:extLst>
                <a:ext uri="{FF2B5EF4-FFF2-40B4-BE49-F238E27FC236}">
                  <a16:creationId xmlns:a16="http://schemas.microsoft.com/office/drawing/2014/main" id="{DB83DB57-BFC0-4578-AC0D-0230D851C5E7}"/>
                </a:ext>
              </a:extLst>
            </p:cNvPr>
            <p:cNvSpPr/>
            <p:nvPr/>
          </p:nvSpPr>
          <p:spPr>
            <a:xfrm>
              <a:off x="6725698" y="683730"/>
              <a:ext cx="49684" cy="49704"/>
            </a:xfrm>
            <a:custGeom>
              <a:avLst/>
              <a:gdLst/>
              <a:ahLst/>
              <a:cxnLst/>
              <a:rect l="l" t="t" r="r" b="b"/>
              <a:pathLst>
                <a:path w="2459" h="2460" fill="none" extrusionOk="0">
                  <a:moveTo>
                    <a:pt x="2021" y="2022"/>
                  </a:moveTo>
                  <a:cubicBezTo>
                    <a:pt x="1584" y="2459"/>
                    <a:pt x="875" y="2459"/>
                    <a:pt x="438" y="2022"/>
                  </a:cubicBezTo>
                  <a:cubicBezTo>
                    <a:pt x="0" y="1585"/>
                    <a:pt x="0" y="875"/>
                    <a:pt x="438" y="438"/>
                  </a:cubicBezTo>
                  <a:cubicBezTo>
                    <a:pt x="875" y="1"/>
                    <a:pt x="1584" y="1"/>
                    <a:pt x="2021" y="438"/>
                  </a:cubicBezTo>
                  <a:cubicBezTo>
                    <a:pt x="2459" y="875"/>
                    <a:pt x="2459" y="1585"/>
                    <a:pt x="2021"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29">
            <a:extLst>
              <a:ext uri="{FF2B5EF4-FFF2-40B4-BE49-F238E27FC236}">
                <a16:creationId xmlns:a16="http://schemas.microsoft.com/office/drawing/2014/main" id="{4909B372-1EA8-9051-DB0C-34D9EE491CF2}"/>
              </a:ext>
            </a:extLst>
          </p:cNvPr>
          <p:cNvGrpSpPr/>
          <p:nvPr/>
        </p:nvGrpSpPr>
        <p:grpSpPr>
          <a:xfrm>
            <a:off x="7683402" y="-1461460"/>
            <a:ext cx="3256500" cy="2821200"/>
            <a:chOff x="6553477" y="2803090"/>
            <a:chExt cx="3256500" cy="2821200"/>
          </a:xfrm>
        </p:grpSpPr>
        <p:sp>
          <p:nvSpPr>
            <p:cNvPr id="575" name="Google Shape;575;p29">
              <a:extLst>
                <a:ext uri="{FF2B5EF4-FFF2-40B4-BE49-F238E27FC236}">
                  <a16:creationId xmlns:a16="http://schemas.microsoft.com/office/drawing/2014/main" id="{4754A7EF-DB20-AE4A-37CC-F1A92031B47F}"/>
                </a:ext>
              </a:extLst>
            </p:cNvPr>
            <p:cNvSpPr/>
            <p:nvPr/>
          </p:nvSpPr>
          <p:spPr>
            <a:xfrm>
              <a:off x="6553477" y="2803090"/>
              <a:ext cx="3256500" cy="2821200"/>
            </a:xfrm>
            <a:prstGeom prst="hexagon">
              <a:avLst>
                <a:gd name="adj" fmla="val 25000"/>
                <a:gd name="vf" fmla="val 11547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a:extLst>
                <a:ext uri="{FF2B5EF4-FFF2-40B4-BE49-F238E27FC236}">
                  <a16:creationId xmlns:a16="http://schemas.microsoft.com/office/drawing/2014/main" id="{C53A73D3-B72B-14D7-9422-EA0A5111B561}"/>
                </a:ext>
              </a:extLst>
            </p:cNvPr>
            <p:cNvSpPr/>
            <p:nvPr/>
          </p:nvSpPr>
          <p:spPr>
            <a:xfrm>
              <a:off x="6752013" y="2975102"/>
              <a:ext cx="2859300" cy="2477100"/>
            </a:xfrm>
            <a:prstGeom prst="hexagon">
              <a:avLst>
                <a:gd name="adj" fmla="val 25000"/>
                <a:gd name="vf" fmla="val 115470"/>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8CAA941F-F567-2FD9-DBFD-750C31DA8EFB}"/>
              </a:ext>
            </a:extLst>
          </p:cNvPr>
          <p:cNvPicPr>
            <a:picLocks noChangeAspect="1"/>
          </p:cNvPicPr>
          <p:nvPr/>
        </p:nvPicPr>
        <p:blipFill>
          <a:blip r:embed="rId3"/>
          <a:srcRect/>
          <a:stretch/>
        </p:blipFill>
        <p:spPr>
          <a:xfrm>
            <a:off x="4033596" y="1242304"/>
            <a:ext cx="4680860" cy="2892666"/>
          </a:xfrm>
          <a:prstGeom prst="rect">
            <a:avLst/>
          </a:prstGeom>
        </p:spPr>
      </p:pic>
    </p:spTree>
    <p:extLst>
      <p:ext uri="{BB962C8B-B14F-4D97-AF65-F5344CB8AC3E}">
        <p14:creationId xmlns:p14="http://schemas.microsoft.com/office/powerpoint/2010/main" val="664048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5">
          <a:extLst>
            <a:ext uri="{FF2B5EF4-FFF2-40B4-BE49-F238E27FC236}">
              <a16:creationId xmlns:a16="http://schemas.microsoft.com/office/drawing/2014/main" id="{17408458-4662-FA7F-ECD8-048D882B07CA}"/>
            </a:ext>
          </a:extLst>
        </p:cNvPr>
        <p:cNvGrpSpPr/>
        <p:nvPr/>
      </p:nvGrpSpPr>
      <p:grpSpPr>
        <a:xfrm>
          <a:off x="0" y="0"/>
          <a:ext cx="0" cy="0"/>
          <a:chOff x="0" y="0"/>
          <a:chExt cx="0" cy="0"/>
        </a:xfrm>
      </p:grpSpPr>
      <p:sp>
        <p:nvSpPr>
          <p:cNvPr id="556" name="Google Shape;556;p29">
            <a:extLst>
              <a:ext uri="{FF2B5EF4-FFF2-40B4-BE49-F238E27FC236}">
                <a16:creationId xmlns:a16="http://schemas.microsoft.com/office/drawing/2014/main" id="{9A81A45A-9CCF-E31D-9A47-DCCF7C39F47A}"/>
              </a:ext>
            </a:extLst>
          </p:cNvPr>
          <p:cNvSpPr txBox="1">
            <a:spLocks noGrp="1"/>
          </p:cNvSpPr>
          <p:nvPr>
            <p:ph type="title"/>
          </p:nvPr>
        </p:nvSpPr>
        <p:spPr>
          <a:xfrm>
            <a:off x="399860" y="40103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latin typeface="Britannic Bold" panose="020B0903060703020204" pitchFamily="34" charset="0"/>
              </a:rPr>
              <a:t>Recommendations</a:t>
            </a:r>
            <a:r>
              <a:rPr lang="en-US" sz="2400" dirty="0"/>
              <a:t> </a:t>
            </a:r>
            <a:br>
              <a:rPr lang="en-US" sz="2400" dirty="0"/>
            </a:br>
            <a:endParaRPr lang="en-US" sz="2400" b="1" dirty="0">
              <a:solidFill>
                <a:schemeClr val="lt1"/>
              </a:solidFill>
              <a:latin typeface="Poppins"/>
              <a:ea typeface="Poppins"/>
              <a:cs typeface="Poppins"/>
              <a:sym typeface="Poppins"/>
            </a:endParaRPr>
          </a:p>
        </p:txBody>
      </p:sp>
      <p:sp>
        <p:nvSpPr>
          <p:cNvPr id="558" name="Google Shape;558;p29">
            <a:extLst>
              <a:ext uri="{FF2B5EF4-FFF2-40B4-BE49-F238E27FC236}">
                <a16:creationId xmlns:a16="http://schemas.microsoft.com/office/drawing/2014/main" id="{14EFB771-B433-53E6-EAFE-CEA5E2FD4B88}"/>
              </a:ext>
            </a:extLst>
          </p:cNvPr>
          <p:cNvSpPr txBox="1">
            <a:spLocks noGrp="1"/>
          </p:cNvSpPr>
          <p:nvPr>
            <p:ph type="subTitle" idx="2"/>
          </p:nvPr>
        </p:nvSpPr>
        <p:spPr>
          <a:xfrm>
            <a:off x="197637" y="1508412"/>
            <a:ext cx="3486013" cy="3250413"/>
          </a:xfrm>
          <a:prstGeom prst="rect">
            <a:avLst/>
          </a:prstGeom>
        </p:spPr>
        <p:txBody>
          <a:bodyPr spcFirstLastPara="1" wrap="square" lIns="91425" tIns="91425" rIns="91425" bIns="91425" anchor="t" anchorCtr="0">
            <a:noAutofit/>
          </a:bodyPr>
          <a:lstStyle/>
          <a:p>
            <a:pPr algn="l">
              <a:buNone/>
            </a:pPr>
            <a:r>
              <a:rPr lang="en-US" sz="900" b="0" i="0" dirty="0">
                <a:solidFill>
                  <a:srgbClr val="FFFFFF"/>
                </a:solidFill>
                <a:effectLst/>
                <a:latin typeface="Times New Roman" panose="02020603050405020304" pitchFamily="18" charset="0"/>
              </a:rPr>
              <a:t>1. Weather and Signal Failures Are the Most Common Delay Causes:</a:t>
            </a:r>
            <a:endParaRPr lang="en-US" sz="900" b="0" i="0" dirty="0">
              <a:solidFill>
                <a:srgbClr val="252423"/>
              </a:solidFill>
              <a:effectLst/>
              <a:latin typeface="Segoe UI" panose="020B0502040204020203" pitchFamily="34" charset="0"/>
            </a:endParaRPr>
          </a:p>
          <a:p>
            <a:pPr algn="l">
              <a:buNone/>
            </a:pPr>
            <a:r>
              <a:rPr lang="en-US" sz="900" b="0" i="0" dirty="0">
                <a:solidFill>
                  <a:srgbClr val="FFFFFF"/>
                </a:solidFill>
                <a:effectLst/>
                <a:latin typeface="Times New Roman" panose="02020603050405020304" pitchFamily="18" charset="0"/>
              </a:rPr>
              <a:t>Invest in weather-resistant infrastructure and modern signaling systems.</a:t>
            </a:r>
            <a:endParaRPr lang="en-US" sz="900" b="0" i="0" dirty="0">
              <a:solidFill>
                <a:srgbClr val="252423"/>
              </a:solidFill>
              <a:effectLst/>
              <a:latin typeface="Segoe UI" panose="020B0502040204020203" pitchFamily="34" charset="0"/>
            </a:endParaRPr>
          </a:p>
          <a:p>
            <a:pPr algn="l">
              <a:buNone/>
            </a:pPr>
            <a:endParaRPr lang="en-US" sz="900" b="0" i="0" dirty="0">
              <a:solidFill>
                <a:srgbClr val="252423"/>
              </a:solidFill>
              <a:effectLst/>
              <a:latin typeface="Segoe UI" panose="020B0502040204020203" pitchFamily="34" charset="0"/>
            </a:endParaRPr>
          </a:p>
          <a:p>
            <a:pPr algn="l">
              <a:buNone/>
            </a:pPr>
            <a:r>
              <a:rPr lang="en-US" sz="900" b="0" i="0" dirty="0">
                <a:solidFill>
                  <a:srgbClr val="FFFFFF"/>
                </a:solidFill>
                <a:effectLst/>
                <a:latin typeface="Times New Roman" panose="02020603050405020304" pitchFamily="18" charset="0"/>
              </a:rPr>
              <a:t>2.Staff Shortages Cause the Longest Delays:</a:t>
            </a:r>
            <a:endParaRPr lang="en-US" sz="900" b="0" i="0" dirty="0">
              <a:solidFill>
                <a:srgbClr val="252423"/>
              </a:solidFill>
              <a:effectLst/>
              <a:latin typeface="Segoe UI" panose="020B0502040204020203" pitchFamily="34" charset="0"/>
            </a:endParaRPr>
          </a:p>
          <a:p>
            <a:pPr algn="l">
              <a:buNone/>
            </a:pPr>
            <a:r>
              <a:rPr lang="en-US" sz="900" b="0" i="0" dirty="0">
                <a:solidFill>
                  <a:srgbClr val="FFFFFF"/>
                </a:solidFill>
                <a:effectLst/>
                <a:latin typeface="Times New Roman" panose="02020603050405020304" pitchFamily="18" charset="0"/>
              </a:rPr>
              <a:t>Prioritize hiring and staff optimization.</a:t>
            </a:r>
            <a:endParaRPr lang="en-US" sz="900" b="0" i="0" dirty="0">
              <a:solidFill>
                <a:srgbClr val="252423"/>
              </a:solidFill>
              <a:effectLst/>
              <a:latin typeface="Segoe UI" panose="020B0502040204020203" pitchFamily="34" charset="0"/>
            </a:endParaRPr>
          </a:p>
          <a:p>
            <a:pPr algn="l">
              <a:buNone/>
            </a:pPr>
            <a:r>
              <a:rPr lang="en-US" sz="900" b="0" i="0" dirty="0">
                <a:solidFill>
                  <a:srgbClr val="FFFFFF"/>
                </a:solidFill>
                <a:effectLst/>
                <a:latin typeface="Times New Roman" panose="02020603050405020304" pitchFamily="18" charset="0"/>
              </a:rPr>
              <a:t>Use shift-based scheduling and emergency staff pools.</a:t>
            </a:r>
            <a:endParaRPr lang="en-US" sz="900" b="0" i="0" dirty="0">
              <a:solidFill>
                <a:srgbClr val="252423"/>
              </a:solidFill>
              <a:effectLst/>
              <a:latin typeface="Segoe UI" panose="020B0502040204020203" pitchFamily="34" charset="0"/>
            </a:endParaRPr>
          </a:p>
          <a:p>
            <a:pPr algn="l">
              <a:buNone/>
            </a:pPr>
            <a:endParaRPr lang="en-US" sz="900" b="0" i="0" dirty="0">
              <a:solidFill>
                <a:srgbClr val="252423"/>
              </a:solidFill>
              <a:effectLst/>
              <a:latin typeface="Segoe UI" panose="020B0502040204020203" pitchFamily="34" charset="0"/>
            </a:endParaRPr>
          </a:p>
          <a:p>
            <a:pPr algn="l">
              <a:buNone/>
            </a:pPr>
            <a:r>
              <a:rPr lang="en-US" sz="900" b="0" i="0" dirty="0">
                <a:solidFill>
                  <a:srgbClr val="FFFFFF"/>
                </a:solidFill>
                <a:effectLst/>
                <a:latin typeface="Times New Roman" panose="02020603050405020304" pitchFamily="18" charset="0"/>
              </a:rPr>
              <a:t>3. Real-Time Delay Risk Alerts:</a:t>
            </a:r>
            <a:endParaRPr lang="en-US" sz="900" b="0" i="0" dirty="0">
              <a:solidFill>
                <a:srgbClr val="252423"/>
              </a:solidFill>
              <a:effectLst/>
              <a:latin typeface="Segoe UI" panose="020B0502040204020203" pitchFamily="34" charset="0"/>
            </a:endParaRPr>
          </a:p>
          <a:p>
            <a:pPr algn="l">
              <a:buNone/>
            </a:pPr>
            <a:r>
              <a:rPr lang="en-US" sz="900" b="0" i="0" dirty="0">
                <a:solidFill>
                  <a:srgbClr val="FFFFFF"/>
                </a:solidFill>
                <a:effectLst/>
                <a:latin typeface="Times New Roman" panose="02020603050405020304" pitchFamily="18" charset="0"/>
              </a:rPr>
              <a:t>Send alerts for journeys at high risk of delay (e.g., due to staff shortage or weather).</a:t>
            </a:r>
            <a:endParaRPr lang="en-US" sz="900" b="0" i="0" dirty="0">
              <a:solidFill>
                <a:srgbClr val="252423"/>
              </a:solidFill>
              <a:effectLst/>
              <a:latin typeface="Segoe UI" panose="020B0502040204020203" pitchFamily="34" charset="0"/>
            </a:endParaRPr>
          </a:p>
          <a:p>
            <a:pPr algn="l">
              <a:buNone/>
            </a:pPr>
            <a:endParaRPr lang="en-US" sz="900" b="0" i="0" dirty="0">
              <a:solidFill>
                <a:srgbClr val="252423"/>
              </a:solidFill>
              <a:effectLst/>
              <a:latin typeface="Segoe UI" panose="020B0502040204020203" pitchFamily="34" charset="0"/>
            </a:endParaRPr>
          </a:p>
          <a:p>
            <a:pPr algn="l">
              <a:buNone/>
            </a:pPr>
            <a:r>
              <a:rPr lang="en-US" sz="900" b="0" i="0" dirty="0">
                <a:solidFill>
                  <a:srgbClr val="FFFFFF"/>
                </a:solidFill>
                <a:effectLst/>
                <a:latin typeface="Times New Roman" panose="02020603050405020304" pitchFamily="18" charset="0"/>
              </a:rPr>
              <a:t>4. Peak Delay Periods:</a:t>
            </a:r>
            <a:endParaRPr lang="en-US" sz="900" b="0" i="0" dirty="0">
              <a:solidFill>
                <a:srgbClr val="252423"/>
              </a:solidFill>
              <a:effectLst/>
              <a:latin typeface="Segoe UI" panose="020B0502040204020203" pitchFamily="34" charset="0"/>
            </a:endParaRPr>
          </a:p>
          <a:p>
            <a:pPr algn="l"/>
            <a:r>
              <a:rPr lang="en-US" sz="900" b="0" i="0" dirty="0">
                <a:solidFill>
                  <a:srgbClr val="FFFFFF"/>
                </a:solidFill>
                <a:effectLst/>
                <a:latin typeface="Times New Roman" panose="02020603050405020304" pitchFamily="18" charset="0"/>
              </a:rPr>
              <a:t>Identify and resolve causes of delays and cancellations that occur at specific times of the day.</a:t>
            </a:r>
            <a:endParaRPr lang="en-US" sz="900" b="0" i="0" dirty="0">
              <a:solidFill>
                <a:srgbClr val="252423"/>
              </a:solidFill>
              <a:effectLst/>
              <a:latin typeface="Segoe UI" panose="020B0502040204020203" pitchFamily="34" charset="0"/>
            </a:endParaRPr>
          </a:p>
        </p:txBody>
      </p:sp>
      <p:sp>
        <p:nvSpPr>
          <p:cNvPr id="560" name="Google Shape;560;p29">
            <a:extLst>
              <a:ext uri="{FF2B5EF4-FFF2-40B4-BE49-F238E27FC236}">
                <a16:creationId xmlns:a16="http://schemas.microsoft.com/office/drawing/2014/main" id="{6ECA6935-061D-D1AB-4B19-D1BB40E7D83A}"/>
              </a:ext>
            </a:extLst>
          </p:cNvPr>
          <p:cNvSpPr txBox="1">
            <a:spLocks noGrp="1"/>
          </p:cNvSpPr>
          <p:nvPr>
            <p:ph type="subTitle" idx="4"/>
          </p:nvPr>
        </p:nvSpPr>
        <p:spPr>
          <a:xfrm>
            <a:off x="429543" y="1034029"/>
            <a:ext cx="3022200" cy="394500"/>
          </a:xfrm>
          <a:prstGeom prst="rect">
            <a:avLst/>
          </a:prstGeom>
        </p:spPr>
        <p:txBody>
          <a:bodyPr spcFirstLastPara="1" wrap="square" lIns="91425" tIns="91425" rIns="91425" bIns="91425" anchor="b" anchorCtr="0">
            <a:noAutofit/>
          </a:bodyPr>
          <a:lstStyle/>
          <a:p>
            <a:pPr marL="0" indent="0">
              <a:buSzPts val="3500"/>
            </a:pPr>
            <a:r>
              <a:rPr lang="en-US" b="1" dirty="0">
                <a:solidFill>
                  <a:srgbClr val="FFFFFF"/>
                </a:solidFill>
                <a:effectLst/>
                <a:latin typeface="Britannic Bold" panose="020B0903060703020204" pitchFamily="34" charset="0"/>
              </a:rPr>
              <a:t>Journeys</a:t>
            </a:r>
            <a:endParaRPr dirty="0">
              <a:latin typeface="Britannic Bold" panose="020B0903060703020204" pitchFamily="34" charset="0"/>
            </a:endParaRPr>
          </a:p>
        </p:txBody>
      </p:sp>
      <p:grpSp>
        <p:nvGrpSpPr>
          <p:cNvPr id="561" name="Google Shape;561;p29">
            <a:extLst>
              <a:ext uri="{FF2B5EF4-FFF2-40B4-BE49-F238E27FC236}">
                <a16:creationId xmlns:a16="http://schemas.microsoft.com/office/drawing/2014/main" id="{2E97561A-6A1F-39AD-391D-203DD3101DFD}"/>
              </a:ext>
            </a:extLst>
          </p:cNvPr>
          <p:cNvGrpSpPr/>
          <p:nvPr/>
        </p:nvGrpSpPr>
        <p:grpSpPr>
          <a:xfrm>
            <a:off x="6568288" y="4161474"/>
            <a:ext cx="3916014" cy="877925"/>
            <a:chOff x="6485838" y="199274"/>
            <a:chExt cx="3916014" cy="877925"/>
          </a:xfrm>
        </p:grpSpPr>
        <p:sp>
          <p:nvSpPr>
            <p:cNvPr id="562" name="Google Shape;562;p29">
              <a:extLst>
                <a:ext uri="{FF2B5EF4-FFF2-40B4-BE49-F238E27FC236}">
                  <a16:creationId xmlns:a16="http://schemas.microsoft.com/office/drawing/2014/main" id="{47B7DAF2-45CC-CA19-7DFC-881E81DA9124}"/>
                </a:ext>
              </a:extLst>
            </p:cNvPr>
            <p:cNvSpPr/>
            <p:nvPr/>
          </p:nvSpPr>
          <p:spPr>
            <a:xfrm flipH="1">
              <a:off x="8434633" y="199274"/>
              <a:ext cx="1967219" cy="352032"/>
            </a:xfrm>
            <a:custGeom>
              <a:avLst/>
              <a:gdLst/>
              <a:ahLst/>
              <a:cxnLst/>
              <a:rect l="l" t="t" r="r" b="b"/>
              <a:pathLst>
                <a:path w="97363" h="17423" fill="none" extrusionOk="0">
                  <a:moveTo>
                    <a:pt x="0" y="0"/>
                  </a:moveTo>
                  <a:lnTo>
                    <a:pt x="54113" y="0"/>
                  </a:lnTo>
                  <a:lnTo>
                    <a:pt x="71535" y="17423"/>
                  </a:lnTo>
                  <a:lnTo>
                    <a:pt x="97363" y="17423"/>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a:extLst>
                <a:ext uri="{FF2B5EF4-FFF2-40B4-BE49-F238E27FC236}">
                  <a16:creationId xmlns:a16="http://schemas.microsoft.com/office/drawing/2014/main" id="{11D8E3CB-A2F7-601F-B21A-15C68874F85E}"/>
                </a:ext>
              </a:extLst>
            </p:cNvPr>
            <p:cNvSpPr/>
            <p:nvPr/>
          </p:nvSpPr>
          <p:spPr>
            <a:xfrm flipH="1">
              <a:off x="8377240" y="524581"/>
              <a:ext cx="49699" cy="49661"/>
            </a:xfrm>
            <a:custGeom>
              <a:avLst/>
              <a:gdLst/>
              <a:ahLst/>
              <a:cxnLst/>
              <a:rect l="l" t="t" r="r" b="b"/>
              <a:pathLst>
                <a:path w="3473" h="3471" fill="none" extrusionOk="0">
                  <a:moveTo>
                    <a:pt x="619" y="2854"/>
                  </a:moveTo>
                  <a:cubicBezTo>
                    <a:pt x="1235" y="3470"/>
                    <a:pt x="2237" y="3470"/>
                    <a:pt x="2856" y="2854"/>
                  </a:cubicBezTo>
                  <a:cubicBezTo>
                    <a:pt x="3472" y="2235"/>
                    <a:pt x="3472" y="1235"/>
                    <a:pt x="2856" y="617"/>
                  </a:cubicBezTo>
                  <a:cubicBezTo>
                    <a:pt x="2237" y="0"/>
                    <a:pt x="1235" y="0"/>
                    <a:pt x="619" y="617"/>
                  </a:cubicBezTo>
                  <a:cubicBezTo>
                    <a:pt x="0" y="1235"/>
                    <a:pt x="0" y="2235"/>
                    <a:pt x="619" y="2854"/>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a:extLst>
                <a:ext uri="{FF2B5EF4-FFF2-40B4-BE49-F238E27FC236}">
                  <a16:creationId xmlns:a16="http://schemas.microsoft.com/office/drawing/2014/main" id="{66EBE8D5-8D45-F678-0C50-3F9943B64561}"/>
                </a:ext>
              </a:extLst>
            </p:cNvPr>
            <p:cNvSpPr/>
            <p:nvPr/>
          </p:nvSpPr>
          <p:spPr>
            <a:xfrm flipH="1">
              <a:off x="7939772" y="534353"/>
              <a:ext cx="571337" cy="335928"/>
            </a:xfrm>
            <a:custGeom>
              <a:avLst/>
              <a:gdLst/>
              <a:ahLst/>
              <a:cxnLst/>
              <a:rect l="l" t="t" r="r" b="b"/>
              <a:pathLst>
                <a:path w="28277" h="16626" fill="none" extrusionOk="0">
                  <a:moveTo>
                    <a:pt x="28276" y="1"/>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a:extLst>
                <a:ext uri="{FF2B5EF4-FFF2-40B4-BE49-F238E27FC236}">
                  <a16:creationId xmlns:a16="http://schemas.microsoft.com/office/drawing/2014/main" id="{30F823D8-DD9A-1D42-236A-90AA21DAF930}"/>
                </a:ext>
              </a:extLst>
            </p:cNvPr>
            <p:cNvSpPr/>
            <p:nvPr/>
          </p:nvSpPr>
          <p:spPr>
            <a:xfrm flipH="1">
              <a:off x="8502451" y="844301"/>
              <a:ext cx="49698" cy="49672"/>
            </a:xfrm>
            <a:custGeom>
              <a:avLst/>
              <a:gdLst/>
              <a:ahLst/>
              <a:cxnLst/>
              <a:rect l="l" t="t" r="r" b="b"/>
              <a:pathLst>
                <a:path w="2093" h="2093" fill="none" extrusionOk="0">
                  <a:moveTo>
                    <a:pt x="372" y="1721"/>
                  </a:moveTo>
                  <a:cubicBezTo>
                    <a:pt x="744" y="2093"/>
                    <a:pt x="1347" y="2093"/>
                    <a:pt x="1721" y="1721"/>
                  </a:cubicBezTo>
                  <a:cubicBezTo>
                    <a:pt x="2093" y="1349"/>
                    <a:pt x="2093" y="746"/>
                    <a:pt x="1721" y="372"/>
                  </a:cubicBezTo>
                  <a:cubicBezTo>
                    <a:pt x="1347" y="0"/>
                    <a:pt x="744" y="0"/>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a:extLst>
                <a:ext uri="{FF2B5EF4-FFF2-40B4-BE49-F238E27FC236}">
                  <a16:creationId xmlns:a16="http://schemas.microsoft.com/office/drawing/2014/main" id="{E5E29AE1-5B27-D988-B7AB-CB5800C595A9}"/>
                </a:ext>
              </a:extLst>
            </p:cNvPr>
            <p:cNvSpPr/>
            <p:nvPr/>
          </p:nvSpPr>
          <p:spPr>
            <a:xfrm flipH="1">
              <a:off x="7898285" y="494641"/>
              <a:ext cx="49701" cy="49672"/>
            </a:xfrm>
            <a:custGeom>
              <a:avLst/>
              <a:gdLst/>
              <a:ahLst/>
              <a:cxnLst/>
              <a:rect l="l" t="t" r="r" b="b"/>
              <a:pathLst>
                <a:path w="2092" h="2091" fill="none" extrusionOk="0">
                  <a:moveTo>
                    <a:pt x="373" y="1719"/>
                  </a:moveTo>
                  <a:cubicBezTo>
                    <a:pt x="744" y="2091"/>
                    <a:pt x="1348" y="2091"/>
                    <a:pt x="1719" y="1719"/>
                  </a:cubicBezTo>
                  <a:cubicBezTo>
                    <a:pt x="2091" y="1347"/>
                    <a:pt x="2091" y="744"/>
                    <a:pt x="1719" y="372"/>
                  </a:cubicBezTo>
                  <a:cubicBezTo>
                    <a:pt x="1348" y="0"/>
                    <a:pt x="744" y="0"/>
                    <a:pt x="373" y="372"/>
                  </a:cubicBezTo>
                  <a:cubicBezTo>
                    <a:pt x="1" y="744"/>
                    <a:pt x="1" y="1347"/>
                    <a:pt x="373" y="1719"/>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a:extLst>
                <a:ext uri="{FF2B5EF4-FFF2-40B4-BE49-F238E27FC236}">
                  <a16:creationId xmlns:a16="http://schemas.microsoft.com/office/drawing/2014/main" id="{0B68CB71-2C2C-19E6-2202-3EEB8FC5D2FE}"/>
                </a:ext>
              </a:extLst>
            </p:cNvPr>
            <p:cNvSpPr/>
            <p:nvPr/>
          </p:nvSpPr>
          <p:spPr>
            <a:xfrm flipH="1">
              <a:off x="6530978" y="835024"/>
              <a:ext cx="2980864" cy="217446"/>
            </a:xfrm>
            <a:custGeom>
              <a:avLst/>
              <a:gdLst/>
              <a:ahLst/>
              <a:cxnLst/>
              <a:rect l="l" t="t" r="r" b="b"/>
              <a:pathLst>
                <a:path w="147531" h="10762" fill="none" extrusionOk="0">
                  <a:moveTo>
                    <a:pt x="0" y="9594"/>
                  </a:moveTo>
                  <a:lnTo>
                    <a:pt x="83489" y="9594"/>
                  </a:lnTo>
                  <a:lnTo>
                    <a:pt x="93083" y="0"/>
                  </a:lnTo>
                  <a:lnTo>
                    <a:pt x="122380" y="0"/>
                  </a:lnTo>
                  <a:lnTo>
                    <a:pt x="133142" y="10762"/>
                  </a:lnTo>
                  <a:lnTo>
                    <a:pt x="147531" y="10762"/>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a:extLst>
                <a:ext uri="{FF2B5EF4-FFF2-40B4-BE49-F238E27FC236}">
                  <a16:creationId xmlns:a16="http://schemas.microsoft.com/office/drawing/2014/main" id="{C53778DB-F86D-061C-903A-19F4D54A393E}"/>
                </a:ext>
              </a:extLst>
            </p:cNvPr>
            <p:cNvSpPr/>
            <p:nvPr/>
          </p:nvSpPr>
          <p:spPr>
            <a:xfrm flipH="1">
              <a:off x="6485838" y="1027500"/>
              <a:ext cx="49698" cy="49698"/>
            </a:xfrm>
            <a:custGeom>
              <a:avLst/>
              <a:gdLst/>
              <a:ahLst/>
              <a:cxnLst/>
              <a:rect l="l" t="t" r="r" b="b"/>
              <a:pathLst>
                <a:path w="2460" h="2460" fill="none" extrusionOk="0">
                  <a:moveTo>
                    <a:pt x="2022" y="2022"/>
                  </a:moveTo>
                  <a:cubicBezTo>
                    <a:pt x="1584" y="2459"/>
                    <a:pt x="875" y="2459"/>
                    <a:pt x="438" y="2022"/>
                  </a:cubicBezTo>
                  <a:cubicBezTo>
                    <a:pt x="1" y="1584"/>
                    <a:pt x="1" y="875"/>
                    <a:pt x="438" y="438"/>
                  </a:cubicBezTo>
                  <a:cubicBezTo>
                    <a:pt x="875" y="1"/>
                    <a:pt x="1584" y="1"/>
                    <a:pt x="2022" y="438"/>
                  </a:cubicBezTo>
                  <a:cubicBezTo>
                    <a:pt x="2459" y="875"/>
                    <a:pt x="2459" y="1584"/>
                    <a:pt x="2022"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29">
            <a:extLst>
              <a:ext uri="{FF2B5EF4-FFF2-40B4-BE49-F238E27FC236}">
                <a16:creationId xmlns:a16="http://schemas.microsoft.com/office/drawing/2014/main" id="{E11241DB-B987-0648-B947-CC78B43B952A}"/>
              </a:ext>
            </a:extLst>
          </p:cNvPr>
          <p:cNvGrpSpPr/>
          <p:nvPr/>
        </p:nvGrpSpPr>
        <p:grpSpPr>
          <a:xfrm>
            <a:off x="-1646499" y="4584697"/>
            <a:ext cx="3474250" cy="421514"/>
            <a:chOff x="3749401" y="491297"/>
            <a:chExt cx="3474250" cy="421514"/>
          </a:xfrm>
        </p:grpSpPr>
        <p:sp>
          <p:nvSpPr>
            <p:cNvPr id="570" name="Google Shape;570;p29">
              <a:extLst>
                <a:ext uri="{FF2B5EF4-FFF2-40B4-BE49-F238E27FC236}">
                  <a16:creationId xmlns:a16="http://schemas.microsoft.com/office/drawing/2014/main" id="{940A5310-92F1-EC7A-723E-2B5E7776845A}"/>
                </a:ext>
              </a:extLst>
            </p:cNvPr>
            <p:cNvSpPr/>
            <p:nvPr/>
          </p:nvSpPr>
          <p:spPr>
            <a:xfrm>
              <a:off x="6652273" y="553205"/>
              <a:ext cx="571377" cy="335908"/>
            </a:xfrm>
            <a:custGeom>
              <a:avLst/>
              <a:gdLst/>
              <a:ahLst/>
              <a:cxnLst/>
              <a:rect l="l" t="t" r="r" b="b"/>
              <a:pathLst>
                <a:path w="28279" h="16625" fill="none" extrusionOk="0">
                  <a:moveTo>
                    <a:pt x="28278" y="0"/>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a:extLst>
                <a:ext uri="{FF2B5EF4-FFF2-40B4-BE49-F238E27FC236}">
                  <a16:creationId xmlns:a16="http://schemas.microsoft.com/office/drawing/2014/main" id="{4D347E1F-124B-E14F-B70F-EDA1E66BE8A3}"/>
                </a:ext>
              </a:extLst>
            </p:cNvPr>
            <p:cNvSpPr/>
            <p:nvPr/>
          </p:nvSpPr>
          <p:spPr>
            <a:xfrm>
              <a:off x="6611237" y="863137"/>
              <a:ext cx="49677" cy="49675"/>
            </a:xfrm>
            <a:custGeom>
              <a:avLst/>
              <a:gdLst/>
              <a:ahLst/>
              <a:cxnLst/>
              <a:rect l="l" t="t" r="r" b="b"/>
              <a:pathLst>
                <a:path w="2093" h="2094" fill="none" extrusionOk="0">
                  <a:moveTo>
                    <a:pt x="372" y="1721"/>
                  </a:moveTo>
                  <a:cubicBezTo>
                    <a:pt x="744" y="2093"/>
                    <a:pt x="1349" y="2093"/>
                    <a:pt x="1721" y="1721"/>
                  </a:cubicBezTo>
                  <a:cubicBezTo>
                    <a:pt x="2093" y="1349"/>
                    <a:pt x="2093" y="744"/>
                    <a:pt x="1721" y="372"/>
                  </a:cubicBezTo>
                  <a:cubicBezTo>
                    <a:pt x="1349" y="1"/>
                    <a:pt x="744" y="1"/>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a:extLst>
                <a:ext uri="{FF2B5EF4-FFF2-40B4-BE49-F238E27FC236}">
                  <a16:creationId xmlns:a16="http://schemas.microsoft.com/office/drawing/2014/main" id="{DC3872AB-7843-A99D-56BD-749FA4787CF8}"/>
                </a:ext>
              </a:extLst>
            </p:cNvPr>
            <p:cNvSpPr/>
            <p:nvPr/>
          </p:nvSpPr>
          <p:spPr>
            <a:xfrm>
              <a:off x="3749401" y="491297"/>
              <a:ext cx="2980864" cy="217406"/>
            </a:xfrm>
            <a:custGeom>
              <a:avLst/>
              <a:gdLst/>
              <a:ahLst/>
              <a:cxnLst/>
              <a:rect l="l" t="t" r="r" b="b"/>
              <a:pathLst>
                <a:path w="147531" h="10760" fill="none" extrusionOk="0">
                  <a:moveTo>
                    <a:pt x="0" y="9592"/>
                  </a:moveTo>
                  <a:lnTo>
                    <a:pt x="83489" y="9592"/>
                  </a:lnTo>
                  <a:lnTo>
                    <a:pt x="93083" y="0"/>
                  </a:lnTo>
                  <a:lnTo>
                    <a:pt x="122382" y="0"/>
                  </a:lnTo>
                  <a:lnTo>
                    <a:pt x="133141" y="10760"/>
                  </a:lnTo>
                  <a:lnTo>
                    <a:pt x="147531" y="10760"/>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a:extLst>
                <a:ext uri="{FF2B5EF4-FFF2-40B4-BE49-F238E27FC236}">
                  <a16:creationId xmlns:a16="http://schemas.microsoft.com/office/drawing/2014/main" id="{E815E7B8-A540-3BF8-85CB-0E38B34F2827}"/>
                </a:ext>
              </a:extLst>
            </p:cNvPr>
            <p:cNvSpPr/>
            <p:nvPr/>
          </p:nvSpPr>
          <p:spPr>
            <a:xfrm>
              <a:off x="6725698" y="683730"/>
              <a:ext cx="49684" cy="49704"/>
            </a:xfrm>
            <a:custGeom>
              <a:avLst/>
              <a:gdLst/>
              <a:ahLst/>
              <a:cxnLst/>
              <a:rect l="l" t="t" r="r" b="b"/>
              <a:pathLst>
                <a:path w="2459" h="2460" fill="none" extrusionOk="0">
                  <a:moveTo>
                    <a:pt x="2021" y="2022"/>
                  </a:moveTo>
                  <a:cubicBezTo>
                    <a:pt x="1584" y="2459"/>
                    <a:pt x="875" y="2459"/>
                    <a:pt x="438" y="2022"/>
                  </a:cubicBezTo>
                  <a:cubicBezTo>
                    <a:pt x="0" y="1585"/>
                    <a:pt x="0" y="875"/>
                    <a:pt x="438" y="438"/>
                  </a:cubicBezTo>
                  <a:cubicBezTo>
                    <a:pt x="875" y="1"/>
                    <a:pt x="1584" y="1"/>
                    <a:pt x="2021" y="438"/>
                  </a:cubicBezTo>
                  <a:cubicBezTo>
                    <a:pt x="2459" y="875"/>
                    <a:pt x="2459" y="1585"/>
                    <a:pt x="2021"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29">
            <a:extLst>
              <a:ext uri="{FF2B5EF4-FFF2-40B4-BE49-F238E27FC236}">
                <a16:creationId xmlns:a16="http://schemas.microsoft.com/office/drawing/2014/main" id="{7E24BD75-888F-CE4C-C061-8586B41EBDBA}"/>
              </a:ext>
            </a:extLst>
          </p:cNvPr>
          <p:cNvGrpSpPr/>
          <p:nvPr/>
        </p:nvGrpSpPr>
        <p:grpSpPr>
          <a:xfrm>
            <a:off x="7683402" y="-1461460"/>
            <a:ext cx="3256500" cy="2821200"/>
            <a:chOff x="6553477" y="2803090"/>
            <a:chExt cx="3256500" cy="2821200"/>
          </a:xfrm>
        </p:grpSpPr>
        <p:sp>
          <p:nvSpPr>
            <p:cNvPr id="575" name="Google Shape;575;p29">
              <a:extLst>
                <a:ext uri="{FF2B5EF4-FFF2-40B4-BE49-F238E27FC236}">
                  <a16:creationId xmlns:a16="http://schemas.microsoft.com/office/drawing/2014/main" id="{98AEE169-F514-2EC6-6DB5-0F6ECFC6B3DD}"/>
                </a:ext>
              </a:extLst>
            </p:cNvPr>
            <p:cNvSpPr/>
            <p:nvPr/>
          </p:nvSpPr>
          <p:spPr>
            <a:xfrm>
              <a:off x="6553477" y="2803090"/>
              <a:ext cx="3256500" cy="2821200"/>
            </a:xfrm>
            <a:prstGeom prst="hexagon">
              <a:avLst>
                <a:gd name="adj" fmla="val 25000"/>
                <a:gd name="vf" fmla="val 11547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a:extLst>
                <a:ext uri="{FF2B5EF4-FFF2-40B4-BE49-F238E27FC236}">
                  <a16:creationId xmlns:a16="http://schemas.microsoft.com/office/drawing/2014/main" id="{502FCF7F-27BD-AF11-B390-8B4AF842BAF0}"/>
                </a:ext>
              </a:extLst>
            </p:cNvPr>
            <p:cNvSpPr/>
            <p:nvPr/>
          </p:nvSpPr>
          <p:spPr>
            <a:xfrm>
              <a:off x="6752013" y="2975102"/>
              <a:ext cx="2859300" cy="2477100"/>
            </a:xfrm>
            <a:prstGeom prst="hexagon">
              <a:avLst>
                <a:gd name="adj" fmla="val 25000"/>
                <a:gd name="vf" fmla="val 115470"/>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C4D41CC3-4AF3-57FB-7508-6B9113849BAF}"/>
              </a:ext>
            </a:extLst>
          </p:cNvPr>
          <p:cNvPicPr>
            <a:picLocks noChangeAspect="1"/>
          </p:cNvPicPr>
          <p:nvPr/>
        </p:nvPicPr>
        <p:blipFill>
          <a:blip r:embed="rId3"/>
          <a:srcRect/>
          <a:stretch/>
        </p:blipFill>
        <p:spPr>
          <a:xfrm>
            <a:off x="4059031" y="1242304"/>
            <a:ext cx="4629990" cy="2892666"/>
          </a:xfrm>
          <a:prstGeom prst="rect">
            <a:avLst/>
          </a:prstGeom>
        </p:spPr>
      </p:pic>
    </p:spTree>
    <p:extLst>
      <p:ext uri="{BB962C8B-B14F-4D97-AF65-F5344CB8AC3E}">
        <p14:creationId xmlns:p14="http://schemas.microsoft.com/office/powerpoint/2010/main" val="2710904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5">
          <a:extLst>
            <a:ext uri="{FF2B5EF4-FFF2-40B4-BE49-F238E27FC236}">
              <a16:creationId xmlns:a16="http://schemas.microsoft.com/office/drawing/2014/main" id="{28027A4B-986B-0679-C069-DEAA2F9B8EC7}"/>
            </a:ext>
          </a:extLst>
        </p:cNvPr>
        <p:cNvGrpSpPr/>
        <p:nvPr/>
      </p:nvGrpSpPr>
      <p:grpSpPr>
        <a:xfrm>
          <a:off x="0" y="0"/>
          <a:ext cx="0" cy="0"/>
          <a:chOff x="0" y="0"/>
          <a:chExt cx="0" cy="0"/>
        </a:xfrm>
      </p:grpSpPr>
      <p:sp>
        <p:nvSpPr>
          <p:cNvPr id="556" name="Google Shape;556;p29">
            <a:extLst>
              <a:ext uri="{FF2B5EF4-FFF2-40B4-BE49-F238E27FC236}">
                <a16:creationId xmlns:a16="http://schemas.microsoft.com/office/drawing/2014/main" id="{178C36B4-36CB-8009-A6C8-DD9CFB242011}"/>
              </a:ext>
            </a:extLst>
          </p:cNvPr>
          <p:cNvSpPr txBox="1">
            <a:spLocks noGrp="1"/>
          </p:cNvSpPr>
          <p:nvPr>
            <p:ph type="title"/>
          </p:nvPr>
        </p:nvSpPr>
        <p:spPr>
          <a:xfrm>
            <a:off x="2774914" y="614952"/>
            <a:ext cx="359417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a:solidFill>
                  <a:schemeClr val="lt1"/>
                </a:solidFill>
                <a:latin typeface="Georgia Pro Black" panose="02040A02050405020203" pitchFamily="18" charset="0"/>
                <a:ea typeface="Poppins"/>
                <a:cs typeface="Poppins"/>
                <a:sym typeface="Poppins"/>
              </a:rPr>
              <a:t>Conclusion</a:t>
            </a:r>
            <a:r>
              <a:rPr lang="en-US" sz="4000" b="1" dirty="0">
                <a:solidFill>
                  <a:schemeClr val="lt1"/>
                </a:solidFill>
                <a:latin typeface="Poppins"/>
                <a:ea typeface="Poppins"/>
                <a:cs typeface="Poppins"/>
                <a:sym typeface="Poppins"/>
              </a:rPr>
              <a:t> </a:t>
            </a:r>
          </a:p>
        </p:txBody>
      </p:sp>
      <p:sp>
        <p:nvSpPr>
          <p:cNvPr id="558" name="Google Shape;558;p29">
            <a:extLst>
              <a:ext uri="{FF2B5EF4-FFF2-40B4-BE49-F238E27FC236}">
                <a16:creationId xmlns:a16="http://schemas.microsoft.com/office/drawing/2014/main" id="{81672D0C-7928-B691-149B-AC45A9568D13}"/>
              </a:ext>
            </a:extLst>
          </p:cNvPr>
          <p:cNvSpPr txBox="1">
            <a:spLocks noGrp="1"/>
          </p:cNvSpPr>
          <p:nvPr>
            <p:ph type="subTitle" idx="2"/>
          </p:nvPr>
        </p:nvSpPr>
        <p:spPr>
          <a:xfrm>
            <a:off x="306656" y="1612774"/>
            <a:ext cx="8177883" cy="1901083"/>
          </a:xfrm>
          <a:prstGeom prst="rect">
            <a:avLst/>
          </a:prstGeom>
        </p:spPr>
        <p:txBody>
          <a:bodyPr spcFirstLastPara="1" wrap="square" lIns="91425" tIns="91425" rIns="91425" bIns="91425" anchor="t" anchorCtr="0">
            <a:noAutofit/>
          </a:bodyPr>
          <a:lstStyle/>
          <a:p>
            <a:pPr algn="l">
              <a:buNone/>
            </a:pPr>
            <a:r>
              <a:rPr lang="en-US" sz="1200" b="1" i="0" dirty="0">
                <a:solidFill>
                  <a:srgbClr val="FFFFFF"/>
                </a:solidFill>
                <a:effectLst/>
                <a:latin typeface="Times New Roman" panose="02020603050405020304" pitchFamily="18" charset="0"/>
              </a:rPr>
              <a:t>1. Resolve major delay causes like staff shortages, weather, and signal failure through infrastructure and staffing improvements.</a:t>
            </a:r>
            <a:endParaRPr lang="en-US" sz="1200" b="1" i="0" dirty="0">
              <a:solidFill>
                <a:srgbClr val="252423"/>
              </a:solidFill>
              <a:effectLst/>
              <a:latin typeface="Segoe UI" panose="020B0502040204020203" pitchFamily="34" charset="0"/>
            </a:endParaRPr>
          </a:p>
          <a:p>
            <a:pPr algn="l">
              <a:buNone/>
            </a:pPr>
            <a:endParaRPr lang="en-US" sz="1200" b="1" i="0" dirty="0">
              <a:solidFill>
                <a:srgbClr val="252423"/>
              </a:solidFill>
              <a:effectLst/>
              <a:latin typeface="Segoe UI" panose="020B0502040204020203" pitchFamily="34" charset="0"/>
            </a:endParaRPr>
          </a:p>
          <a:p>
            <a:pPr algn="l">
              <a:buNone/>
            </a:pPr>
            <a:r>
              <a:rPr lang="en-US" sz="1200" b="1" i="0" dirty="0">
                <a:solidFill>
                  <a:srgbClr val="FFFFFF"/>
                </a:solidFill>
                <a:effectLst/>
                <a:latin typeface="Times New Roman" panose="02020603050405020304" pitchFamily="18" charset="0"/>
              </a:rPr>
              <a:t>2. Anytime Tickets’ reliability as a Unique Selling Proposition (USP) to boost sales.</a:t>
            </a:r>
            <a:endParaRPr lang="en-US" sz="1200" b="1" i="0" dirty="0">
              <a:solidFill>
                <a:srgbClr val="252423"/>
              </a:solidFill>
              <a:effectLst/>
              <a:latin typeface="Segoe UI" panose="020B0502040204020203" pitchFamily="34" charset="0"/>
            </a:endParaRPr>
          </a:p>
          <a:p>
            <a:pPr algn="l">
              <a:buNone/>
            </a:pPr>
            <a:endParaRPr lang="en-US" sz="1200" b="1" i="0" dirty="0">
              <a:solidFill>
                <a:srgbClr val="252423"/>
              </a:solidFill>
              <a:effectLst/>
              <a:latin typeface="Segoe UI" panose="020B0502040204020203" pitchFamily="34" charset="0"/>
            </a:endParaRPr>
          </a:p>
          <a:p>
            <a:pPr algn="l">
              <a:buNone/>
            </a:pPr>
            <a:r>
              <a:rPr lang="en-US" sz="1200" b="1" i="0" dirty="0">
                <a:solidFill>
                  <a:srgbClr val="FFFFFF"/>
                </a:solidFill>
                <a:effectLst/>
                <a:latin typeface="Times New Roman" panose="02020603050405020304" pitchFamily="18" charset="0"/>
              </a:rPr>
              <a:t>3. Encourage online purchases with targeted incentives and digital-first strategies.</a:t>
            </a:r>
            <a:endParaRPr lang="en-US" sz="1200" b="1" i="0" dirty="0">
              <a:solidFill>
                <a:srgbClr val="252423"/>
              </a:solidFill>
              <a:effectLst/>
              <a:latin typeface="Segoe UI" panose="020B0502040204020203" pitchFamily="34" charset="0"/>
            </a:endParaRPr>
          </a:p>
          <a:p>
            <a:pPr algn="l">
              <a:buNone/>
            </a:pPr>
            <a:endParaRPr lang="en-US" sz="1200" b="1" i="0" dirty="0">
              <a:solidFill>
                <a:srgbClr val="252423"/>
              </a:solidFill>
              <a:effectLst/>
              <a:latin typeface="Segoe UI" panose="020B0502040204020203" pitchFamily="34" charset="0"/>
            </a:endParaRPr>
          </a:p>
          <a:p>
            <a:pPr algn="l">
              <a:buNone/>
            </a:pPr>
            <a:r>
              <a:rPr lang="en-US" sz="1200" b="1" i="0" dirty="0">
                <a:solidFill>
                  <a:srgbClr val="FFFFFF"/>
                </a:solidFill>
                <a:effectLst/>
                <a:latin typeface="Times New Roman" panose="02020603050405020304" pitchFamily="18" charset="0"/>
              </a:rPr>
              <a:t>4. Prioritize high-demand, high-delay stations (e.g., Manchester Piccadilly) for immediate operational improvements.</a:t>
            </a:r>
            <a:endParaRPr lang="en-US" sz="1200" b="1" dirty="0">
              <a:solidFill>
                <a:srgbClr val="252423"/>
              </a:solidFill>
              <a:latin typeface="Segoe UI" panose="020B0502040204020203" pitchFamily="34" charset="0"/>
            </a:endParaRPr>
          </a:p>
          <a:p>
            <a:pPr algn="l">
              <a:buNone/>
            </a:pPr>
            <a:endParaRPr lang="en-US" sz="1200" b="1" i="0" dirty="0">
              <a:solidFill>
                <a:srgbClr val="252423"/>
              </a:solidFill>
              <a:effectLst/>
              <a:latin typeface="Segoe UI" panose="020B0502040204020203" pitchFamily="34" charset="0"/>
            </a:endParaRPr>
          </a:p>
          <a:p>
            <a:pPr algn="l"/>
            <a:r>
              <a:rPr lang="en-US" sz="1200" b="1" i="0" dirty="0">
                <a:solidFill>
                  <a:srgbClr val="FFFFFF"/>
                </a:solidFill>
                <a:effectLst/>
                <a:latin typeface="Times New Roman" panose="02020603050405020304" pitchFamily="18" charset="0"/>
              </a:rPr>
              <a:t>5. Launch Rail-card awareness campaigns to increase usage, especially among students.</a:t>
            </a:r>
            <a:endParaRPr lang="en-US" sz="1200" b="1" i="0" dirty="0">
              <a:solidFill>
                <a:srgbClr val="252423"/>
              </a:solidFill>
              <a:effectLst/>
              <a:latin typeface="Segoe UI" panose="020B0502040204020203" pitchFamily="34" charset="0"/>
            </a:endParaRPr>
          </a:p>
        </p:txBody>
      </p:sp>
      <p:grpSp>
        <p:nvGrpSpPr>
          <p:cNvPr id="561" name="Google Shape;561;p29">
            <a:extLst>
              <a:ext uri="{FF2B5EF4-FFF2-40B4-BE49-F238E27FC236}">
                <a16:creationId xmlns:a16="http://schemas.microsoft.com/office/drawing/2014/main" id="{97E1D1CF-4D88-AD2F-402A-A932A0450DB9}"/>
              </a:ext>
            </a:extLst>
          </p:cNvPr>
          <p:cNvGrpSpPr/>
          <p:nvPr/>
        </p:nvGrpSpPr>
        <p:grpSpPr>
          <a:xfrm>
            <a:off x="6568288" y="4161474"/>
            <a:ext cx="3916014" cy="877925"/>
            <a:chOff x="6485838" y="199274"/>
            <a:chExt cx="3916014" cy="877925"/>
          </a:xfrm>
        </p:grpSpPr>
        <p:sp>
          <p:nvSpPr>
            <p:cNvPr id="562" name="Google Shape;562;p29">
              <a:extLst>
                <a:ext uri="{FF2B5EF4-FFF2-40B4-BE49-F238E27FC236}">
                  <a16:creationId xmlns:a16="http://schemas.microsoft.com/office/drawing/2014/main" id="{C81C2E9B-75FC-F474-75FC-72835C830124}"/>
                </a:ext>
              </a:extLst>
            </p:cNvPr>
            <p:cNvSpPr/>
            <p:nvPr/>
          </p:nvSpPr>
          <p:spPr>
            <a:xfrm flipH="1">
              <a:off x="8434633" y="199274"/>
              <a:ext cx="1967219" cy="352032"/>
            </a:xfrm>
            <a:custGeom>
              <a:avLst/>
              <a:gdLst/>
              <a:ahLst/>
              <a:cxnLst/>
              <a:rect l="l" t="t" r="r" b="b"/>
              <a:pathLst>
                <a:path w="97363" h="17423" fill="none" extrusionOk="0">
                  <a:moveTo>
                    <a:pt x="0" y="0"/>
                  </a:moveTo>
                  <a:lnTo>
                    <a:pt x="54113" y="0"/>
                  </a:lnTo>
                  <a:lnTo>
                    <a:pt x="71535" y="17423"/>
                  </a:lnTo>
                  <a:lnTo>
                    <a:pt x="97363" y="17423"/>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a:extLst>
                <a:ext uri="{FF2B5EF4-FFF2-40B4-BE49-F238E27FC236}">
                  <a16:creationId xmlns:a16="http://schemas.microsoft.com/office/drawing/2014/main" id="{6F7AF208-F399-C7ED-EE20-06E4405E27FD}"/>
                </a:ext>
              </a:extLst>
            </p:cNvPr>
            <p:cNvSpPr/>
            <p:nvPr/>
          </p:nvSpPr>
          <p:spPr>
            <a:xfrm flipH="1">
              <a:off x="8377240" y="524581"/>
              <a:ext cx="49699" cy="49661"/>
            </a:xfrm>
            <a:custGeom>
              <a:avLst/>
              <a:gdLst/>
              <a:ahLst/>
              <a:cxnLst/>
              <a:rect l="l" t="t" r="r" b="b"/>
              <a:pathLst>
                <a:path w="3473" h="3471" fill="none" extrusionOk="0">
                  <a:moveTo>
                    <a:pt x="619" y="2854"/>
                  </a:moveTo>
                  <a:cubicBezTo>
                    <a:pt x="1235" y="3470"/>
                    <a:pt x="2237" y="3470"/>
                    <a:pt x="2856" y="2854"/>
                  </a:cubicBezTo>
                  <a:cubicBezTo>
                    <a:pt x="3472" y="2235"/>
                    <a:pt x="3472" y="1235"/>
                    <a:pt x="2856" y="617"/>
                  </a:cubicBezTo>
                  <a:cubicBezTo>
                    <a:pt x="2237" y="0"/>
                    <a:pt x="1235" y="0"/>
                    <a:pt x="619" y="617"/>
                  </a:cubicBezTo>
                  <a:cubicBezTo>
                    <a:pt x="0" y="1235"/>
                    <a:pt x="0" y="2235"/>
                    <a:pt x="619" y="2854"/>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a:extLst>
                <a:ext uri="{FF2B5EF4-FFF2-40B4-BE49-F238E27FC236}">
                  <a16:creationId xmlns:a16="http://schemas.microsoft.com/office/drawing/2014/main" id="{A10855F0-C3AC-D392-8C29-84D53CD51E83}"/>
                </a:ext>
              </a:extLst>
            </p:cNvPr>
            <p:cNvSpPr/>
            <p:nvPr/>
          </p:nvSpPr>
          <p:spPr>
            <a:xfrm flipH="1">
              <a:off x="7939772" y="534353"/>
              <a:ext cx="571337" cy="335928"/>
            </a:xfrm>
            <a:custGeom>
              <a:avLst/>
              <a:gdLst/>
              <a:ahLst/>
              <a:cxnLst/>
              <a:rect l="l" t="t" r="r" b="b"/>
              <a:pathLst>
                <a:path w="28277" h="16626" fill="none" extrusionOk="0">
                  <a:moveTo>
                    <a:pt x="28276" y="1"/>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a:extLst>
                <a:ext uri="{FF2B5EF4-FFF2-40B4-BE49-F238E27FC236}">
                  <a16:creationId xmlns:a16="http://schemas.microsoft.com/office/drawing/2014/main" id="{7CEAA6A0-6732-E360-9C03-CDFCE598ED46}"/>
                </a:ext>
              </a:extLst>
            </p:cNvPr>
            <p:cNvSpPr/>
            <p:nvPr/>
          </p:nvSpPr>
          <p:spPr>
            <a:xfrm flipH="1">
              <a:off x="8502451" y="844301"/>
              <a:ext cx="49698" cy="49672"/>
            </a:xfrm>
            <a:custGeom>
              <a:avLst/>
              <a:gdLst/>
              <a:ahLst/>
              <a:cxnLst/>
              <a:rect l="l" t="t" r="r" b="b"/>
              <a:pathLst>
                <a:path w="2093" h="2093" fill="none" extrusionOk="0">
                  <a:moveTo>
                    <a:pt x="372" y="1721"/>
                  </a:moveTo>
                  <a:cubicBezTo>
                    <a:pt x="744" y="2093"/>
                    <a:pt x="1347" y="2093"/>
                    <a:pt x="1721" y="1721"/>
                  </a:cubicBezTo>
                  <a:cubicBezTo>
                    <a:pt x="2093" y="1349"/>
                    <a:pt x="2093" y="746"/>
                    <a:pt x="1721" y="372"/>
                  </a:cubicBezTo>
                  <a:cubicBezTo>
                    <a:pt x="1347" y="0"/>
                    <a:pt x="744" y="0"/>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a:extLst>
                <a:ext uri="{FF2B5EF4-FFF2-40B4-BE49-F238E27FC236}">
                  <a16:creationId xmlns:a16="http://schemas.microsoft.com/office/drawing/2014/main" id="{89BE5690-4B03-DE24-6C4B-0D96814EF8A0}"/>
                </a:ext>
              </a:extLst>
            </p:cNvPr>
            <p:cNvSpPr/>
            <p:nvPr/>
          </p:nvSpPr>
          <p:spPr>
            <a:xfrm flipH="1">
              <a:off x="7898285" y="494641"/>
              <a:ext cx="49701" cy="49672"/>
            </a:xfrm>
            <a:custGeom>
              <a:avLst/>
              <a:gdLst/>
              <a:ahLst/>
              <a:cxnLst/>
              <a:rect l="l" t="t" r="r" b="b"/>
              <a:pathLst>
                <a:path w="2092" h="2091" fill="none" extrusionOk="0">
                  <a:moveTo>
                    <a:pt x="373" y="1719"/>
                  </a:moveTo>
                  <a:cubicBezTo>
                    <a:pt x="744" y="2091"/>
                    <a:pt x="1348" y="2091"/>
                    <a:pt x="1719" y="1719"/>
                  </a:cubicBezTo>
                  <a:cubicBezTo>
                    <a:pt x="2091" y="1347"/>
                    <a:pt x="2091" y="744"/>
                    <a:pt x="1719" y="372"/>
                  </a:cubicBezTo>
                  <a:cubicBezTo>
                    <a:pt x="1348" y="0"/>
                    <a:pt x="744" y="0"/>
                    <a:pt x="373" y="372"/>
                  </a:cubicBezTo>
                  <a:cubicBezTo>
                    <a:pt x="1" y="744"/>
                    <a:pt x="1" y="1347"/>
                    <a:pt x="373" y="1719"/>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a:extLst>
                <a:ext uri="{FF2B5EF4-FFF2-40B4-BE49-F238E27FC236}">
                  <a16:creationId xmlns:a16="http://schemas.microsoft.com/office/drawing/2014/main" id="{8C7A502C-4149-70BA-92C9-A27ED2C7A180}"/>
                </a:ext>
              </a:extLst>
            </p:cNvPr>
            <p:cNvSpPr/>
            <p:nvPr/>
          </p:nvSpPr>
          <p:spPr>
            <a:xfrm flipH="1">
              <a:off x="6530978" y="835024"/>
              <a:ext cx="2980864" cy="217446"/>
            </a:xfrm>
            <a:custGeom>
              <a:avLst/>
              <a:gdLst/>
              <a:ahLst/>
              <a:cxnLst/>
              <a:rect l="l" t="t" r="r" b="b"/>
              <a:pathLst>
                <a:path w="147531" h="10762" fill="none" extrusionOk="0">
                  <a:moveTo>
                    <a:pt x="0" y="9594"/>
                  </a:moveTo>
                  <a:lnTo>
                    <a:pt x="83489" y="9594"/>
                  </a:lnTo>
                  <a:lnTo>
                    <a:pt x="93083" y="0"/>
                  </a:lnTo>
                  <a:lnTo>
                    <a:pt x="122380" y="0"/>
                  </a:lnTo>
                  <a:lnTo>
                    <a:pt x="133142" y="10762"/>
                  </a:lnTo>
                  <a:lnTo>
                    <a:pt x="147531" y="10762"/>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a:extLst>
                <a:ext uri="{FF2B5EF4-FFF2-40B4-BE49-F238E27FC236}">
                  <a16:creationId xmlns:a16="http://schemas.microsoft.com/office/drawing/2014/main" id="{C67368C3-61D3-BB8B-D7A2-09D772E6ABCD}"/>
                </a:ext>
              </a:extLst>
            </p:cNvPr>
            <p:cNvSpPr/>
            <p:nvPr/>
          </p:nvSpPr>
          <p:spPr>
            <a:xfrm flipH="1">
              <a:off x="6485838" y="1027500"/>
              <a:ext cx="49698" cy="49698"/>
            </a:xfrm>
            <a:custGeom>
              <a:avLst/>
              <a:gdLst/>
              <a:ahLst/>
              <a:cxnLst/>
              <a:rect l="l" t="t" r="r" b="b"/>
              <a:pathLst>
                <a:path w="2460" h="2460" fill="none" extrusionOk="0">
                  <a:moveTo>
                    <a:pt x="2022" y="2022"/>
                  </a:moveTo>
                  <a:cubicBezTo>
                    <a:pt x="1584" y="2459"/>
                    <a:pt x="875" y="2459"/>
                    <a:pt x="438" y="2022"/>
                  </a:cubicBezTo>
                  <a:cubicBezTo>
                    <a:pt x="1" y="1584"/>
                    <a:pt x="1" y="875"/>
                    <a:pt x="438" y="438"/>
                  </a:cubicBezTo>
                  <a:cubicBezTo>
                    <a:pt x="875" y="1"/>
                    <a:pt x="1584" y="1"/>
                    <a:pt x="2022" y="438"/>
                  </a:cubicBezTo>
                  <a:cubicBezTo>
                    <a:pt x="2459" y="875"/>
                    <a:pt x="2459" y="1584"/>
                    <a:pt x="2022"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29">
            <a:extLst>
              <a:ext uri="{FF2B5EF4-FFF2-40B4-BE49-F238E27FC236}">
                <a16:creationId xmlns:a16="http://schemas.microsoft.com/office/drawing/2014/main" id="{7B8FBE7B-98C2-F8EC-5208-E3277613AAE6}"/>
              </a:ext>
            </a:extLst>
          </p:cNvPr>
          <p:cNvGrpSpPr/>
          <p:nvPr/>
        </p:nvGrpSpPr>
        <p:grpSpPr>
          <a:xfrm>
            <a:off x="-1646499" y="4584697"/>
            <a:ext cx="3474250" cy="421514"/>
            <a:chOff x="3749401" y="491297"/>
            <a:chExt cx="3474250" cy="421514"/>
          </a:xfrm>
        </p:grpSpPr>
        <p:sp>
          <p:nvSpPr>
            <p:cNvPr id="570" name="Google Shape;570;p29">
              <a:extLst>
                <a:ext uri="{FF2B5EF4-FFF2-40B4-BE49-F238E27FC236}">
                  <a16:creationId xmlns:a16="http://schemas.microsoft.com/office/drawing/2014/main" id="{4C9F0602-5D85-BD5E-A7B7-0CF1F7BF9EF9}"/>
                </a:ext>
              </a:extLst>
            </p:cNvPr>
            <p:cNvSpPr/>
            <p:nvPr/>
          </p:nvSpPr>
          <p:spPr>
            <a:xfrm>
              <a:off x="6652273" y="553205"/>
              <a:ext cx="571377" cy="335908"/>
            </a:xfrm>
            <a:custGeom>
              <a:avLst/>
              <a:gdLst/>
              <a:ahLst/>
              <a:cxnLst/>
              <a:rect l="l" t="t" r="r" b="b"/>
              <a:pathLst>
                <a:path w="28279" h="16625" fill="none" extrusionOk="0">
                  <a:moveTo>
                    <a:pt x="28278" y="0"/>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a:extLst>
                <a:ext uri="{FF2B5EF4-FFF2-40B4-BE49-F238E27FC236}">
                  <a16:creationId xmlns:a16="http://schemas.microsoft.com/office/drawing/2014/main" id="{53B41B40-FDFA-C92A-B8C6-4BB0DEBF1CC5}"/>
                </a:ext>
              </a:extLst>
            </p:cNvPr>
            <p:cNvSpPr/>
            <p:nvPr/>
          </p:nvSpPr>
          <p:spPr>
            <a:xfrm>
              <a:off x="6611237" y="863137"/>
              <a:ext cx="49677" cy="49675"/>
            </a:xfrm>
            <a:custGeom>
              <a:avLst/>
              <a:gdLst/>
              <a:ahLst/>
              <a:cxnLst/>
              <a:rect l="l" t="t" r="r" b="b"/>
              <a:pathLst>
                <a:path w="2093" h="2094" fill="none" extrusionOk="0">
                  <a:moveTo>
                    <a:pt x="372" y="1721"/>
                  </a:moveTo>
                  <a:cubicBezTo>
                    <a:pt x="744" y="2093"/>
                    <a:pt x="1349" y="2093"/>
                    <a:pt x="1721" y="1721"/>
                  </a:cubicBezTo>
                  <a:cubicBezTo>
                    <a:pt x="2093" y="1349"/>
                    <a:pt x="2093" y="744"/>
                    <a:pt x="1721" y="372"/>
                  </a:cubicBezTo>
                  <a:cubicBezTo>
                    <a:pt x="1349" y="1"/>
                    <a:pt x="744" y="1"/>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a:extLst>
                <a:ext uri="{FF2B5EF4-FFF2-40B4-BE49-F238E27FC236}">
                  <a16:creationId xmlns:a16="http://schemas.microsoft.com/office/drawing/2014/main" id="{03EC46E3-0515-3CEC-8D37-2B4B529D1615}"/>
                </a:ext>
              </a:extLst>
            </p:cNvPr>
            <p:cNvSpPr/>
            <p:nvPr/>
          </p:nvSpPr>
          <p:spPr>
            <a:xfrm>
              <a:off x="3749401" y="491297"/>
              <a:ext cx="2980864" cy="217406"/>
            </a:xfrm>
            <a:custGeom>
              <a:avLst/>
              <a:gdLst/>
              <a:ahLst/>
              <a:cxnLst/>
              <a:rect l="l" t="t" r="r" b="b"/>
              <a:pathLst>
                <a:path w="147531" h="10760" fill="none" extrusionOk="0">
                  <a:moveTo>
                    <a:pt x="0" y="9592"/>
                  </a:moveTo>
                  <a:lnTo>
                    <a:pt x="83489" y="9592"/>
                  </a:lnTo>
                  <a:lnTo>
                    <a:pt x="93083" y="0"/>
                  </a:lnTo>
                  <a:lnTo>
                    <a:pt x="122382" y="0"/>
                  </a:lnTo>
                  <a:lnTo>
                    <a:pt x="133141" y="10760"/>
                  </a:lnTo>
                  <a:lnTo>
                    <a:pt x="147531" y="10760"/>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a:extLst>
                <a:ext uri="{FF2B5EF4-FFF2-40B4-BE49-F238E27FC236}">
                  <a16:creationId xmlns:a16="http://schemas.microsoft.com/office/drawing/2014/main" id="{143A2126-C844-EFEF-EBD2-DE803B7F7338}"/>
                </a:ext>
              </a:extLst>
            </p:cNvPr>
            <p:cNvSpPr/>
            <p:nvPr/>
          </p:nvSpPr>
          <p:spPr>
            <a:xfrm>
              <a:off x="6725698" y="683730"/>
              <a:ext cx="49684" cy="49704"/>
            </a:xfrm>
            <a:custGeom>
              <a:avLst/>
              <a:gdLst/>
              <a:ahLst/>
              <a:cxnLst/>
              <a:rect l="l" t="t" r="r" b="b"/>
              <a:pathLst>
                <a:path w="2459" h="2460" fill="none" extrusionOk="0">
                  <a:moveTo>
                    <a:pt x="2021" y="2022"/>
                  </a:moveTo>
                  <a:cubicBezTo>
                    <a:pt x="1584" y="2459"/>
                    <a:pt x="875" y="2459"/>
                    <a:pt x="438" y="2022"/>
                  </a:cubicBezTo>
                  <a:cubicBezTo>
                    <a:pt x="0" y="1585"/>
                    <a:pt x="0" y="875"/>
                    <a:pt x="438" y="438"/>
                  </a:cubicBezTo>
                  <a:cubicBezTo>
                    <a:pt x="875" y="1"/>
                    <a:pt x="1584" y="1"/>
                    <a:pt x="2021" y="438"/>
                  </a:cubicBezTo>
                  <a:cubicBezTo>
                    <a:pt x="2459" y="875"/>
                    <a:pt x="2459" y="1585"/>
                    <a:pt x="2021"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29">
            <a:extLst>
              <a:ext uri="{FF2B5EF4-FFF2-40B4-BE49-F238E27FC236}">
                <a16:creationId xmlns:a16="http://schemas.microsoft.com/office/drawing/2014/main" id="{435724B8-3AF0-4650-0E47-B576E02E70A3}"/>
              </a:ext>
            </a:extLst>
          </p:cNvPr>
          <p:cNvGrpSpPr/>
          <p:nvPr/>
        </p:nvGrpSpPr>
        <p:grpSpPr>
          <a:xfrm>
            <a:off x="7683402" y="-1461460"/>
            <a:ext cx="3256500" cy="2821200"/>
            <a:chOff x="6553477" y="2803090"/>
            <a:chExt cx="3256500" cy="2821200"/>
          </a:xfrm>
        </p:grpSpPr>
        <p:sp>
          <p:nvSpPr>
            <p:cNvPr id="575" name="Google Shape;575;p29">
              <a:extLst>
                <a:ext uri="{FF2B5EF4-FFF2-40B4-BE49-F238E27FC236}">
                  <a16:creationId xmlns:a16="http://schemas.microsoft.com/office/drawing/2014/main" id="{1D2C7171-6B09-2087-4AA3-6D4893574513}"/>
                </a:ext>
              </a:extLst>
            </p:cNvPr>
            <p:cNvSpPr/>
            <p:nvPr/>
          </p:nvSpPr>
          <p:spPr>
            <a:xfrm>
              <a:off x="6553477" y="2803090"/>
              <a:ext cx="3256500" cy="2821200"/>
            </a:xfrm>
            <a:prstGeom prst="hexagon">
              <a:avLst>
                <a:gd name="adj" fmla="val 25000"/>
                <a:gd name="vf" fmla="val 11547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a:extLst>
                <a:ext uri="{FF2B5EF4-FFF2-40B4-BE49-F238E27FC236}">
                  <a16:creationId xmlns:a16="http://schemas.microsoft.com/office/drawing/2014/main" id="{5C7CBDDA-C958-47BF-C6B3-386914FB4302}"/>
                </a:ext>
              </a:extLst>
            </p:cNvPr>
            <p:cNvSpPr/>
            <p:nvPr/>
          </p:nvSpPr>
          <p:spPr>
            <a:xfrm>
              <a:off x="6752013" y="2975102"/>
              <a:ext cx="2859300" cy="2477100"/>
            </a:xfrm>
            <a:prstGeom prst="hexagon">
              <a:avLst>
                <a:gd name="adj" fmla="val 25000"/>
                <a:gd name="vf" fmla="val 115470"/>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70532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5">
          <a:extLst>
            <a:ext uri="{FF2B5EF4-FFF2-40B4-BE49-F238E27FC236}">
              <a16:creationId xmlns:a16="http://schemas.microsoft.com/office/drawing/2014/main" id="{4F858AAB-C9F7-3D65-E76E-5834423D117F}"/>
            </a:ext>
          </a:extLst>
        </p:cNvPr>
        <p:cNvGrpSpPr/>
        <p:nvPr/>
      </p:nvGrpSpPr>
      <p:grpSpPr>
        <a:xfrm>
          <a:off x="0" y="0"/>
          <a:ext cx="0" cy="0"/>
          <a:chOff x="0" y="0"/>
          <a:chExt cx="0" cy="0"/>
        </a:xfrm>
      </p:grpSpPr>
      <p:sp>
        <p:nvSpPr>
          <p:cNvPr id="556" name="Google Shape;556;p29">
            <a:extLst>
              <a:ext uri="{FF2B5EF4-FFF2-40B4-BE49-F238E27FC236}">
                <a16:creationId xmlns:a16="http://schemas.microsoft.com/office/drawing/2014/main" id="{1A3D9CD2-9658-D7E0-121B-BE59C83668A5}"/>
              </a:ext>
            </a:extLst>
          </p:cNvPr>
          <p:cNvSpPr txBox="1">
            <a:spLocks noGrp="1"/>
          </p:cNvSpPr>
          <p:nvPr>
            <p:ph type="title"/>
          </p:nvPr>
        </p:nvSpPr>
        <p:spPr>
          <a:xfrm>
            <a:off x="1056994" y="1364101"/>
            <a:ext cx="745239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9600" dirty="0"/>
              <a:t>Thank You!</a:t>
            </a:r>
            <a:br>
              <a:rPr lang="en-US" sz="4400" dirty="0"/>
            </a:br>
            <a:endParaRPr lang="en-US" sz="4400" b="1" dirty="0">
              <a:solidFill>
                <a:schemeClr val="lt1"/>
              </a:solidFill>
              <a:latin typeface="Poppins"/>
              <a:ea typeface="Poppins"/>
              <a:cs typeface="Poppins"/>
              <a:sym typeface="Poppins"/>
            </a:endParaRPr>
          </a:p>
        </p:txBody>
      </p:sp>
      <p:sp>
        <p:nvSpPr>
          <p:cNvPr id="560" name="Google Shape;560;p29">
            <a:extLst>
              <a:ext uri="{FF2B5EF4-FFF2-40B4-BE49-F238E27FC236}">
                <a16:creationId xmlns:a16="http://schemas.microsoft.com/office/drawing/2014/main" id="{A2570D88-A123-C494-C861-BF218DC8FEDF}"/>
              </a:ext>
            </a:extLst>
          </p:cNvPr>
          <p:cNvSpPr txBox="1">
            <a:spLocks noGrp="1"/>
          </p:cNvSpPr>
          <p:nvPr>
            <p:ph type="subTitle" idx="4"/>
          </p:nvPr>
        </p:nvSpPr>
        <p:spPr>
          <a:xfrm>
            <a:off x="3060900" y="3329349"/>
            <a:ext cx="3022200" cy="394500"/>
          </a:xfrm>
          <a:prstGeom prst="rect">
            <a:avLst/>
          </a:prstGeom>
        </p:spPr>
        <p:txBody>
          <a:bodyPr spcFirstLastPara="1" wrap="square" lIns="91425" tIns="91425" rIns="91425" bIns="91425" anchor="b" anchorCtr="0">
            <a:noAutofit/>
          </a:bodyPr>
          <a:lstStyle/>
          <a:p>
            <a:pPr marL="0" indent="0">
              <a:buSzPts val="3500"/>
            </a:pPr>
            <a:r>
              <a:rPr lang="en-US" sz="2400" b="1" dirty="0">
                <a:latin typeface="Mina"/>
                <a:ea typeface="Mina"/>
                <a:cs typeface="Mina"/>
                <a:sym typeface="Mina"/>
              </a:rPr>
              <a:t>Any Questions?</a:t>
            </a:r>
          </a:p>
          <a:p>
            <a:pPr marL="0" indent="0">
              <a:buSzPts val="3500"/>
            </a:pPr>
            <a:endParaRPr dirty="0">
              <a:latin typeface="Britannic Bold" panose="020B0903060703020204" pitchFamily="34" charset="0"/>
            </a:endParaRPr>
          </a:p>
        </p:txBody>
      </p:sp>
      <p:grpSp>
        <p:nvGrpSpPr>
          <p:cNvPr id="561" name="Google Shape;561;p29">
            <a:extLst>
              <a:ext uri="{FF2B5EF4-FFF2-40B4-BE49-F238E27FC236}">
                <a16:creationId xmlns:a16="http://schemas.microsoft.com/office/drawing/2014/main" id="{7749BE51-7F3D-7A6A-6C35-7EB3EEE36249}"/>
              </a:ext>
            </a:extLst>
          </p:cNvPr>
          <p:cNvGrpSpPr/>
          <p:nvPr/>
        </p:nvGrpSpPr>
        <p:grpSpPr>
          <a:xfrm>
            <a:off x="6568288" y="4161474"/>
            <a:ext cx="3916014" cy="877925"/>
            <a:chOff x="6485838" y="199274"/>
            <a:chExt cx="3916014" cy="877925"/>
          </a:xfrm>
        </p:grpSpPr>
        <p:sp>
          <p:nvSpPr>
            <p:cNvPr id="562" name="Google Shape;562;p29">
              <a:extLst>
                <a:ext uri="{FF2B5EF4-FFF2-40B4-BE49-F238E27FC236}">
                  <a16:creationId xmlns:a16="http://schemas.microsoft.com/office/drawing/2014/main" id="{6B6B5962-2340-D56D-1792-52182AC7671C}"/>
                </a:ext>
              </a:extLst>
            </p:cNvPr>
            <p:cNvSpPr/>
            <p:nvPr/>
          </p:nvSpPr>
          <p:spPr>
            <a:xfrm flipH="1">
              <a:off x="8434633" y="199274"/>
              <a:ext cx="1967219" cy="352032"/>
            </a:xfrm>
            <a:custGeom>
              <a:avLst/>
              <a:gdLst/>
              <a:ahLst/>
              <a:cxnLst/>
              <a:rect l="l" t="t" r="r" b="b"/>
              <a:pathLst>
                <a:path w="97363" h="17423" fill="none" extrusionOk="0">
                  <a:moveTo>
                    <a:pt x="0" y="0"/>
                  </a:moveTo>
                  <a:lnTo>
                    <a:pt x="54113" y="0"/>
                  </a:lnTo>
                  <a:lnTo>
                    <a:pt x="71535" y="17423"/>
                  </a:lnTo>
                  <a:lnTo>
                    <a:pt x="97363" y="17423"/>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a:extLst>
                <a:ext uri="{FF2B5EF4-FFF2-40B4-BE49-F238E27FC236}">
                  <a16:creationId xmlns:a16="http://schemas.microsoft.com/office/drawing/2014/main" id="{E94B0881-8023-1DD3-035B-A6E6419127A0}"/>
                </a:ext>
              </a:extLst>
            </p:cNvPr>
            <p:cNvSpPr/>
            <p:nvPr/>
          </p:nvSpPr>
          <p:spPr>
            <a:xfrm flipH="1">
              <a:off x="8377240" y="524581"/>
              <a:ext cx="49699" cy="49661"/>
            </a:xfrm>
            <a:custGeom>
              <a:avLst/>
              <a:gdLst/>
              <a:ahLst/>
              <a:cxnLst/>
              <a:rect l="l" t="t" r="r" b="b"/>
              <a:pathLst>
                <a:path w="3473" h="3471" fill="none" extrusionOk="0">
                  <a:moveTo>
                    <a:pt x="619" y="2854"/>
                  </a:moveTo>
                  <a:cubicBezTo>
                    <a:pt x="1235" y="3470"/>
                    <a:pt x="2237" y="3470"/>
                    <a:pt x="2856" y="2854"/>
                  </a:cubicBezTo>
                  <a:cubicBezTo>
                    <a:pt x="3472" y="2235"/>
                    <a:pt x="3472" y="1235"/>
                    <a:pt x="2856" y="617"/>
                  </a:cubicBezTo>
                  <a:cubicBezTo>
                    <a:pt x="2237" y="0"/>
                    <a:pt x="1235" y="0"/>
                    <a:pt x="619" y="617"/>
                  </a:cubicBezTo>
                  <a:cubicBezTo>
                    <a:pt x="0" y="1235"/>
                    <a:pt x="0" y="2235"/>
                    <a:pt x="619" y="2854"/>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a:extLst>
                <a:ext uri="{FF2B5EF4-FFF2-40B4-BE49-F238E27FC236}">
                  <a16:creationId xmlns:a16="http://schemas.microsoft.com/office/drawing/2014/main" id="{08AC5063-47CD-363C-1EFE-FAFF4BB8936D}"/>
                </a:ext>
              </a:extLst>
            </p:cNvPr>
            <p:cNvSpPr/>
            <p:nvPr/>
          </p:nvSpPr>
          <p:spPr>
            <a:xfrm flipH="1">
              <a:off x="7939772" y="534353"/>
              <a:ext cx="571337" cy="335928"/>
            </a:xfrm>
            <a:custGeom>
              <a:avLst/>
              <a:gdLst/>
              <a:ahLst/>
              <a:cxnLst/>
              <a:rect l="l" t="t" r="r" b="b"/>
              <a:pathLst>
                <a:path w="28277" h="16626" fill="none" extrusionOk="0">
                  <a:moveTo>
                    <a:pt x="28276" y="1"/>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a:extLst>
                <a:ext uri="{FF2B5EF4-FFF2-40B4-BE49-F238E27FC236}">
                  <a16:creationId xmlns:a16="http://schemas.microsoft.com/office/drawing/2014/main" id="{9AABA66E-5097-9CAD-75A4-C0B500DAF56E}"/>
                </a:ext>
              </a:extLst>
            </p:cNvPr>
            <p:cNvSpPr/>
            <p:nvPr/>
          </p:nvSpPr>
          <p:spPr>
            <a:xfrm flipH="1">
              <a:off x="8502451" y="844301"/>
              <a:ext cx="49698" cy="49672"/>
            </a:xfrm>
            <a:custGeom>
              <a:avLst/>
              <a:gdLst/>
              <a:ahLst/>
              <a:cxnLst/>
              <a:rect l="l" t="t" r="r" b="b"/>
              <a:pathLst>
                <a:path w="2093" h="2093" fill="none" extrusionOk="0">
                  <a:moveTo>
                    <a:pt x="372" y="1721"/>
                  </a:moveTo>
                  <a:cubicBezTo>
                    <a:pt x="744" y="2093"/>
                    <a:pt x="1347" y="2093"/>
                    <a:pt x="1721" y="1721"/>
                  </a:cubicBezTo>
                  <a:cubicBezTo>
                    <a:pt x="2093" y="1349"/>
                    <a:pt x="2093" y="746"/>
                    <a:pt x="1721" y="372"/>
                  </a:cubicBezTo>
                  <a:cubicBezTo>
                    <a:pt x="1347" y="0"/>
                    <a:pt x="744" y="0"/>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a:extLst>
                <a:ext uri="{FF2B5EF4-FFF2-40B4-BE49-F238E27FC236}">
                  <a16:creationId xmlns:a16="http://schemas.microsoft.com/office/drawing/2014/main" id="{3E93840D-7442-C461-D9C2-5AFC0914A309}"/>
                </a:ext>
              </a:extLst>
            </p:cNvPr>
            <p:cNvSpPr/>
            <p:nvPr/>
          </p:nvSpPr>
          <p:spPr>
            <a:xfrm flipH="1">
              <a:off x="7898285" y="494641"/>
              <a:ext cx="49701" cy="49672"/>
            </a:xfrm>
            <a:custGeom>
              <a:avLst/>
              <a:gdLst/>
              <a:ahLst/>
              <a:cxnLst/>
              <a:rect l="l" t="t" r="r" b="b"/>
              <a:pathLst>
                <a:path w="2092" h="2091" fill="none" extrusionOk="0">
                  <a:moveTo>
                    <a:pt x="373" y="1719"/>
                  </a:moveTo>
                  <a:cubicBezTo>
                    <a:pt x="744" y="2091"/>
                    <a:pt x="1348" y="2091"/>
                    <a:pt x="1719" y="1719"/>
                  </a:cubicBezTo>
                  <a:cubicBezTo>
                    <a:pt x="2091" y="1347"/>
                    <a:pt x="2091" y="744"/>
                    <a:pt x="1719" y="372"/>
                  </a:cubicBezTo>
                  <a:cubicBezTo>
                    <a:pt x="1348" y="0"/>
                    <a:pt x="744" y="0"/>
                    <a:pt x="373" y="372"/>
                  </a:cubicBezTo>
                  <a:cubicBezTo>
                    <a:pt x="1" y="744"/>
                    <a:pt x="1" y="1347"/>
                    <a:pt x="373" y="1719"/>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a:extLst>
                <a:ext uri="{FF2B5EF4-FFF2-40B4-BE49-F238E27FC236}">
                  <a16:creationId xmlns:a16="http://schemas.microsoft.com/office/drawing/2014/main" id="{3EA09495-7D21-A61E-E11C-8E1FE3BFA230}"/>
                </a:ext>
              </a:extLst>
            </p:cNvPr>
            <p:cNvSpPr/>
            <p:nvPr/>
          </p:nvSpPr>
          <p:spPr>
            <a:xfrm flipH="1">
              <a:off x="6530978" y="835024"/>
              <a:ext cx="2980864" cy="217446"/>
            </a:xfrm>
            <a:custGeom>
              <a:avLst/>
              <a:gdLst/>
              <a:ahLst/>
              <a:cxnLst/>
              <a:rect l="l" t="t" r="r" b="b"/>
              <a:pathLst>
                <a:path w="147531" h="10762" fill="none" extrusionOk="0">
                  <a:moveTo>
                    <a:pt x="0" y="9594"/>
                  </a:moveTo>
                  <a:lnTo>
                    <a:pt x="83489" y="9594"/>
                  </a:lnTo>
                  <a:lnTo>
                    <a:pt x="93083" y="0"/>
                  </a:lnTo>
                  <a:lnTo>
                    <a:pt x="122380" y="0"/>
                  </a:lnTo>
                  <a:lnTo>
                    <a:pt x="133142" y="10762"/>
                  </a:lnTo>
                  <a:lnTo>
                    <a:pt x="147531" y="10762"/>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a:extLst>
                <a:ext uri="{FF2B5EF4-FFF2-40B4-BE49-F238E27FC236}">
                  <a16:creationId xmlns:a16="http://schemas.microsoft.com/office/drawing/2014/main" id="{FAB3A963-BE10-4265-0897-4792CD51DCC6}"/>
                </a:ext>
              </a:extLst>
            </p:cNvPr>
            <p:cNvSpPr/>
            <p:nvPr/>
          </p:nvSpPr>
          <p:spPr>
            <a:xfrm flipH="1">
              <a:off x="6485838" y="1027500"/>
              <a:ext cx="49698" cy="49698"/>
            </a:xfrm>
            <a:custGeom>
              <a:avLst/>
              <a:gdLst/>
              <a:ahLst/>
              <a:cxnLst/>
              <a:rect l="l" t="t" r="r" b="b"/>
              <a:pathLst>
                <a:path w="2460" h="2460" fill="none" extrusionOk="0">
                  <a:moveTo>
                    <a:pt x="2022" y="2022"/>
                  </a:moveTo>
                  <a:cubicBezTo>
                    <a:pt x="1584" y="2459"/>
                    <a:pt x="875" y="2459"/>
                    <a:pt x="438" y="2022"/>
                  </a:cubicBezTo>
                  <a:cubicBezTo>
                    <a:pt x="1" y="1584"/>
                    <a:pt x="1" y="875"/>
                    <a:pt x="438" y="438"/>
                  </a:cubicBezTo>
                  <a:cubicBezTo>
                    <a:pt x="875" y="1"/>
                    <a:pt x="1584" y="1"/>
                    <a:pt x="2022" y="438"/>
                  </a:cubicBezTo>
                  <a:cubicBezTo>
                    <a:pt x="2459" y="875"/>
                    <a:pt x="2459" y="1584"/>
                    <a:pt x="2022"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29">
            <a:extLst>
              <a:ext uri="{FF2B5EF4-FFF2-40B4-BE49-F238E27FC236}">
                <a16:creationId xmlns:a16="http://schemas.microsoft.com/office/drawing/2014/main" id="{FD96DC44-CF29-2BFD-1190-CB26736709E5}"/>
              </a:ext>
            </a:extLst>
          </p:cNvPr>
          <p:cNvGrpSpPr/>
          <p:nvPr/>
        </p:nvGrpSpPr>
        <p:grpSpPr>
          <a:xfrm>
            <a:off x="-1646499" y="4584697"/>
            <a:ext cx="3474250" cy="421514"/>
            <a:chOff x="3749401" y="491297"/>
            <a:chExt cx="3474250" cy="421514"/>
          </a:xfrm>
        </p:grpSpPr>
        <p:sp>
          <p:nvSpPr>
            <p:cNvPr id="570" name="Google Shape;570;p29">
              <a:extLst>
                <a:ext uri="{FF2B5EF4-FFF2-40B4-BE49-F238E27FC236}">
                  <a16:creationId xmlns:a16="http://schemas.microsoft.com/office/drawing/2014/main" id="{425F45EF-BFA8-5B95-F74B-91BF947B06D7}"/>
                </a:ext>
              </a:extLst>
            </p:cNvPr>
            <p:cNvSpPr/>
            <p:nvPr/>
          </p:nvSpPr>
          <p:spPr>
            <a:xfrm>
              <a:off x="6652273" y="553205"/>
              <a:ext cx="571377" cy="335908"/>
            </a:xfrm>
            <a:custGeom>
              <a:avLst/>
              <a:gdLst/>
              <a:ahLst/>
              <a:cxnLst/>
              <a:rect l="l" t="t" r="r" b="b"/>
              <a:pathLst>
                <a:path w="28279" h="16625" fill="none" extrusionOk="0">
                  <a:moveTo>
                    <a:pt x="28278" y="0"/>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a:extLst>
                <a:ext uri="{FF2B5EF4-FFF2-40B4-BE49-F238E27FC236}">
                  <a16:creationId xmlns:a16="http://schemas.microsoft.com/office/drawing/2014/main" id="{9DC32FD0-2115-9203-3BB3-3B702B981A19}"/>
                </a:ext>
              </a:extLst>
            </p:cNvPr>
            <p:cNvSpPr/>
            <p:nvPr/>
          </p:nvSpPr>
          <p:spPr>
            <a:xfrm>
              <a:off x="6611237" y="863137"/>
              <a:ext cx="49677" cy="49675"/>
            </a:xfrm>
            <a:custGeom>
              <a:avLst/>
              <a:gdLst/>
              <a:ahLst/>
              <a:cxnLst/>
              <a:rect l="l" t="t" r="r" b="b"/>
              <a:pathLst>
                <a:path w="2093" h="2094" fill="none" extrusionOk="0">
                  <a:moveTo>
                    <a:pt x="372" y="1721"/>
                  </a:moveTo>
                  <a:cubicBezTo>
                    <a:pt x="744" y="2093"/>
                    <a:pt x="1349" y="2093"/>
                    <a:pt x="1721" y="1721"/>
                  </a:cubicBezTo>
                  <a:cubicBezTo>
                    <a:pt x="2093" y="1349"/>
                    <a:pt x="2093" y="744"/>
                    <a:pt x="1721" y="372"/>
                  </a:cubicBezTo>
                  <a:cubicBezTo>
                    <a:pt x="1349" y="1"/>
                    <a:pt x="744" y="1"/>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a:extLst>
                <a:ext uri="{FF2B5EF4-FFF2-40B4-BE49-F238E27FC236}">
                  <a16:creationId xmlns:a16="http://schemas.microsoft.com/office/drawing/2014/main" id="{63927D71-E750-0C95-62A4-D44B309A11D6}"/>
                </a:ext>
              </a:extLst>
            </p:cNvPr>
            <p:cNvSpPr/>
            <p:nvPr/>
          </p:nvSpPr>
          <p:spPr>
            <a:xfrm>
              <a:off x="3749401" y="491297"/>
              <a:ext cx="2980864" cy="217406"/>
            </a:xfrm>
            <a:custGeom>
              <a:avLst/>
              <a:gdLst/>
              <a:ahLst/>
              <a:cxnLst/>
              <a:rect l="l" t="t" r="r" b="b"/>
              <a:pathLst>
                <a:path w="147531" h="10760" fill="none" extrusionOk="0">
                  <a:moveTo>
                    <a:pt x="0" y="9592"/>
                  </a:moveTo>
                  <a:lnTo>
                    <a:pt x="83489" y="9592"/>
                  </a:lnTo>
                  <a:lnTo>
                    <a:pt x="93083" y="0"/>
                  </a:lnTo>
                  <a:lnTo>
                    <a:pt x="122382" y="0"/>
                  </a:lnTo>
                  <a:lnTo>
                    <a:pt x="133141" y="10760"/>
                  </a:lnTo>
                  <a:lnTo>
                    <a:pt x="147531" y="10760"/>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a:extLst>
                <a:ext uri="{FF2B5EF4-FFF2-40B4-BE49-F238E27FC236}">
                  <a16:creationId xmlns:a16="http://schemas.microsoft.com/office/drawing/2014/main" id="{03785FC7-09BF-4F88-00B7-67A96A0F9C26}"/>
                </a:ext>
              </a:extLst>
            </p:cNvPr>
            <p:cNvSpPr/>
            <p:nvPr/>
          </p:nvSpPr>
          <p:spPr>
            <a:xfrm>
              <a:off x="6725698" y="683730"/>
              <a:ext cx="49684" cy="49704"/>
            </a:xfrm>
            <a:custGeom>
              <a:avLst/>
              <a:gdLst/>
              <a:ahLst/>
              <a:cxnLst/>
              <a:rect l="l" t="t" r="r" b="b"/>
              <a:pathLst>
                <a:path w="2459" h="2460" fill="none" extrusionOk="0">
                  <a:moveTo>
                    <a:pt x="2021" y="2022"/>
                  </a:moveTo>
                  <a:cubicBezTo>
                    <a:pt x="1584" y="2459"/>
                    <a:pt x="875" y="2459"/>
                    <a:pt x="438" y="2022"/>
                  </a:cubicBezTo>
                  <a:cubicBezTo>
                    <a:pt x="0" y="1585"/>
                    <a:pt x="0" y="875"/>
                    <a:pt x="438" y="438"/>
                  </a:cubicBezTo>
                  <a:cubicBezTo>
                    <a:pt x="875" y="1"/>
                    <a:pt x="1584" y="1"/>
                    <a:pt x="2021" y="438"/>
                  </a:cubicBezTo>
                  <a:cubicBezTo>
                    <a:pt x="2459" y="875"/>
                    <a:pt x="2459" y="1585"/>
                    <a:pt x="2021"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29">
            <a:extLst>
              <a:ext uri="{FF2B5EF4-FFF2-40B4-BE49-F238E27FC236}">
                <a16:creationId xmlns:a16="http://schemas.microsoft.com/office/drawing/2014/main" id="{E9F46AEB-59E5-0787-7DC2-F3623547CB4E}"/>
              </a:ext>
            </a:extLst>
          </p:cNvPr>
          <p:cNvGrpSpPr/>
          <p:nvPr/>
        </p:nvGrpSpPr>
        <p:grpSpPr>
          <a:xfrm>
            <a:off x="7683402" y="-1461460"/>
            <a:ext cx="3256500" cy="2821200"/>
            <a:chOff x="6553477" y="2803090"/>
            <a:chExt cx="3256500" cy="2821200"/>
          </a:xfrm>
        </p:grpSpPr>
        <p:sp>
          <p:nvSpPr>
            <p:cNvPr id="575" name="Google Shape;575;p29">
              <a:extLst>
                <a:ext uri="{FF2B5EF4-FFF2-40B4-BE49-F238E27FC236}">
                  <a16:creationId xmlns:a16="http://schemas.microsoft.com/office/drawing/2014/main" id="{9747A66B-4912-F273-55B5-76596D9791AA}"/>
                </a:ext>
              </a:extLst>
            </p:cNvPr>
            <p:cNvSpPr/>
            <p:nvPr/>
          </p:nvSpPr>
          <p:spPr>
            <a:xfrm>
              <a:off x="6553477" y="2803090"/>
              <a:ext cx="3256500" cy="2821200"/>
            </a:xfrm>
            <a:prstGeom prst="hexagon">
              <a:avLst>
                <a:gd name="adj" fmla="val 25000"/>
                <a:gd name="vf" fmla="val 11547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a:extLst>
                <a:ext uri="{FF2B5EF4-FFF2-40B4-BE49-F238E27FC236}">
                  <a16:creationId xmlns:a16="http://schemas.microsoft.com/office/drawing/2014/main" id="{DBDEF7C1-29CE-CAD9-9B7A-BD41C4FA1E48}"/>
                </a:ext>
              </a:extLst>
            </p:cNvPr>
            <p:cNvSpPr/>
            <p:nvPr/>
          </p:nvSpPr>
          <p:spPr>
            <a:xfrm>
              <a:off x="6752013" y="2975102"/>
              <a:ext cx="2859300" cy="2477100"/>
            </a:xfrm>
            <a:prstGeom prst="hexagon">
              <a:avLst>
                <a:gd name="adj" fmla="val 25000"/>
                <a:gd name="vf" fmla="val 115470"/>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14598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2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RAILWAY Agenda</a:t>
            </a:r>
            <a:endParaRPr dirty="0"/>
          </a:p>
        </p:txBody>
      </p:sp>
      <p:graphicFrame>
        <p:nvGraphicFramePr>
          <p:cNvPr id="404" name="Google Shape;404;p24"/>
          <p:cNvGraphicFramePr/>
          <p:nvPr>
            <p:extLst>
              <p:ext uri="{D42A27DB-BD31-4B8C-83A1-F6EECF244321}">
                <p14:modId xmlns:p14="http://schemas.microsoft.com/office/powerpoint/2010/main" val="2531571875"/>
              </p:ext>
            </p:extLst>
          </p:nvPr>
        </p:nvGraphicFramePr>
        <p:xfrm>
          <a:off x="810588" y="1691855"/>
          <a:ext cx="7522800" cy="2237100"/>
        </p:xfrm>
        <a:graphic>
          <a:graphicData uri="http://schemas.openxmlformats.org/drawingml/2006/table">
            <a:tbl>
              <a:tblPr>
                <a:noFill/>
                <a:tableStyleId>{C7736D9F-A8A2-4F15-B605-8FB53E18AF88}</a:tableStyleId>
              </a:tblPr>
              <a:tblGrid>
                <a:gridCol w="2360950">
                  <a:extLst>
                    <a:ext uri="{9D8B030D-6E8A-4147-A177-3AD203B41FA5}">
                      <a16:colId xmlns:a16="http://schemas.microsoft.com/office/drawing/2014/main" val="20000"/>
                    </a:ext>
                  </a:extLst>
                </a:gridCol>
                <a:gridCol w="5161850">
                  <a:extLst>
                    <a:ext uri="{9D8B030D-6E8A-4147-A177-3AD203B41FA5}">
                      <a16:colId xmlns:a16="http://schemas.microsoft.com/office/drawing/2014/main" val="20001"/>
                    </a:ext>
                  </a:extLst>
                </a:gridCol>
              </a:tblGrid>
              <a:tr h="372850">
                <a:tc>
                  <a:txBody>
                    <a:bodyPr/>
                    <a:lstStyle/>
                    <a:p>
                      <a:pPr marL="0" lvl="0" indent="0" algn="l" rtl="0">
                        <a:spcBef>
                          <a:spcPts val="0"/>
                        </a:spcBef>
                        <a:spcAft>
                          <a:spcPts val="0"/>
                        </a:spcAft>
                        <a:buNone/>
                      </a:pPr>
                      <a:r>
                        <a:rPr lang="en-US" sz="1000" b="1" dirty="0">
                          <a:solidFill>
                            <a:schemeClr val="hlink"/>
                          </a:solidFill>
                          <a:uFill>
                            <a:noFill/>
                          </a:uFill>
                          <a:latin typeface="Georgia Pro Black" panose="02040A02050405020203" pitchFamily="18" charset="0"/>
                          <a:ea typeface="Poppins"/>
                          <a:cs typeface="Poppins"/>
                          <a:sym typeface="Poppins"/>
                        </a:rPr>
                        <a:t>Introduction</a:t>
                      </a:r>
                      <a:endParaRPr sz="1000" b="1" dirty="0">
                        <a:solidFill>
                          <a:schemeClr val="lt1"/>
                        </a:solidFill>
                        <a:latin typeface="Georgia Pro Black" panose="02040A02050405020203" pitchFamily="18" charset="0"/>
                        <a:ea typeface="Poppins"/>
                        <a:cs typeface="Poppins"/>
                        <a:sym typeface="Poppins"/>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1600"/>
                        </a:spcAft>
                        <a:buNone/>
                      </a:pPr>
                      <a:r>
                        <a:rPr lang="en-US" sz="900" dirty="0">
                          <a:solidFill>
                            <a:schemeClr val="lt1"/>
                          </a:solidFill>
                          <a:latin typeface="Poppins"/>
                          <a:ea typeface="Poppins"/>
                          <a:cs typeface="Poppins"/>
                          <a:sym typeface="Poppins"/>
                        </a:rPr>
                        <a:t>What is the project and what’s its objectives</a:t>
                      </a:r>
                      <a:endParaRPr sz="900" dirty="0">
                        <a:solidFill>
                          <a:schemeClr val="lt1"/>
                        </a:solidFill>
                        <a:latin typeface="Poppins"/>
                        <a:ea typeface="Poppins"/>
                        <a:cs typeface="Poppins"/>
                        <a:sym typeface="Poppins"/>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72850">
                <a:tc>
                  <a:txBody>
                    <a:bodyPr/>
                    <a:lstStyle/>
                    <a:p>
                      <a:pPr marL="0" lvl="0" indent="0" algn="l" rtl="0">
                        <a:spcBef>
                          <a:spcPts val="0"/>
                        </a:spcBef>
                        <a:spcAft>
                          <a:spcPts val="0"/>
                        </a:spcAft>
                        <a:buNone/>
                      </a:pPr>
                      <a:r>
                        <a:rPr lang="en-US" sz="1000" b="1" dirty="0">
                          <a:solidFill>
                            <a:schemeClr val="lt1"/>
                          </a:solidFill>
                          <a:latin typeface="Georgia Pro Black" panose="02040A02050405020203" pitchFamily="18" charset="0"/>
                          <a:ea typeface="Poppins"/>
                          <a:cs typeface="Poppins"/>
                          <a:sym typeface="Poppins"/>
                        </a:rPr>
                        <a:t>Data collection</a:t>
                      </a:r>
                      <a:endParaRPr sz="1000" b="1" dirty="0">
                        <a:solidFill>
                          <a:schemeClr val="lt1"/>
                        </a:solidFill>
                        <a:latin typeface="Georgia Pro Black" panose="02040A02050405020203" pitchFamily="18" charset="0"/>
                        <a:ea typeface="Poppins"/>
                        <a:cs typeface="Poppins"/>
                        <a:sym typeface="Poppins"/>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US" sz="900" dirty="0">
                          <a:solidFill>
                            <a:schemeClr val="lt1"/>
                          </a:solidFill>
                          <a:latin typeface="Poppins"/>
                          <a:ea typeface="Poppins"/>
                          <a:cs typeface="Poppins"/>
                          <a:sym typeface="Poppins"/>
                        </a:rPr>
                        <a:t>How we collected the data and understood it</a:t>
                      </a:r>
                      <a:endParaRPr sz="900" dirty="0">
                        <a:solidFill>
                          <a:schemeClr val="lt1"/>
                        </a:solidFill>
                        <a:latin typeface="Poppins"/>
                        <a:ea typeface="Poppins"/>
                        <a:cs typeface="Poppins"/>
                        <a:sym typeface="Poppins"/>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72850">
                <a:tc>
                  <a:txBody>
                    <a:bodyPr/>
                    <a:lstStyle/>
                    <a:p>
                      <a:pPr marL="0" lvl="0" indent="0" algn="l" rtl="0">
                        <a:spcBef>
                          <a:spcPts val="0"/>
                        </a:spcBef>
                        <a:spcAft>
                          <a:spcPts val="0"/>
                        </a:spcAft>
                        <a:buNone/>
                      </a:pPr>
                      <a:r>
                        <a:rPr lang="en" sz="1000" b="1" dirty="0">
                          <a:solidFill>
                            <a:schemeClr val="hlink"/>
                          </a:solidFill>
                          <a:uFill>
                            <a:noFill/>
                          </a:uFill>
                          <a:latin typeface="Georgia Pro Black" panose="020F0502020204030204" pitchFamily="18" charset="0"/>
                          <a:ea typeface="Poppins"/>
                          <a:cs typeface="Poppins"/>
                          <a:sym typeface="Poppins"/>
                        </a:rPr>
                        <a:t>Data cleaning</a:t>
                      </a:r>
                      <a:endParaRPr sz="1000" b="1" dirty="0">
                        <a:solidFill>
                          <a:schemeClr val="lt1"/>
                        </a:solidFill>
                        <a:latin typeface="Georgia Pro Black" panose="020F0502020204030204" pitchFamily="18" charset="0"/>
                        <a:ea typeface="Poppins"/>
                        <a:cs typeface="Poppins"/>
                        <a:sym typeface="Poppins"/>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1600"/>
                        </a:spcAft>
                        <a:buNone/>
                      </a:pPr>
                      <a:r>
                        <a:rPr lang="en-US" sz="900" dirty="0">
                          <a:solidFill>
                            <a:schemeClr val="lt1"/>
                          </a:solidFill>
                          <a:latin typeface="Poppins"/>
                          <a:ea typeface="Poppins"/>
                          <a:cs typeface="Poppins"/>
                          <a:sym typeface="Poppins"/>
                        </a:rPr>
                        <a:t>H</a:t>
                      </a:r>
                      <a:r>
                        <a:rPr lang="en" sz="900" dirty="0">
                          <a:solidFill>
                            <a:schemeClr val="lt1"/>
                          </a:solidFill>
                          <a:latin typeface="Poppins"/>
                          <a:ea typeface="Poppins"/>
                          <a:cs typeface="Poppins"/>
                          <a:sym typeface="Poppins"/>
                        </a:rPr>
                        <a:t>ow we clean the data </a:t>
                      </a:r>
                      <a:r>
                        <a:rPr lang="en-US" sz="900" dirty="0">
                          <a:solidFill>
                            <a:schemeClr val="lt1"/>
                          </a:solidFill>
                          <a:latin typeface="Poppins"/>
                          <a:ea typeface="Poppins"/>
                          <a:cs typeface="Poppins"/>
                          <a:sym typeface="Poppins"/>
                        </a:rPr>
                        <a:t> </a:t>
                      </a:r>
                      <a:r>
                        <a:rPr lang="en" sz="900" dirty="0">
                          <a:solidFill>
                            <a:schemeClr val="lt1"/>
                          </a:solidFill>
                          <a:latin typeface="Poppins"/>
                          <a:ea typeface="Poppins"/>
                          <a:cs typeface="Poppins"/>
                          <a:sym typeface="Poppins"/>
                        </a:rPr>
                        <a:t>and what’s the tool we use to clean </a:t>
                      </a:r>
                      <a:endParaRPr sz="900" dirty="0">
                        <a:solidFill>
                          <a:schemeClr val="lt1"/>
                        </a:solidFill>
                        <a:latin typeface="Poppins"/>
                        <a:ea typeface="Poppins"/>
                        <a:cs typeface="Poppins"/>
                        <a:sym typeface="Poppins"/>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72850">
                <a:tc>
                  <a:txBody>
                    <a:bodyPr/>
                    <a:lstStyle/>
                    <a:p>
                      <a:pPr marL="0" lvl="0" indent="0" algn="l" rtl="0">
                        <a:spcBef>
                          <a:spcPts val="0"/>
                        </a:spcBef>
                        <a:spcAft>
                          <a:spcPts val="0"/>
                        </a:spcAft>
                        <a:buNone/>
                      </a:pPr>
                      <a:r>
                        <a:rPr lang="en-US" sz="1000" b="1" dirty="0">
                          <a:solidFill>
                            <a:schemeClr val="lt1"/>
                          </a:solidFill>
                          <a:latin typeface="Georgia Pro Black" panose="02040A02050405020203" pitchFamily="18" charset="0"/>
                          <a:ea typeface="Poppins"/>
                          <a:cs typeface="Poppins"/>
                          <a:sym typeface="Poppins"/>
                        </a:rPr>
                        <a:t>Data analysis</a:t>
                      </a:r>
                      <a:endParaRPr sz="1000" b="1" dirty="0">
                        <a:solidFill>
                          <a:schemeClr val="lt1"/>
                        </a:solidFill>
                        <a:latin typeface="Georgia Pro Black" panose="02040A02050405020203" pitchFamily="18" charset="0"/>
                        <a:ea typeface="Poppins"/>
                        <a:cs typeface="Poppins"/>
                        <a:sym typeface="Poppins"/>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1600"/>
                        </a:spcAft>
                        <a:buNone/>
                      </a:pPr>
                      <a:r>
                        <a:rPr lang="en-US" sz="900" dirty="0">
                          <a:solidFill>
                            <a:schemeClr val="lt1"/>
                          </a:solidFill>
                          <a:latin typeface="Poppins"/>
                          <a:ea typeface="Poppins"/>
                          <a:cs typeface="Poppins"/>
                          <a:sym typeface="Poppins"/>
                        </a:rPr>
                        <a:t>W</a:t>
                      </a:r>
                      <a:r>
                        <a:rPr lang="en" sz="900" dirty="0">
                          <a:solidFill>
                            <a:schemeClr val="lt1"/>
                          </a:solidFill>
                          <a:latin typeface="Poppins"/>
                          <a:ea typeface="Poppins"/>
                          <a:cs typeface="Poppins"/>
                          <a:sym typeface="Poppins"/>
                        </a:rPr>
                        <a:t>hat’s the programs we use to help us for analysis</a:t>
                      </a:r>
                      <a:endParaRPr sz="900" dirty="0">
                        <a:solidFill>
                          <a:schemeClr val="lt1"/>
                        </a:solidFill>
                        <a:latin typeface="Poppins"/>
                        <a:ea typeface="Poppins"/>
                        <a:cs typeface="Poppins"/>
                        <a:sym typeface="Poppins"/>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72850">
                <a:tc>
                  <a:txBody>
                    <a:bodyPr/>
                    <a:lstStyle/>
                    <a:p>
                      <a:pPr marL="0" lvl="0" indent="0" algn="l" rtl="0">
                        <a:spcBef>
                          <a:spcPts val="0"/>
                        </a:spcBef>
                        <a:spcAft>
                          <a:spcPts val="0"/>
                        </a:spcAft>
                        <a:buNone/>
                      </a:pPr>
                      <a:r>
                        <a:rPr lang="en" sz="1000" b="1" dirty="0">
                          <a:solidFill>
                            <a:schemeClr val="hlink"/>
                          </a:solidFill>
                          <a:uFill>
                            <a:noFill/>
                          </a:uFill>
                          <a:latin typeface="Georgia Pro Black" panose="02040A02050405020203" pitchFamily="18" charset="0"/>
                          <a:ea typeface="Poppins"/>
                          <a:cs typeface="Poppins"/>
                          <a:sym typeface="Poppins"/>
                        </a:rPr>
                        <a:t>Data  visualization</a:t>
                      </a:r>
                      <a:endParaRPr sz="1000" b="1" dirty="0">
                        <a:solidFill>
                          <a:schemeClr val="lt1"/>
                        </a:solidFill>
                        <a:latin typeface="Georgia Pro Black" panose="02040A02050405020203" pitchFamily="18" charset="0"/>
                        <a:ea typeface="Poppins"/>
                        <a:cs typeface="Poppins"/>
                        <a:sym typeface="Poppins"/>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sz="900" dirty="0">
                          <a:solidFill>
                            <a:schemeClr val="lt1"/>
                          </a:solidFill>
                          <a:latin typeface="Poppins"/>
                          <a:ea typeface="Poppins"/>
                          <a:cs typeface="Poppins"/>
                          <a:sym typeface="Poppins"/>
                        </a:rPr>
                        <a:t>V</a:t>
                      </a:r>
                      <a:r>
                        <a:rPr lang="en" sz="900" dirty="0">
                          <a:solidFill>
                            <a:schemeClr val="lt1"/>
                          </a:solidFill>
                          <a:latin typeface="Poppins"/>
                          <a:ea typeface="Poppins"/>
                          <a:cs typeface="Poppins"/>
                          <a:sym typeface="Poppins"/>
                        </a:rPr>
                        <a:t>isualizing data and answer some important quesations </a:t>
                      </a:r>
                      <a:endParaRPr sz="900" dirty="0">
                        <a:solidFill>
                          <a:schemeClr val="lt1"/>
                        </a:solidFill>
                        <a:latin typeface="Poppins"/>
                        <a:ea typeface="Poppins"/>
                        <a:cs typeface="Poppins"/>
                        <a:sym typeface="Poppins"/>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372850">
                <a:tc>
                  <a:txBody>
                    <a:bodyPr/>
                    <a:lstStyle/>
                    <a:p>
                      <a:pPr marL="0" lvl="0" indent="0" algn="l" rtl="0">
                        <a:spcBef>
                          <a:spcPts val="0"/>
                        </a:spcBef>
                        <a:spcAft>
                          <a:spcPts val="0"/>
                        </a:spcAft>
                        <a:buNone/>
                      </a:pPr>
                      <a:r>
                        <a:rPr lang="en" sz="1000" b="1" dirty="0">
                          <a:solidFill>
                            <a:schemeClr val="lt1"/>
                          </a:solidFill>
                          <a:latin typeface="Georgia Pro Black" panose="02040A02050405020203" pitchFamily="18" charset="0"/>
                          <a:ea typeface="Poppins"/>
                          <a:cs typeface="Poppins"/>
                          <a:sym typeface="Poppins"/>
                        </a:rPr>
                        <a:t>Conclusion</a:t>
                      </a:r>
                      <a:r>
                        <a:rPr lang="en" sz="1000" b="1" dirty="0">
                          <a:solidFill>
                            <a:schemeClr val="lt1"/>
                          </a:solidFill>
                          <a:latin typeface="Poppins"/>
                          <a:ea typeface="Poppins"/>
                          <a:cs typeface="Poppins"/>
                          <a:sym typeface="Poppins"/>
                        </a:rPr>
                        <a:t> </a:t>
                      </a:r>
                      <a:endParaRPr sz="1000" b="1" dirty="0">
                        <a:solidFill>
                          <a:schemeClr val="lt1"/>
                        </a:solidFill>
                        <a:latin typeface="Poppins"/>
                        <a:ea typeface="Poppins"/>
                        <a:cs typeface="Poppins"/>
                        <a:sym typeface="Poppins"/>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tc>
                  <a:txBody>
                    <a:bodyPr/>
                    <a:lstStyle/>
                    <a:p>
                      <a:pPr marL="0" lvl="0" indent="0" algn="l" rtl="0">
                        <a:spcBef>
                          <a:spcPts val="0"/>
                        </a:spcBef>
                        <a:spcAft>
                          <a:spcPts val="1600"/>
                        </a:spcAft>
                        <a:buNone/>
                      </a:pPr>
                      <a:r>
                        <a:rPr lang="en-US" sz="900" dirty="0">
                          <a:solidFill>
                            <a:schemeClr val="lt1"/>
                          </a:solidFill>
                          <a:latin typeface="Poppins"/>
                          <a:ea typeface="Poppins"/>
                          <a:cs typeface="Poppins"/>
                          <a:sym typeface="Poppins"/>
                        </a:rPr>
                        <a:t>Summarizing some important points </a:t>
                      </a:r>
                      <a:endParaRPr sz="900" dirty="0">
                        <a:solidFill>
                          <a:schemeClr val="lt1"/>
                        </a:solidFill>
                        <a:latin typeface="Poppins"/>
                        <a:ea typeface="Poppins"/>
                        <a:cs typeface="Poppins"/>
                        <a:sym typeface="Poppins"/>
                      </a:endParaRPr>
                    </a:p>
                  </a:txBody>
                  <a:tcPr marL="91425" marR="91425" marT="0" marB="0" anchor="ctr">
                    <a:lnL w="19050" cap="flat" cmpd="sng">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405" name="Google Shape;405;p24"/>
          <p:cNvSpPr txBox="1"/>
          <p:nvPr/>
        </p:nvSpPr>
        <p:spPr>
          <a:xfrm>
            <a:off x="720000" y="1233500"/>
            <a:ext cx="6692100" cy="308700"/>
          </a:xfrm>
          <a:prstGeom prst="rect">
            <a:avLst/>
          </a:prstGeom>
          <a:noFill/>
          <a:ln>
            <a:noFill/>
          </a:ln>
        </p:spPr>
        <p:txBody>
          <a:bodyPr spcFirstLastPara="1" wrap="square" lIns="91425" tIns="91425" rIns="0" bIns="91425" anchor="ctr" anchorCtr="0">
            <a:noAutofit/>
          </a:bodyPr>
          <a:lstStyle/>
          <a:p>
            <a:pPr marL="0" lvl="0" indent="0" algn="l" rtl="0">
              <a:spcBef>
                <a:spcPts val="0"/>
              </a:spcBef>
              <a:spcAft>
                <a:spcPts val="0"/>
              </a:spcAft>
              <a:buNone/>
            </a:pPr>
            <a:r>
              <a:rPr lang="en-US" sz="1200" b="1" dirty="0">
                <a:solidFill>
                  <a:schemeClr val="lt1"/>
                </a:solidFill>
                <a:latin typeface="Poppins"/>
                <a:ea typeface="Poppins"/>
                <a:cs typeface="Poppins"/>
                <a:sym typeface="Poppins"/>
              </a:rPr>
              <a:t>THIS LIST CONTAINS THE CONTENTS OF PRESENTATION</a:t>
            </a:r>
            <a:endParaRPr sz="1200" b="1" dirty="0">
              <a:solidFill>
                <a:schemeClr val="lt1"/>
              </a:solidFill>
              <a:latin typeface="Poppins"/>
              <a:ea typeface="Poppins"/>
              <a:cs typeface="Poppins"/>
              <a:sym typeface="Poppins"/>
            </a:endParaRPr>
          </a:p>
        </p:txBody>
      </p:sp>
      <p:grpSp>
        <p:nvGrpSpPr>
          <p:cNvPr id="414" name="Google Shape;414;p24"/>
          <p:cNvGrpSpPr/>
          <p:nvPr/>
        </p:nvGrpSpPr>
        <p:grpSpPr>
          <a:xfrm flipH="1">
            <a:off x="7518925" y="1320873"/>
            <a:ext cx="539554" cy="133953"/>
            <a:chOff x="770567" y="4052950"/>
            <a:chExt cx="703368" cy="174600"/>
          </a:xfrm>
        </p:grpSpPr>
        <p:sp>
          <p:nvSpPr>
            <p:cNvPr id="415" name="Google Shape;415;p24"/>
            <p:cNvSpPr/>
            <p:nvPr/>
          </p:nvSpPr>
          <p:spPr>
            <a:xfrm rot="-8100000">
              <a:off x="796136"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4"/>
            <p:cNvSpPr/>
            <p:nvPr/>
          </p:nvSpPr>
          <p:spPr>
            <a:xfrm rot="-8100000">
              <a:off x="928328"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4"/>
            <p:cNvSpPr/>
            <p:nvPr/>
          </p:nvSpPr>
          <p:spPr>
            <a:xfrm rot="-8100000">
              <a:off x="1060520"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4"/>
            <p:cNvSpPr/>
            <p:nvPr/>
          </p:nvSpPr>
          <p:spPr>
            <a:xfrm rot="-8100000">
              <a:off x="1192712"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4"/>
            <p:cNvSpPr/>
            <p:nvPr/>
          </p:nvSpPr>
          <p:spPr>
            <a:xfrm rot="-8100000">
              <a:off x="1324905"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24"/>
          <p:cNvGrpSpPr/>
          <p:nvPr/>
        </p:nvGrpSpPr>
        <p:grpSpPr>
          <a:xfrm flipH="1">
            <a:off x="8033651" y="4491544"/>
            <a:ext cx="3338150" cy="787331"/>
            <a:chOff x="-2298575" y="3619344"/>
            <a:chExt cx="3338150" cy="787331"/>
          </a:xfrm>
        </p:grpSpPr>
        <p:sp>
          <p:nvSpPr>
            <p:cNvPr id="421" name="Google Shape;421;p24"/>
            <p:cNvSpPr/>
            <p:nvPr/>
          </p:nvSpPr>
          <p:spPr>
            <a:xfrm>
              <a:off x="-2298575" y="3848000"/>
              <a:ext cx="33381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4"/>
            <p:cNvSpPr/>
            <p:nvPr/>
          </p:nvSpPr>
          <p:spPr>
            <a:xfrm>
              <a:off x="-1247331" y="4091375"/>
              <a:ext cx="2286900" cy="3153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4"/>
            <p:cNvSpPr/>
            <p:nvPr/>
          </p:nvSpPr>
          <p:spPr>
            <a:xfrm>
              <a:off x="-1247325" y="3619344"/>
              <a:ext cx="22869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4" name="Google Shape;524;p28"/>
          <p:cNvSpPr txBox="1">
            <a:spLocks noGrp="1"/>
          </p:cNvSpPr>
          <p:nvPr>
            <p:ph type="title"/>
          </p:nvPr>
        </p:nvSpPr>
        <p:spPr>
          <a:xfrm>
            <a:off x="804033" y="473800"/>
            <a:ext cx="4569600" cy="509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Introduction</a:t>
            </a:r>
            <a:endParaRPr dirty="0"/>
          </a:p>
        </p:txBody>
      </p:sp>
      <p:grpSp>
        <p:nvGrpSpPr>
          <p:cNvPr id="531" name="Google Shape;531;p28"/>
          <p:cNvGrpSpPr/>
          <p:nvPr/>
        </p:nvGrpSpPr>
        <p:grpSpPr>
          <a:xfrm>
            <a:off x="-1779849" y="4264585"/>
            <a:ext cx="3474250" cy="421514"/>
            <a:chOff x="3749401" y="491297"/>
            <a:chExt cx="3474250" cy="421514"/>
          </a:xfrm>
        </p:grpSpPr>
        <p:sp>
          <p:nvSpPr>
            <p:cNvPr id="532" name="Google Shape;532;p28"/>
            <p:cNvSpPr/>
            <p:nvPr/>
          </p:nvSpPr>
          <p:spPr>
            <a:xfrm>
              <a:off x="6652273" y="553205"/>
              <a:ext cx="571377" cy="335908"/>
            </a:xfrm>
            <a:custGeom>
              <a:avLst/>
              <a:gdLst/>
              <a:ahLst/>
              <a:cxnLst/>
              <a:rect l="l" t="t" r="r" b="b"/>
              <a:pathLst>
                <a:path w="28279" h="16625" fill="none" extrusionOk="0">
                  <a:moveTo>
                    <a:pt x="28278" y="0"/>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6611237" y="863137"/>
              <a:ext cx="49677" cy="49675"/>
            </a:xfrm>
            <a:custGeom>
              <a:avLst/>
              <a:gdLst/>
              <a:ahLst/>
              <a:cxnLst/>
              <a:rect l="l" t="t" r="r" b="b"/>
              <a:pathLst>
                <a:path w="2093" h="2094" fill="none" extrusionOk="0">
                  <a:moveTo>
                    <a:pt x="372" y="1721"/>
                  </a:moveTo>
                  <a:cubicBezTo>
                    <a:pt x="744" y="2093"/>
                    <a:pt x="1349" y="2093"/>
                    <a:pt x="1721" y="1721"/>
                  </a:cubicBezTo>
                  <a:cubicBezTo>
                    <a:pt x="2093" y="1349"/>
                    <a:pt x="2093" y="744"/>
                    <a:pt x="1721" y="372"/>
                  </a:cubicBezTo>
                  <a:cubicBezTo>
                    <a:pt x="1349" y="1"/>
                    <a:pt x="744" y="1"/>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8"/>
            <p:cNvSpPr/>
            <p:nvPr/>
          </p:nvSpPr>
          <p:spPr>
            <a:xfrm>
              <a:off x="3749401" y="491297"/>
              <a:ext cx="2980864" cy="217406"/>
            </a:xfrm>
            <a:custGeom>
              <a:avLst/>
              <a:gdLst/>
              <a:ahLst/>
              <a:cxnLst/>
              <a:rect l="l" t="t" r="r" b="b"/>
              <a:pathLst>
                <a:path w="147531" h="10760" fill="none" extrusionOk="0">
                  <a:moveTo>
                    <a:pt x="0" y="9592"/>
                  </a:moveTo>
                  <a:lnTo>
                    <a:pt x="83489" y="9592"/>
                  </a:lnTo>
                  <a:lnTo>
                    <a:pt x="93083" y="0"/>
                  </a:lnTo>
                  <a:lnTo>
                    <a:pt x="122382" y="0"/>
                  </a:lnTo>
                  <a:lnTo>
                    <a:pt x="133141" y="10760"/>
                  </a:lnTo>
                  <a:lnTo>
                    <a:pt x="147531" y="10760"/>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8"/>
            <p:cNvSpPr/>
            <p:nvPr/>
          </p:nvSpPr>
          <p:spPr>
            <a:xfrm>
              <a:off x="6725698" y="683730"/>
              <a:ext cx="49684" cy="49704"/>
            </a:xfrm>
            <a:custGeom>
              <a:avLst/>
              <a:gdLst/>
              <a:ahLst/>
              <a:cxnLst/>
              <a:rect l="l" t="t" r="r" b="b"/>
              <a:pathLst>
                <a:path w="2459" h="2460" fill="none" extrusionOk="0">
                  <a:moveTo>
                    <a:pt x="2021" y="2022"/>
                  </a:moveTo>
                  <a:cubicBezTo>
                    <a:pt x="1584" y="2459"/>
                    <a:pt x="875" y="2459"/>
                    <a:pt x="438" y="2022"/>
                  </a:cubicBezTo>
                  <a:cubicBezTo>
                    <a:pt x="0" y="1585"/>
                    <a:pt x="0" y="875"/>
                    <a:pt x="438" y="438"/>
                  </a:cubicBezTo>
                  <a:cubicBezTo>
                    <a:pt x="875" y="1"/>
                    <a:pt x="1584" y="1"/>
                    <a:pt x="2021" y="438"/>
                  </a:cubicBezTo>
                  <a:cubicBezTo>
                    <a:pt x="2459" y="875"/>
                    <a:pt x="2459" y="1585"/>
                    <a:pt x="2021"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28"/>
          <p:cNvGrpSpPr/>
          <p:nvPr/>
        </p:nvGrpSpPr>
        <p:grpSpPr>
          <a:xfrm>
            <a:off x="7380175" y="-8656"/>
            <a:ext cx="3338100" cy="1030706"/>
            <a:chOff x="7227775" y="143744"/>
            <a:chExt cx="3338100" cy="1030706"/>
          </a:xfrm>
        </p:grpSpPr>
        <p:sp>
          <p:nvSpPr>
            <p:cNvPr id="537" name="Google Shape;537;p28"/>
            <p:cNvSpPr/>
            <p:nvPr/>
          </p:nvSpPr>
          <p:spPr>
            <a:xfrm flipH="1">
              <a:off x="7227775" y="372400"/>
              <a:ext cx="33381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flipH="1">
              <a:off x="7227775" y="615775"/>
              <a:ext cx="2286900" cy="3153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flipH="1">
              <a:off x="7227775" y="143744"/>
              <a:ext cx="22869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flipH="1">
              <a:off x="7227775" y="1096750"/>
              <a:ext cx="24999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28"/>
          <p:cNvGrpSpPr/>
          <p:nvPr/>
        </p:nvGrpSpPr>
        <p:grpSpPr>
          <a:xfrm>
            <a:off x="6485838" y="46874"/>
            <a:ext cx="3916014" cy="877925"/>
            <a:chOff x="6485838" y="199274"/>
            <a:chExt cx="3916014" cy="877925"/>
          </a:xfrm>
        </p:grpSpPr>
        <p:sp>
          <p:nvSpPr>
            <p:cNvPr id="542" name="Google Shape;542;p28"/>
            <p:cNvSpPr/>
            <p:nvPr/>
          </p:nvSpPr>
          <p:spPr>
            <a:xfrm flipH="1">
              <a:off x="8434633" y="199274"/>
              <a:ext cx="1967219" cy="352032"/>
            </a:xfrm>
            <a:custGeom>
              <a:avLst/>
              <a:gdLst/>
              <a:ahLst/>
              <a:cxnLst/>
              <a:rect l="l" t="t" r="r" b="b"/>
              <a:pathLst>
                <a:path w="97363" h="17423" fill="none" extrusionOk="0">
                  <a:moveTo>
                    <a:pt x="0" y="0"/>
                  </a:moveTo>
                  <a:lnTo>
                    <a:pt x="54113" y="0"/>
                  </a:lnTo>
                  <a:lnTo>
                    <a:pt x="71535" y="17423"/>
                  </a:lnTo>
                  <a:lnTo>
                    <a:pt x="97363" y="17423"/>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p:cNvSpPr/>
            <p:nvPr/>
          </p:nvSpPr>
          <p:spPr>
            <a:xfrm flipH="1">
              <a:off x="8377240" y="524581"/>
              <a:ext cx="49699" cy="49661"/>
            </a:xfrm>
            <a:custGeom>
              <a:avLst/>
              <a:gdLst/>
              <a:ahLst/>
              <a:cxnLst/>
              <a:rect l="l" t="t" r="r" b="b"/>
              <a:pathLst>
                <a:path w="3473" h="3471" fill="none" extrusionOk="0">
                  <a:moveTo>
                    <a:pt x="619" y="2854"/>
                  </a:moveTo>
                  <a:cubicBezTo>
                    <a:pt x="1235" y="3470"/>
                    <a:pt x="2237" y="3470"/>
                    <a:pt x="2856" y="2854"/>
                  </a:cubicBezTo>
                  <a:cubicBezTo>
                    <a:pt x="3472" y="2235"/>
                    <a:pt x="3472" y="1235"/>
                    <a:pt x="2856" y="617"/>
                  </a:cubicBezTo>
                  <a:cubicBezTo>
                    <a:pt x="2237" y="0"/>
                    <a:pt x="1235" y="0"/>
                    <a:pt x="619" y="617"/>
                  </a:cubicBezTo>
                  <a:cubicBezTo>
                    <a:pt x="0" y="1235"/>
                    <a:pt x="0" y="2235"/>
                    <a:pt x="619" y="2854"/>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p:cNvSpPr/>
            <p:nvPr/>
          </p:nvSpPr>
          <p:spPr>
            <a:xfrm flipH="1">
              <a:off x="7939772" y="534353"/>
              <a:ext cx="571337" cy="335928"/>
            </a:xfrm>
            <a:custGeom>
              <a:avLst/>
              <a:gdLst/>
              <a:ahLst/>
              <a:cxnLst/>
              <a:rect l="l" t="t" r="r" b="b"/>
              <a:pathLst>
                <a:path w="28277" h="16626" fill="none" extrusionOk="0">
                  <a:moveTo>
                    <a:pt x="28276" y="1"/>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p:cNvSpPr/>
            <p:nvPr/>
          </p:nvSpPr>
          <p:spPr>
            <a:xfrm flipH="1">
              <a:off x="8502451" y="844301"/>
              <a:ext cx="49698" cy="49672"/>
            </a:xfrm>
            <a:custGeom>
              <a:avLst/>
              <a:gdLst/>
              <a:ahLst/>
              <a:cxnLst/>
              <a:rect l="l" t="t" r="r" b="b"/>
              <a:pathLst>
                <a:path w="2093" h="2093" fill="none" extrusionOk="0">
                  <a:moveTo>
                    <a:pt x="372" y="1721"/>
                  </a:moveTo>
                  <a:cubicBezTo>
                    <a:pt x="744" y="2093"/>
                    <a:pt x="1347" y="2093"/>
                    <a:pt x="1721" y="1721"/>
                  </a:cubicBezTo>
                  <a:cubicBezTo>
                    <a:pt x="2093" y="1349"/>
                    <a:pt x="2093" y="746"/>
                    <a:pt x="1721" y="372"/>
                  </a:cubicBezTo>
                  <a:cubicBezTo>
                    <a:pt x="1347" y="0"/>
                    <a:pt x="744" y="0"/>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p:cNvSpPr/>
            <p:nvPr/>
          </p:nvSpPr>
          <p:spPr>
            <a:xfrm flipH="1">
              <a:off x="7898285" y="494641"/>
              <a:ext cx="49701" cy="49672"/>
            </a:xfrm>
            <a:custGeom>
              <a:avLst/>
              <a:gdLst/>
              <a:ahLst/>
              <a:cxnLst/>
              <a:rect l="l" t="t" r="r" b="b"/>
              <a:pathLst>
                <a:path w="2092" h="2091" fill="none" extrusionOk="0">
                  <a:moveTo>
                    <a:pt x="373" y="1719"/>
                  </a:moveTo>
                  <a:cubicBezTo>
                    <a:pt x="744" y="2091"/>
                    <a:pt x="1348" y="2091"/>
                    <a:pt x="1719" y="1719"/>
                  </a:cubicBezTo>
                  <a:cubicBezTo>
                    <a:pt x="2091" y="1347"/>
                    <a:pt x="2091" y="744"/>
                    <a:pt x="1719" y="372"/>
                  </a:cubicBezTo>
                  <a:cubicBezTo>
                    <a:pt x="1348" y="0"/>
                    <a:pt x="744" y="0"/>
                    <a:pt x="373" y="372"/>
                  </a:cubicBezTo>
                  <a:cubicBezTo>
                    <a:pt x="1" y="744"/>
                    <a:pt x="1" y="1347"/>
                    <a:pt x="373" y="1719"/>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p:cNvSpPr/>
            <p:nvPr/>
          </p:nvSpPr>
          <p:spPr>
            <a:xfrm flipH="1">
              <a:off x="6530978" y="835024"/>
              <a:ext cx="2980864" cy="217446"/>
            </a:xfrm>
            <a:custGeom>
              <a:avLst/>
              <a:gdLst/>
              <a:ahLst/>
              <a:cxnLst/>
              <a:rect l="l" t="t" r="r" b="b"/>
              <a:pathLst>
                <a:path w="147531" h="10762" fill="none" extrusionOk="0">
                  <a:moveTo>
                    <a:pt x="0" y="9594"/>
                  </a:moveTo>
                  <a:lnTo>
                    <a:pt x="83489" y="9594"/>
                  </a:lnTo>
                  <a:lnTo>
                    <a:pt x="93083" y="0"/>
                  </a:lnTo>
                  <a:lnTo>
                    <a:pt x="122380" y="0"/>
                  </a:lnTo>
                  <a:lnTo>
                    <a:pt x="133142" y="10762"/>
                  </a:lnTo>
                  <a:lnTo>
                    <a:pt x="147531" y="10762"/>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p:cNvSpPr/>
            <p:nvPr/>
          </p:nvSpPr>
          <p:spPr>
            <a:xfrm flipH="1">
              <a:off x="6485838" y="1027500"/>
              <a:ext cx="49698" cy="49698"/>
            </a:xfrm>
            <a:custGeom>
              <a:avLst/>
              <a:gdLst/>
              <a:ahLst/>
              <a:cxnLst/>
              <a:rect l="l" t="t" r="r" b="b"/>
              <a:pathLst>
                <a:path w="2460" h="2460" fill="none" extrusionOk="0">
                  <a:moveTo>
                    <a:pt x="2022" y="2022"/>
                  </a:moveTo>
                  <a:cubicBezTo>
                    <a:pt x="1584" y="2459"/>
                    <a:pt x="875" y="2459"/>
                    <a:pt x="438" y="2022"/>
                  </a:cubicBezTo>
                  <a:cubicBezTo>
                    <a:pt x="1" y="1584"/>
                    <a:pt x="1" y="875"/>
                    <a:pt x="438" y="438"/>
                  </a:cubicBezTo>
                  <a:cubicBezTo>
                    <a:pt x="875" y="1"/>
                    <a:pt x="1584" y="1"/>
                    <a:pt x="2022" y="438"/>
                  </a:cubicBezTo>
                  <a:cubicBezTo>
                    <a:pt x="2459" y="875"/>
                    <a:pt x="2459" y="1584"/>
                    <a:pt x="2022"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28"/>
          <p:cNvGrpSpPr/>
          <p:nvPr/>
        </p:nvGrpSpPr>
        <p:grpSpPr>
          <a:xfrm>
            <a:off x="-1537448" y="-1062360"/>
            <a:ext cx="3256500" cy="2821200"/>
            <a:chOff x="6553477" y="2803090"/>
            <a:chExt cx="3256500" cy="2821200"/>
          </a:xfrm>
        </p:grpSpPr>
        <p:sp>
          <p:nvSpPr>
            <p:cNvPr id="550" name="Google Shape;550;p28"/>
            <p:cNvSpPr/>
            <p:nvPr/>
          </p:nvSpPr>
          <p:spPr>
            <a:xfrm>
              <a:off x="6553477" y="2803090"/>
              <a:ext cx="3256500" cy="2821200"/>
            </a:xfrm>
            <a:prstGeom prst="hexagon">
              <a:avLst>
                <a:gd name="adj" fmla="val 25000"/>
                <a:gd name="vf" fmla="val 11547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p:cNvSpPr/>
            <p:nvPr/>
          </p:nvSpPr>
          <p:spPr>
            <a:xfrm>
              <a:off x="6752013" y="2975102"/>
              <a:ext cx="2859300" cy="2477100"/>
            </a:xfrm>
            <a:prstGeom prst="hexagon">
              <a:avLst>
                <a:gd name="adj" fmla="val 25000"/>
                <a:gd name="vf" fmla="val 115470"/>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A4F4FBDA-E9C8-6612-F81F-BB8D6575F520}"/>
              </a:ext>
            </a:extLst>
          </p:cNvPr>
          <p:cNvSpPr txBox="1"/>
          <p:nvPr/>
        </p:nvSpPr>
        <p:spPr>
          <a:xfrm>
            <a:off x="1081987" y="1883747"/>
            <a:ext cx="7462836" cy="2062103"/>
          </a:xfrm>
          <a:prstGeom prst="rect">
            <a:avLst/>
          </a:prstGeom>
          <a:noFill/>
        </p:spPr>
        <p:txBody>
          <a:bodyPr wrap="square" rtlCol="0">
            <a:spAutoFit/>
          </a:bodyPr>
          <a:lstStyle/>
          <a:p>
            <a:r>
              <a:rPr lang="en-US" b="1" dirty="0">
                <a:solidFill>
                  <a:schemeClr val="bg1"/>
                </a:solidFill>
                <a:latin typeface="Arial Narrow" panose="020B0606020202030204" pitchFamily="34" charset="0"/>
              </a:rPr>
              <a:t>This project focuses on analyzing train operations by examining schedules, passenger data, and performance to identify patterns, enhance service, and support better decision-making. The process involved data cleaning, transformation, and modeling using Excel and SQL Server, where data was structured in tables with unique IDs. Power BI was used to create visual reports and answer key business questions ,there was some missing data, so we had to create new columns using DAX calculations. Despite some challenges we faced, we chose the appropriate structure for our database, selecting the right database structure, and choosing effective visuals, overcoming these issues improved the quality of analysis and contributed to more efficient train management.</a:t>
            </a:r>
            <a:endParaRPr lang="en-US" dirty="0">
              <a:solidFill>
                <a:schemeClr val="bg1">
                  <a:lumMod val="95000"/>
                </a:schemeClr>
              </a:solidFill>
              <a:latin typeface="Mangal" panose="02040503050203030202" pitchFamily="18" charset="0"/>
              <a:cs typeface="Mangal" panose="02040503050203030202" pitchFamily="18" charset="0"/>
            </a:endParaRPr>
          </a:p>
          <a:p>
            <a:endParaRPr lang="en-US" sz="1600" dirty="0">
              <a:solidFill>
                <a:schemeClr val="bg1">
                  <a:lumMod val="95000"/>
                </a:schemeClr>
              </a:solidFill>
              <a:latin typeface="Mangal" panose="02040503050203030202" pitchFamily="18" charset="0"/>
              <a:cs typeface="Mangal" panose="02040503050203030202"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2">
          <a:extLst>
            <a:ext uri="{FF2B5EF4-FFF2-40B4-BE49-F238E27FC236}">
              <a16:creationId xmlns:a16="http://schemas.microsoft.com/office/drawing/2014/main" id="{549E7AF8-14E4-3ADC-3013-D6AC0D8DC79B}"/>
            </a:ext>
          </a:extLst>
        </p:cNvPr>
        <p:cNvGrpSpPr/>
        <p:nvPr/>
      </p:nvGrpSpPr>
      <p:grpSpPr>
        <a:xfrm>
          <a:off x="0" y="0"/>
          <a:ext cx="0" cy="0"/>
          <a:chOff x="0" y="0"/>
          <a:chExt cx="0" cy="0"/>
        </a:xfrm>
      </p:grpSpPr>
      <p:sp>
        <p:nvSpPr>
          <p:cNvPr id="524" name="Google Shape;524;p28">
            <a:extLst>
              <a:ext uri="{FF2B5EF4-FFF2-40B4-BE49-F238E27FC236}">
                <a16:creationId xmlns:a16="http://schemas.microsoft.com/office/drawing/2014/main" id="{B85026BD-544A-DBA5-C5B7-8E168251655E}"/>
              </a:ext>
            </a:extLst>
          </p:cNvPr>
          <p:cNvSpPr txBox="1">
            <a:spLocks noGrp="1"/>
          </p:cNvSpPr>
          <p:nvPr>
            <p:ph type="title"/>
          </p:nvPr>
        </p:nvSpPr>
        <p:spPr>
          <a:xfrm>
            <a:off x="804033" y="473800"/>
            <a:ext cx="4569600" cy="509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Data Collection</a:t>
            </a:r>
            <a:endParaRPr dirty="0"/>
          </a:p>
        </p:txBody>
      </p:sp>
      <p:grpSp>
        <p:nvGrpSpPr>
          <p:cNvPr id="531" name="Google Shape;531;p28">
            <a:extLst>
              <a:ext uri="{FF2B5EF4-FFF2-40B4-BE49-F238E27FC236}">
                <a16:creationId xmlns:a16="http://schemas.microsoft.com/office/drawing/2014/main" id="{126C511A-FD2D-C5A4-63FC-D4A15F83B1B5}"/>
              </a:ext>
            </a:extLst>
          </p:cNvPr>
          <p:cNvGrpSpPr/>
          <p:nvPr/>
        </p:nvGrpSpPr>
        <p:grpSpPr>
          <a:xfrm>
            <a:off x="-1779849" y="4264585"/>
            <a:ext cx="3474250" cy="421514"/>
            <a:chOff x="3749401" y="491297"/>
            <a:chExt cx="3474250" cy="421514"/>
          </a:xfrm>
        </p:grpSpPr>
        <p:sp>
          <p:nvSpPr>
            <p:cNvPr id="532" name="Google Shape;532;p28">
              <a:extLst>
                <a:ext uri="{FF2B5EF4-FFF2-40B4-BE49-F238E27FC236}">
                  <a16:creationId xmlns:a16="http://schemas.microsoft.com/office/drawing/2014/main" id="{F9E252E7-2BEA-0219-EF8F-F7873E9C08F9}"/>
                </a:ext>
              </a:extLst>
            </p:cNvPr>
            <p:cNvSpPr/>
            <p:nvPr/>
          </p:nvSpPr>
          <p:spPr>
            <a:xfrm>
              <a:off x="6652273" y="553205"/>
              <a:ext cx="571377" cy="335908"/>
            </a:xfrm>
            <a:custGeom>
              <a:avLst/>
              <a:gdLst/>
              <a:ahLst/>
              <a:cxnLst/>
              <a:rect l="l" t="t" r="r" b="b"/>
              <a:pathLst>
                <a:path w="28279" h="16625" fill="none" extrusionOk="0">
                  <a:moveTo>
                    <a:pt x="28278" y="0"/>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a:extLst>
                <a:ext uri="{FF2B5EF4-FFF2-40B4-BE49-F238E27FC236}">
                  <a16:creationId xmlns:a16="http://schemas.microsoft.com/office/drawing/2014/main" id="{ABA26617-2C26-9BE4-121C-602AD7B6440C}"/>
                </a:ext>
              </a:extLst>
            </p:cNvPr>
            <p:cNvSpPr/>
            <p:nvPr/>
          </p:nvSpPr>
          <p:spPr>
            <a:xfrm>
              <a:off x="6611237" y="863137"/>
              <a:ext cx="49677" cy="49675"/>
            </a:xfrm>
            <a:custGeom>
              <a:avLst/>
              <a:gdLst/>
              <a:ahLst/>
              <a:cxnLst/>
              <a:rect l="l" t="t" r="r" b="b"/>
              <a:pathLst>
                <a:path w="2093" h="2094" fill="none" extrusionOk="0">
                  <a:moveTo>
                    <a:pt x="372" y="1721"/>
                  </a:moveTo>
                  <a:cubicBezTo>
                    <a:pt x="744" y="2093"/>
                    <a:pt x="1349" y="2093"/>
                    <a:pt x="1721" y="1721"/>
                  </a:cubicBezTo>
                  <a:cubicBezTo>
                    <a:pt x="2093" y="1349"/>
                    <a:pt x="2093" y="744"/>
                    <a:pt x="1721" y="372"/>
                  </a:cubicBezTo>
                  <a:cubicBezTo>
                    <a:pt x="1349" y="1"/>
                    <a:pt x="744" y="1"/>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8">
              <a:extLst>
                <a:ext uri="{FF2B5EF4-FFF2-40B4-BE49-F238E27FC236}">
                  <a16:creationId xmlns:a16="http://schemas.microsoft.com/office/drawing/2014/main" id="{EEEC37F8-0D47-F882-F542-E383234DB314}"/>
                </a:ext>
              </a:extLst>
            </p:cNvPr>
            <p:cNvSpPr/>
            <p:nvPr/>
          </p:nvSpPr>
          <p:spPr>
            <a:xfrm>
              <a:off x="3749401" y="491297"/>
              <a:ext cx="2980864" cy="217406"/>
            </a:xfrm>
            <a:custGeom>
              <a:avLst/>
              <a:gdLst/>
              <a:ahLst/>
              <a:cxnLst/>
              <a:rect l="l" t="t" r="r" b="b"/>
              <a:pathLst>
                <a:path w="147531" h="10760" fill="none" extrusionOk="0">
                  <a:moveTo>
                    <a:pt x="0" y="9592"/>
                  </a:moveTo>
                  <a:lnTo>
                    <a:pt x="83489" y="9592"/>
                  </a:lnTo>
                  <a:lnTo>
                    <a:pt x="93083" y="0"/>
                  </a:lnTo>
                  <a:lnTo>
                    <a:pt x="122382" y="0"/>
                  </a:lnTo>
                  <a:lnTo>
                    <a:pt x="133141" y="10760"/>
                  </a:lnTo>
                  <a:lnTo>
                    <a:pt x="147531" y="10760"/>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8">
              <a:extLst>
                <a:ext uri="{FF2B5EF4-FFF2-40B4-BE49-F238E27FC236}">
                  <a16:creationId xmlns:a16="http://schemas.microsoft.com/office/drawing/2014/main" id="{CE7E475D-7079-26F9-4669-F405EDE39565}"/>
                </a:ext>
              </a:extLst>
            </p:cNvPr>
            <p:cNvSpPr/>
            <p:nvPr/>
          </p:nvSpPr>
          <p:spPr>
            <a:xfrm>
              <a:off x="6725698" y="683730"/>
              <a:ext cx="49684" cy="49704"/>
            </a:xfrm>
            <a:custGeom>
              <a:avLst/>
              <a:gdLst/>
              <a:ahLst/>
              <a:cxnLst/>
              <a:rect l="l" t="t" r="r" b="b"/>
              <a:pathLst>
                <a:path w="2459" h="2460" fill="none" extrusionOk="0">
                  <a:moveTo>
                    <a:pt x="2021" y="2022"/>
                  </a:moveTo>
                  <a:cubicBezTo>
                    <a:pt x="1584" y="2459"/>
                    <a:pt x="875" y="2459"/>
                    <a:pt x="438" y="2022"/>
                  </a:cubicBezTo>
                  <a:cubicBezTo>
                    <a:pt x="0" y="1585"/>
                    <a:pt x="0" y="875"/>
                    <a:pt x="438" y="438"/>
                  </a:cubicBezTo>
                  <a:cubicBezTo>
                    <a:pt x="875" y="1"/>
                    <a:pt x="1584" y="1"/>
                    <a:pt x="2021" y="438"/>
                  </a:cubicBezTo>
                  <a:cubicBezTo>
                    <a:pt x="2459" y="875"/>
                    <a:pt x="2459" y="1585"/>
                    <a:pt x="2021"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28">
            <a:extLst>
              <a:ext uri="{FF2B5EF4-FFF2-40B4-BE49-F238E27FC236}">
                <a16:creationId xmlns:a16="http://schemas.microsoft.com/office/drawing/2014/main" id="{517F721A-2663-F3B6-E223-D434C470A32F}"/>
              </a:ext>
            </a:extLst>
          </p:cNvPr>
          <p:cNvGrpSpPr/>
          <p:nvPr/>
        </p:nvGrpSpPr>
        <p:grpSpPr>
          <a:xfrm>
            <a:off x="7380175" y="-8656"/>
            <a:ext cx="3338100" cy="1030706"/>
            <a:chOff x="7227775" y="143744"/>
            <a:chExt cx="3338100" cy="1030706"/>
          </a:xfrm>
        </p:grpSpPr>
        <p:sp>
          <p:nvSpPr>
            <p:cNvPr id="537" name="Google Shape;537;p28">
              <a:extLst>
                <a:ext uri="{FF2B5EF4-FFF2-40B4-BE49-F238E27FC236}">
                  <a16:creationId xmlns:a16="http://schemas.microsoft.com/office/drawing/2014/main" id="{2EDCA221-7CA7-22DF-D9C0-F1F812FE57A7}"/>
                </a:ext>
              </a:extLst>
            </p:cNvPr>
            <p:cNvSpPr/>
            <p:nvPr/>
          </p:nvSpPr>
          <p:spPr>
            <a:xfrm flipH="1">
              <a:off x="7227775" y="372400"/>
              <a:ext cx="33381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a:extLst>
                <a:ext uri="{FF2B5EF4-FFF2-40B4-BE49-F238E27FC236}">
                  <a16:creationId xmlns:a16="http://schemas.microsoft.com/office/drawing/2014/main" id="{1D63A092-9E11-8190-BE87-DD58E1FF5964}"/>
                </a:ext>
              </a:extLst>
            </p:cNvPr>
            <p:cNvSpPr/>
            <p:nvPr/>
          </p:nvSpPr>
          <p:spPr>
            <a:xfrm flipH="1">
              <a:off x="7227775" y="615775"/>
              <a:ext cx="2286900" cy="3153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a:extLst>
                <a:ext uri="{FF2B5EF4-FFF2-40B4-BE49-F238E27FC236}">
                  <a16:creationId xmlns:a16="http://schemas.microsoft.com/office/drawing/2014/main" id="{97334D20-7AC3-884F-D44B-2FC4859F822D}"/>
                </a:ext>
              </a:extLst>
            </p:cNvPr>
            <p:cNvSpPr/>
            <p:nvPr/>
          </p:nvSpPr>
          <p:spPr>
            <a:xfrm flipH="1">
              <a:off x="7227775" y="143744"/>
              <a:ext cx="22869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a:extLst>
                <a:ext uri="{FF2B5EF4-FFF2-40B4-BE49-F238E27FC236}">
                  <a16:creationId xmlns:a16="http://schemas.microsoft.com/office/drawing/2014/main" id="{FA2B8EF5-4754-7C79-4C22-2B5E5EA20492}"/>
                </a:ext>
              </a:extLst>
            </p:cNvPr>
            <p:cNvSpPr/>
            <p:nvPr/>
          </p:nvSpPr>
          <p:spPr>
            <a:xfrm flipH="1">
              <a:off x="7227775" y="1096750"/>
              <a:ext cx="24999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28">
            <a:extLst>
              <a:ext uri="{FF2B5EF4-FFF2-40B4-BE49-F238E27FC236}">
                <a16:creationId xmlns:a16="http://schemas.microsoft.com/office/drawing/2014/main" id="{33319C81-80D8-D420-B6DE-88DDDAB1141A}"/>
              </a:ext>
            </a:extLst>
          </p:cNvPr>
          <p:cNvGrpSpPr/>
          <p:nvPr/>
        </p:nvGrpSpPr>
        <p:grpSpPr>
          <a:xfrm>
            <a:off x="6485838" y="46874"/>
            <a:ext cx="3916014" cy="877925"/>
            <a:chOff x="6485838" y="199274"/>
            <a:chExt cx="3916014" cy="877925"/>
          </a:xfrm>
        </p:grpSpPr>
        <p:sp>
          <p:nvSpPr>
            <p:cNvPr id="542" name="Google Shape;542;p28">
              <a:extLst>
                <a:ext uri="{FF2B5EF4-FFF2-40B4-BE49-F238E27FC236}">
                  <a16:creationId xmlns:a16="http://schemas.microsoft.com/office/drawing/2014/main" id="{EAF0E991-2A8E-993A-2881-10368397F5C0}"/>
                </a:ext>
              </a:extLst>
            </p:cNvPr>
            <p:cNvSpPr/>
            <p:nvPr/>
          </p:nvSpPr>
          <p:spPr>
            <a:xfrm flipH="1">
              <a:off x="8434633" y="199274"/>
              <a:ext cx="1967219" cy="352032"/>
            </a:xfrm>
            <a:custGeom>
              <a:avLst/>
              <a:gdLst/>
              <a:ahLst/>
              <a:cxnLst/>
              <a:rect l="l" t="t" r="r" b="b"/>
              <a:pathLst>
                <a:path w="97363" h="17423" fill="none" extrusionOk="0">
                  <a:moveTo>
                    <a:pt x="0" y="0"/>
                  </a:moveTo>
                  <a:lnTo>
                    <a:pt x="54113" y="0"/>
                  </a:lnTo>
                  <a:lnTo>
                    <a:pt x="71535" y="17423"/>
                  </a:lnTo>
                  <a:lnTo>
                    <a:pt x="97363" y="17423"/>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8">
              <a:extLst>
                <a:ext uri="{FF2B5EF4-FFF2-40B4-BE49-F238E27FC236}">
                  <a16:creationId xmlns:a16="http://schemas.microsoft.com/office/drawing/2014/main" id="{AB498532-5906-10C9-953D-6015A053397B}"/>
                </a:ext>
              </a:extLst>
            </p:cNvPr>
            <p:cNvSpPr/>
            <p:nvPr/>
          </p:nvSpPr>
          <p:spPr>
            <a:xfrm flipH="1">
              <a:off x="8377240" y="524581"/>
              <a:ext cx="49699" cy="49661"/>
            </a:xfrm>
            <a:custGeom>
              <a:avLst/>
              <a:gdLst/>
              <a:ahLst/>
              <a:cxnLst/>
              <a:rect l="l" t="t" r="r" b="b"/>
              <a:pathLst>
                <a:path w="3473" h="3471" fill="none" extrusionOk="0">
                  <a:moveTo>
                    <a:pt x="619" y="2854"/>
                  </a:moveTo>
                  <a:cubicBezTo>
                    <a:pt x="1235" y="3470"/>
                    <a:pt x="2237" y="3470"/>
                    <a:pt x="2856" y="2854"/>
                  </a:cubicBezTo>
                  <a:cubicBezTo>
                    <a:pt x="3472" y="2235"/>
                    <a:pt x="3472" y="1235"/>
                    <a:pt x="2856" y="617"/>
                  </a:cubicBezTo>
                  <a:cubicBezTo>
                    <a:pt x="2237" y="0"/>
                    <a:pt x="1235" y="0"/>
                    <a:pt x="619" y="617"/>
                  </a:cubicBezTo>
                  <a:cubicBezTo>
                    <a:pt x="0" y="1235"/>
                    <a:pt x="0" y="2235"/>
                    <a:pt x="619" y="2854"/>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8">
              <a:extLst>
                <a:ext uri="{FF2B5EF4-FFF2-40B4-BE49-F238E27FC236}">
                  <a16:creationId xmlns:a16="http://schemas.microsoft.com/office/drawing/2014/main" id="{8EDD5A5B-9790-D19F-87BA-5B5EFF6E5B07}"/>
                </a:ext>
              </a:extLst>
            </p:cNvPr>
            <p:cNvSpPr/>
            <p:nvPr/>
          </p:nvSpPr>
          <p:spPr>
            <a:xfrm flipH="1">
              <a:off x="7939772" y="534353"/>
              <a:ext cx="571337" cy="335928"/>
            </a:xfrm>
            <a:custGeom>
              <a:avLst/>
              <a:gdLst/>
              <a:ahLst/>
              <a:cxnLst/>
              <a:rect l="l" t="t" r="r" b="b"/>
              <a:pathLst>
                <a:path w="28277" h="16626" fill="none" extrusionOk="0">
                  <a:moveTo>
                    <a:pt x="28276" y="1"/>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8">
              <a:extLst>
                <a:ext uri="{FF2B5EF4-FFF2-40B4-BE49-F238E27FC236}">
                  <a16:creationId xmlns:a16="http://schemas.microsoft.com/office/drawing/2014/main" id="{73D7ADC0-4526-803B-0089-F95B5E7451E4}"/>
                </a:ext>
              </a:extLst>
            </p:cNvPr>
            <p:cNvSpPr/>
            <p:nvPr/>
          </p:nvSpPr>
          <p:spPr>
            <a:xfrm flipH="1">
              <a:off x="8502451" y="844301"/>
              <a:ext cx="49698" cy="49672"/>
            </a:xfrm>
            <a:custGeom>
              <a:avLst/>
              <a:gdLst/>
              <a:ahLst/>
              <a:cxnLst/>
              <a:rect l="l" t="t" r="r" b="b"/>
              <a:pathLst>
                <a:path w="2093" h="2093" fill="none" extrusionOk="0">
                  <a:moveTo>
                    <a:pt x="372" y="1721"/>
                  </a:moveTo>
                  <a:cubicBezTo>
                    <a:pt x="744" y="2093"/>
                    <a:pt x="1347" y="2093"/>
                    <a:pt x="1721" y="1721"/>
                  </a:cubicBezTo>
                  <a:cubicBezTo>
                    <a:pt x="2093" y="1349"/>
                    <a:pt x="2093" y="746"/>
                    <a:pt x="1721" y="372"/>
                  </a:cubicBezTo>
                  <a:cubicBezTo>
                    <a:pt x="1347" y="0"/>
                    <a:pt x="744" y="0"/>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8">
              <a:extLst>
                <a:ext uri="{FF2B5EF4-FFF2-40B4-BE49-F238E27FC236}">
                  <a16:creationId xmlns:a16="http://schemas.microsoft.com/office/drawing/2014/main" id="{4083562A-7083-94B7-D80D-5B4BE0E02619}"/>
                </a:ext>
              </a:extLst>
            </p:cNvPr>
            <p:cNvSpPr/>
            <p:nvPr/>
          </p:nvSpPr>
          <p:spPr>
            <a:xfrm flipH="1">
              <a:off x="7898285" y="494641"/>
              <a:ext cx="49701" cy="49672"/>
            </a:xfrm>
            <a:custGeom>
              <a:avLst/>
              <a:gdLst/>
              <a:ahLst/>
              <a:cxnLst/>
              <a:rect l="l" t="t" r="r" b="b"/>
              <a:pathLst>
                <a:path w="2092" h="2091" fill="none" extrusionOk="0">
                  <a:moveTo>
                    <a:pt x="373" y="1719"/>
                  </a:moveTo>
                  <a:cubicBezTo>
                    <a:pt x="744" y="2091"/>
                    <a:pt x="1348" y="2091"/>
                    <a:pt x="1719" y="1719"/>
                  </a:cubicBezTo>
                  <a:cubicBezTo>
                    <a:pt x="2091" y="1347"/>
                    <a:pt x="2091" y="744"/>
                    <a:pt x="1719" y="372"/>
                  </a:cubicBezTo>
                  <a:cubicBezTo>
                    <a:pt x="1348" y="0"/>
                    <a:pt x="744" y="0"/>
                    <a:pt x="373" y="372"/>
                  </a:cubicBezTo>
                  <a:cubicBezTo>
                    <a:pt x="1" y="744"/>
                    <a:pt x="1" y="1347"/>
                    <a:pt x="373" y="1719"/>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8">
              <a:extLst>
                <a:ext uri="{FF2B5EF4-FFF2-40B4-BE49-F238E27FC236}">
                  <a16:creationId xmlns:a16="http://schemas.microsoft.com/office/drawing/2014/main" id="{D4F754FA-2FCA-6D19-0F55-5E29B8F9A04C}"/>
                </a:ext>
              </a:extLst>
            </p:cNvPr>
            <p:cNvSpPr/>
            <p:nvPr/>
          </p:nvSpPr>
          <p:spPr>
            <a:xfrm flipH="1">
              <a:off x="6530978" y="835024"/>
              <a:ext cx="2980864" cy="217446"/>
            </a:xfrm>
            <a:custGeom>
              <a:avLst/>
              <a:gdLst/>
              <a:ahLst/>
              <a:cxnLst/>
              <a:rect l="l" t="t" r="r" b="b"/>
              <a:pathLst>
                <a:path w="147531" h="10762" fill="none" extrusionOk="0">
                  <a:moveTo>
                    <a:pt x="0" y="9594"/>
                  </a:moveTo>
                  <a:lnTo>
                    <a:pt x="83489" y="9594"/>
                  </a:lnTo>
                  <a:lnTo>
                    <a:pt x="93083" y="0"/>
                  </a:lnTo>
                  <a:lnTo>
                    <a:pt x="122380" y="0"/>
                  </a:lnTo>
                  <a:lnTo>
                    <a:pt x="133142" y="10762"/>
                  </a:lnTo>
                  <a:lnTo>
                    <a:pt x="147531" y="10762"/>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8">
              <a:extLst>
                <a:ext uri="{FF2B5EF4-FFF2-40B4-BE49-F238E27FC236}">
                  <a16:creationId xmlns:a16="http://schemas.microsoft.com/office/drawing/2014/main" id="{3FC70B4F-BA4B-A9C5-DCAE-827C47616E89}"/>
                </a:ext>
              </a:extLst>
            </p:cNvPr>
            <p:cNvSpPr/>
            <p:nvPr/>
          </p:nvSpPr>
          <p:spPr>
            <a:xfrm flipH="1">
              <a:off x="6485838" y="1027500"/>
              <a:ext cx="49698" cy="49698"/>
            </a:xfrm>
            <a:custGeom>
              <a:avLst/>
              <a:gdLst/>
              <a:ahLst/>
              <a:cxnLst/>
              <a:rect l="l" t="t" r="r" b="b"/>
              <a:pathLst>
                <a:path w="2460" h="2460" fill="none" extrusionOk="0">
                  <a:moveTo>
                    <a:pt x="2022" y="2022"/>
                  </a:moveTo>
                  <a:cubicBezTo>
                    <a:pt x="1584" y="2459"/>
                    <a:pt x="875" y="2459"/>
                    <a:pt x="438" y="2022"/>
                  </a:cubicBezTo>
                  <a:cubicBezTo>
                    <a:pt x="1" y="1584"/>
                    <a:pt x="1" y="875"/>
                    <a:pt x="438" y="438"/>
                  </a:cubicBezTo>
                  <a:cubicBezTo>
                    <a:pt x="875" y="1"/>
                    <a:pt x="1584" y="1"/>
                    <a:pt x="2022" y="438"/>
                  </a:cubicBezTo>
                  <a:cubicBezTo>
                    <a:pt x="2459" y="875"/>
                    <a:pt x="2459" y="1584"/>
                    <a:pt x="2022"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28">
            <a:extLst>
              <a:ext uri="{FF2B5EF4-FFF2-40B4-BE49-F238E27FC236}">
                <a16:creationId xmlns:a16="http://schemas.microsoft.com/office/drawing/2014/main" id="{A53EDDE5-FF0C-E821-FF0C-F758CC7C7E44}"/>
              </a:ext>
            </a:extLst>
          </p:cNvPr>
          <p:cNvGrpSpPr/>
          <p:nvPr/>
        </p:nvGrpSpPr>
        <p:grpSpPr>
          <a:xfrm>
            <a:off x="-1537448" y="-1062360"/>
            <a:ext cx="3256500" cy="2821200"/>
            <a:chOff x="6553477" y="2803090"/>
            <a:chExt cx="3256500" cy="2821200"/>
          </a:xfrm>
        </p:grpSpPr>
        <p:sp>
          <p:nvSpPr>
            <p:cNvPr id="550" name="Google Shape;550;p28">
              <a:extLst>
                <a:ext uri="{FF2B5EF4-FFF2-40B4-BE49-F238E27FC236}">
                  <a16:creationId xmlns:a16="http://schemas.microsoft.com/office/drawing/2014/main" id="{1A3F0724-D9F1-7DD9-8C7B-0C9061265BB7}"/>
                </a:ext>
              </a:extLst>
            </p:cNvPr>
            <p:cNvSpPr/>
            <p:nvPr/>
          </p:nvSpPr>
          <p:spPr>
            <a:xfrm>
              <a:off x="6553477" y="2803090"/>
              <a:ext cx="3256500" cy="2821200"/>
            </a:xfrm>
            <a:prstGeom prst="hexagon">
              <a:avLst>
                <a:gd name="adj" fmla="val 25000"/>
                <a:gd name="vf" fmla="val 11547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8">
              <a:extLst>
                <a:ext uri="{FF2B5EF4-FFF2-40B4-BE49-F238E27FC236}">
                  <a16:creationId xmlns:a16="http://schemas.microsoft.com/office/drawing/2014/main" id="{25BB688C-380B-761D-912D-CDDD79E04539}"/>
                </a:ext>
              </a:extLst>
            </p:cNvPr>
            <p:cNvSpPr/>
            <p:nvPr/>
          </p:nvSpPr>
          <p:spPr>
            <a:xfrm>
              <a:off x="6752013" y="2975102"/>
              <a:ext cx="2859300" cy="2477100"/>
            </a:xfrm>
            <a:prstGeom prst="hexagon">
              <a:avLst>
                <a:gd name="adj" fmla="val 25000"/>
                <a:gd name="vf" fmla="val 115470"/>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DEA693AF-56BA-A92A-1B4B-1147EFF896A3}"/>
              </a:ext>
            </a:extLst>
          </p:cNvPr>
          <p:cNvSpPr txBox="1"/>
          <p:nvPr/>
        </p:nvSpPr>
        <p:spPr>
          <a:xfrm>
            <a:off x="1408711" y="1116946"/>
            <a:ext cx="7462836" cy="523220"/>
          </a:xfrm>
          <a:prstGeom prst="rect">
            <a:avLst/>
          </a:prstGeom>
          <a:noFill/>
        </p:spPr>
        <p:txBody>
          <a:bodyPr wrap="square" rtlCol="0">
            <a:spAutoFit/>
          </a:bodyPr>
          <a:lstStyle/>
          <a:p>
            <a:pPr>
              <a:buNone/>
            </a:pPr>
            <a:endParaRPr lang="en-US" dirty="0">
              <a:solidFill>
                <a:schemeClr val="bg1">
                  <a:lumMod val="95000"/>
                </a:schemeClr>
              </a:solidFill>
              <a:latin typeface="Mangal" panose="02040503050203030202" pitchFamily="18" charset="0"/>
              <a:cs typeface="Mangal" panose="02040503050203030202" pitchFamily="18" charset="0"/>
            </a:endParaRPr>
          </a:p>
          <a:p>
            <a:endParaRPr lang="en-US" dirty="0">
              <a:solidFill>
                <a:schemeClr val="bg1">
                  <a:lumMod val="95000"/>
                </a:schemeClr>
              </a:solidFill>
              <a:latin typeface="Mangal" panose="02040503050203030202" pitchFamily="18" charset="0"/>
              <a:cs typeface="Mangal" panose="02040503050203030202" pitchFamily="18" charset="0"/>
            </a:endParaRPr>
          </a:p>
        </p:txBody>
      </p:sp>
      <p:sp>
        <p:nvSpPr>
          <p:cNvPr id="3" name="TextBox 2">
            <a:extLst>
              <a:ext uri="{FF2B5EF4-FFF2-40B4-BE49-F238E27FC236}">
                <a16:creationId xmlns:a16="http://schemas.microsoft.com/office/drawing/2014/main" id="{6CC6D2BF-63A6-A244-8F9F-48BE15925B62}"/>
              </a:ext>
            </a:extLst>
          </p:cNvPr>
          <p:cNvSpPr txBox="1"/>
          <p:nvPr/>
        </p:nvSpPr>
        <p:spPr>
          <a:xfrm>
            <a:off x="1628999" y="1244127"/>
            <a:ext cx="5505068" cy="738664"/>
          </a:xfrm>
          <a:prstGeom prst="rect">
            <a:avLst/>
          </a:prstGeom>
          <a:noFill/>
        </p:spPr>
        <p:txBody>
          <a:bodyPr wrap="square" rtlCol="0">
            <a:spAutoFit/>
          </a:bodyPr>
          <a:lstStyle/>
          <a:p>
            <a:r>
              <a:rPr lang="en-US" dirty="0">
                <a:solidFill>
                  <a:schemeClr val="bg1">
                    <a:lumMod val="95000"/>
                  </a:schemeClr>
                </a:solidFill>
                <a:latin typeface="Mangal" panose="02040503050203030202" pitchFamily="18" charset="0"/>
                <a:cs typeface="Mangal" panose="02040503050203030202" pitchFamily="18" charset="0"/>
              </a:rPr>
              <a:t>The data was part of several projects, but we selected this project among six others to make a new contribution that could benefit the community and improve the infrastructure.</a:t>
            </a:r>
          </a:p>
        </p:txBody>
      </p:sp>
      <p:sp>
        <p:nvSpPr>
          <p:cNvPr id="5" name="TextBox 4">
            <a:extLst>
              <a:ext uri="{FF2B5EF4-FFF2-40B4-BE49-F238E27FC236}">
                <a16:creationId xmlns:a16="http://schemas.microsoft.com/office/drawing/2014/main" id="{A7FC3AD6-55BD-9386-EC9D-8D8346B4FAC4}"/>
              </a:ext>
            </a:extLst>
          </p:cNvPr>
          <p:cNvSpPr txBox="1"/>
          <p:nvPr/>
        </p:nvSpPr>
        <p:spPr>
          <a:xfrm>
            <a:off x="1719052" y="2372420"/>
            <a:ext cx="5207637" cy="954107"/>
          </a:xfrm>
          <a:prstGeom prst="rect">
            <a:avLst/>
          </a:prstGeom>
          <a:noFill/>
        </p:spPr>
        <p:txBody>
          <a:bodyPr wrap="square" rtlCol="0">
            <a:spAutoFit/>
          </a:bodyPr>
          <a:lstStyle/>
          <a:p>
            <a:r>
              <a:rPr lang="en-US" dirty="0">
                <a:solidFill>
                  <a:schemeClr val="bg1">
                    <a:lumMod val="95000"/>
                  </a:schemeClr>
                </a:solidFill>
                <a:latin typeface="Mangal" panose="02040503050203030202" pitchFamily="18" charset="0"/>
                <a:cs typeface="Mangal" panose="02040503050203030202" pitchFamily="18" charset="0"/>
              </a:rPr>
              <a:t>We were able to understand the data better, analyze its structure, and define the appropriate steps to take. We spent a week exploring and gaining deeper insights into the data using Excel</a:t>
            </a:r>
            <a:r>
              <a:rPr lang="ar-EG" dirty="0">
                <a:solidFill>
                  <a:schemeClr val="bg1">
                    <a:lumMod val="95000"/>
                  </a:schemeClr>
                </a:solidFill>
                <a:latin typeface="Mangal" panose="02040503050203030202" pitchFamily="18" charset="0"/>
              </a:rPr>
              <a:t>  </a:t>
            </a:r>
            <a:r>
              <a:rPr lang="en-US" dirty="0">
                <a:solidFill>
                  <a:schemeClr val="bg1">
                    <a:lumMod val="95000"/>
                  </a:schemeClr>
                </a:solidFill>
                <a:latin typeface="Mangal" panose="02040503050203030202" pitchFamily="18" charset="0"/>
                <a:cs typeface="Mangal" panose="02040503050203030202" pitchFamily="18" charset="0"/>
              </a:rPr>
              <a:t>to help us </a:t>
            </a:r>
          </a:p>
        </p:txBody>
      </p:sp>
    </p:spTree>
    <p:extLst>
      <p:ext uri="{BB962C8B-B14F-4D97-AF65-F5344CB8AC3E}">
        <p14:creationId xmlns:p14="http://schemas.microsoft.com/office/powerpoint/2010/main" val="76124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grpSp>
        <p:nvGrpSpPr>
          <p:cNvPr id="485" name="Google Shape;485;p27"/>
          <p:cNvGrpSpPr/>
          <p:nvPr/>
        </p:nvGrpSpPr>
        <p:grpSpPr>
          <a:xfrm>
            <a:off x="-2146829" y="-232856"/>
            <a:ext cx="3536430" cy="1030706"/>
            <a:chOff x="-1842029" y="-156656"/>
            <a:chExt cx="3536430" cy="1030706"/>
          </a:xfrm>
        </p:grpSpPr>
        <p:grpSp>
          <p:nvGrpSpPr>
            <p:cNvPr id="486" name="Google Shape;486;p27"/>
            <p:cNvGrpSpPr/>
            <p:nvPr/>
          </p:nvGrpSpPr>
          <p:grpSpPr>
            <a:xfrm>
              <a:off x="-1842029" y="-156656"/>
              <a:ext cx="3338150" cy="1030706"/>
              <a:chOff x="-2298575" y="3619344"/>
              <a:chExt cx="3338150" cy="1030706"/>
            </a:xfrm>
          </p:grpSpPr>
          <p:sp>
            <p:nvSpPr>
              <p:cNvPr id="487" name="Google Shape;487;p27"/>
              <p:cNvSpPr/>
              <p:nvPr/>
            </p:nvSpPr>
            <p:spPr>
              <a:xfrm>
                <a:off x="-2298575" y="3848000"/>
                <a:ext cx="33381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1247331" y="4091375"/>
                <a:ext cx="2286900" cy="3153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1247325" y="3619344"/>
                <a:ext cx="22869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1460325" y="4572350"/>
                <a:ext cx="24999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27"/>
            <p:cNvGrpSpPr/>
            <p:nvPr/>
          </p:nvGrpSpPr>
          <p:grpSpPr>
            <a:xfrm>
              <a:off x="-1779849" y="123074"/>
              <a:ext cx="3474250" cy="421514"/>
              <a:chOff x="3749401" y="491297"/>
              <a:chExt cx="3474250" cy="421514"/>
            </a:xfrm>
          </p:grpSpPr>
          <p:sp>
            <p:nvSpPr>
              <p:cNvPr id="492" name="Google Shape;492;p27"/>
              <p:cNvSpPr/>
              <p:nvPr/>
            </p:nvSpPr>
            <p:spPr>
              <a:xfrm>
                <a:off x="6652273" y="553205"/>
                <a:ext cx="571377" cy="335908"/>
              </a:xfrm>
              <a:custGeom>
                <a:avLst/>
                <a:gdLst/>
                <a:ahLst/>
                <a:cxnLst/>
                <a:rect l="l" t="t" r="r" b="b"/>
                <a:pathLst>
                  <a:path w="28279" h="16625" fill="none" extrusionOk="0">
                    <a:moveTo>
                      <a:pt x="28278" y="0"/>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6611237" y="863137"/>
                <a:ext cx="49677" cy="49675"/>
              </a:xfrm>
              <a:custGeom>
                <a:avLst/>
                <a:gdLst/>
                <a:ahLst/>
                <a:cxnLst/>
                <a:rect l="l" t="t" r="r" b="b"/>
                <a:pathLst>
                  <a:path w="2093" h="2094" fill="none" extrusionOk="0">
                    <a:moveTo>
                      <a:pt x="372" y="1721"/>
                    </a:moveTo>
                    <a:cubicBezTo>
                      <a:pt x="744" y="2093"/>
                      <a:pt x="1349" y="2093"/>
                      <a:pt x="1721" y="1721"/>
                    </a:cubicBezTo>
                    <a:cubicBezTo>
                      <a:pt x="2093" y="1349"/>
                      <a:pt x="2093" y="744"/>
                      <a:pt x="1721" y="372"/>
                    </a:cubicBezTo>
                    <a:cubicBezTo>
                      <a:pt x="1349" y="1"/>
                      <a:pt x="744" y="1"/>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749401" y="491297"/>
                <a:ext cx="2980864" cy="217406"/>
              </a:xfrm>
              <a:custGeom>
                <a:avLst/>
                <a:gdLst/>
                <a:ahLst/>
                <a:cxnLst/>
                <a:rect l="l" t="t" r="r" b="b"/>
                <a:pathLst>
                  <a:path w="147531" h="10760" fill="none" extrusionOk="0">
                    <a:moveTo>
                      <a:pt x="0" y="9592"/>
                    </a:moveTo>
                    <a:lnTo>
                      <a:pt x="83489" y="9592"/>
                    </a:lnTo>
                    <a:lnTo>
                      <a:pt x="93083" y="0"/>
                    </a:lnTo>
                    <a:lnTo>
                      <a:pt x="122382" y="0"/>
                    </a:lnTo>
                    <a:lnTo>
                      <a:pt x="133141" y="10760"/>
                    </a:lnTo>
                    <a:lnTo>
                      <a:pt x="147531" y="10760"/>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725698" y="683730"/>
                <a:ext cx="49684" cy="49704"/>
              </a:xfrm>
              <a:custGeom>
                <a:avLst/>
                <a:gdLst/>
                <a:ahLst/>
                <a:cxnLst/>
                <a:rect l="l" t="t" r="r" b="b"/>
                <a:pathLst>
                  <a:path w="2459" h="2460" fill="none" extrusionOk="0">
                    <a:moveTo>
                      <a:pt x="2021" y="2022"/>
                    </a:moveTo>
                    <a:cubicBezTo>
                      <a:pt x="1584" y="2459"/>
                      <a:pt x="875" y="2459"/>
                      <a:pt x="438" y="2022"/>
                    </a:cubicBezTo>
                    <a:cubicBezTo>
                      <a:pt x="0" y="1585"/>
                      <a:pt x="0" y="875"/>
                      <a:pt x="438" y="438"/>
                    </a:cubicBezTo>
                    <a:cubicBezTo>
                      <a:pt x="875" y="1"/>
                      <a:pt x="1584" y="1"/>
                      <a:pt x="2021" y="438"/>
                    </a:cubicBezTo>
                    <a:cubicBezTo>
                      <a:pt x="2459" y="875"/>
                      <a:pt x="2459" y="1585"/>
                      <a:pt x="2021"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6" name="Google Shape;496;p27"/>
          <p:cNvSpPr txBox="1">
            <a:spLocks noGrp="1"/>
          </p:cNvSpPr>
          <p:nvPr>
            <p:ph type="title"/>
          </p:nvPr>
        </p:nvSpPr>
        <p:spPr>
          <a:xfrm>
            <a:off x="3798300" y="539500"/>
            <a:ext cx="4625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Cleaning</a:t>
            </a:r>
            <a:endParaRPr dirty="0"/>
          </a:p>
        </p:txBody>
      </p:sp>
      <p:sp>
        <p:nvSpPr>
          <p:cNvPr id="497" name="Google Shape;497;p27"/>
          <p:cNvSpPr txBox="1">
            <a:spLocks noGrp="1"/>
          </p:cNvSpPr>
          <p:nvPr>
            <p:ph type="subTitle" idx="1"/>
          </p:nvPr>
        </p:nvSpPr>
        <p:spPr>
          <a:xfrm>
            <a:off x="3805075" y="1283475"/>
            <a:ext cx="4625700" cy="14603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p:txBody>
      </p:sp>
      <p:grpSp>
        <p:nvGrpSpPr>
          <p:cNvPr id="505" name="Google Shape;505;p27"/>
          <p:cNvGrpSpPr/>
          <p:nvPr/>
        </p:nvGrpSpPr>
        <p:grpSpPr>
          <a:xfrm>
            <a:off x="6485838" y="4237682"/>
            <a:ext cx="4391132" cy="1030706"/>
            <a:chOff x="6485838" y="4237682"/>
            <a:chExt cx="4391132" cy="1030706"/>
          </a:xfrm>
        </p:grpSpPr>
        <p:grpSp>
          <p:nvGrpSpPr>
            <p:cNvPr id="506" name="Google Shape;506;p27"/>
            <p:cNvGrpSpPr/>
            <p:nvPr/>
          </p:nvGrpSpPr>
          <p:grpSpPr>
            <a:xfrm flipH="1">
              <a:off x="7538820" y="4237682"/>
              <a:ext cx="3338150" cy="1030706"/>
              <a:chOff x="-2298575" y="3619344"/>
              <a:chExt cx="3338150" cy="1030706"/>
            </a:xfrm>
          </p:grpSpPr>
          <p:sp>
            <p:nvSpPr>
              <p:cNvPr id="507" name="Google Shape;507;p27"/>
              <p:cNvSpPr/>
              <p:nvPr/>
            </p:nvSpPr>
            <p:spPr>
              <a:xfrm>
                <a:off x="-2298575" y="3848000"/>
                <a:ext cx="33381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1247331" y="4091375"/>
                <a:ext cx="2286900" cy="3153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1247325" y="3619344"/>
                <a:ext cx="22869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1460325" y="4572350"/>
                <a:ext cx="24999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27"/>
            <p:cNvGrpSpPr/>
            <p:nvPr/>
          </p:nvGrpSpPr>
          <p:grpSpPr>
            <a:xfrm rot="10800000" flipH="1">
              <a:off x="6485838" y="4341574"/>
              <a:ext cx="3916014" cy="877925"/>
              <a:chOff x="6485838" y="199274"/>
              <a:chExt cx="3916014" cy="877925"/>
            </a:xfrm>
          </p:grpSpPr>
          <p:sp>
            <p:nvSpPr>
              <p:cNvPr id="512" name="Google Shape;512;p27"/>
              <p:cNvSpPr/>
              <p:nvPr/>
            </p:nvSpPr>
            <p:spPr>
              <a:xfrm flipH="1">
                <a:off x="8434633" y="199274"/>
                <a:ext cx="1967219" cy="352032"/>
              </a:xfrm>
              <a:custGeom>
                <a:avLst/>
                <a:gdLst/>
                <a:ahLst/>
                <a:cxnLst/>
                <a:rect l="l" t="t" r="r" b="b"/>
                <a:pathLst>
                  <a:path w="97363" h="17423" fill="none" extrusionOk="0">
                    <a:moveTo>
                      <a:pt x="0" y="0"/>
                    </a:moveTo>
                    <a:lnTo>
                      <a:pt x="54113" y="0"/>
                    </a:lnTo>
                    <a:lnTo>
                      <a:pt x="71535" y="17423"/>
                    </a:lnTo>
                    <a:lnTo>
                      <a:pt x="97363" y="17423"/>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flipH="1">
                <a:off x="8377240" y="524581"/>
                <a:ext cx="49699" cy="49661"/>
              </a:xfrm>
              <a:custGeom>
                <a:avLst/>
                <a:gdLst/>
                <a:ahLst/>
                <a:cxnLst/>
                <a:rect l="l" t="t" r="r" b="b"/>
                <a:pathLst>
                  <a:path w="3473" h="3471" fill="none" extrusionOk="0">
                    <a:moveTo>
                      <a:pt x="619" y="2854"/>
                    </a:moveTo>
                    <a:cubicBezTo>
                      <a:pt x="1235" y="3470"/>
                      <a:pt x="2237" y="3470"/>
                      <a:pt x="2856" y="2854"/>
                    </a:cubicBezTo>
                    <a:cubicBezTo>
                      <a:pt x="3472" y="2235"/>
                      <a:pt x="3472" y="1235"/>
                      <a:pt x="2856" y="617"/>
                    </a:cubicBezTo>
                    <a:cubicBezTo>
                      <a:pt x="2237" y="0"/>
                      <a:pt x="1235" y="0"/>
                      <a:pt x="619" y="617"/>
                    </a:cubicBezTo>
                    <a:cubicBezTo>
                      <a:pt x="0" y="1235"/>
                      <a:pt x="0" y="2235"/>
                      <a:pt x="619" y="2854"/>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flipH="1">
                <a:off x="7939772" y="534353"/>
                <a:ext cx="571337" cy="335928"/>
              </a:xfrm>
              <a:custGeom>
                <a:avLst/>
                <a:gdLst/>
                <a:ahLst/>
                <a:cxnLst/>
                <a:rect l="l" t="t" r="r" b="b"/>
                <a:pathLst>
                  <a:path w="28277" h="16626" fill="none" extrusionOk="0">
                    <a:moveTo>
                      <a:pt x="28276" y="1"/>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flipH="1">
                <a:off x="8502451" y="844301"/>
                <a:ext cx="49698" cy="49672"/>
              </a:xfrm>
              <a:custGeom>
                <a:avLst/>
                <a:gdLst/>
                <a:ahLst/>
                <a:cxnLst/>
                <a:rect l="l" t="t" r="r" b="b"/>
                <a:pathLst>
                  <a:path w="2093" h="2093" fill="none" extrusionOk="0">
                    <a:moveTo>
                      <a:pt x="372" y="1721"/>
                    </a:moveTo>
                    <a:cubicBezTo>
                      <a:pt x="744" y="2093"/>
                      <a:pt x="1347" y="2093"/>
                      <a:pt x="1721" y="1721"/>
                    </a:cubicBezTo>
                    <a:cubicBezTo>
                      <a:pt x="2093" y="1349"/>
                      <a:pt x="2093" y="746"/>
                      <a:pt x="1721" y="372"/>
                    </a:cubicBezTo>
                    <a:cubicBezTo>
                      <a:pt x="1347" y="0"/>
                      <a:pt x="744" y="0"/>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flipH="1">
                <a:off x="7898285" y="494641"/>
                <a:ext cx="49701" cy="49672"/>
              </a:xfrm>
              <a:custGeom>
                <a:avLst/>
                <a:gdLst/>
                <a:ahLst/>
                <a:cxnLst/>
                <a:rect l="l" t="t" r="r" b="b"/>
                <a:pathLst>
                  <a:path w="2092" h="2091" fill="none" extrusionOk="0">
                    <a:moveTo>
                      <a:pt x="373" y="1719"/>
                    </a:moveTo>
                    <a:cubicBezTo>
                      <a:pt x="744" y="2091"/>
                      <a:pt x="1348" y="2091"/>
                      <a:pt x="1719" y="1719"/>
                    </a:cubicBezTo>
                    <a:cubicBezTo>
                      <a:pt x="2091" y="1347"/>
                      <a:pt x="2091" y="744"/>
                      <a:pt x="1719" y="372"/>
                    </a:cubicBezTo>
                    <a:cubicBezTo>
                      <a:pt x="1348" y="0"/>
                      <a:pt x="744" y="0"/>
                      <a:pt x="373" y="372"/>
                    </a:cubicBezTo>
                    <a:cubicBezTo>
                      <a:pt x="1" y="744"/>
                      <a:pt x="1" y="1347"/>
                      <a:pt x="373" y="1719"/>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flipH="1">
                <a:off x="6530978" y="835024"/>
                <a:ext cx="2980864" cy="217446"/>
              </a:xfrm>
              <a:custGeom>
                <a:avLst/>
                <a:gdLst/>
                <a:ahLst/>
                <a:cxnLst/>
                <a:rect l="l" t="t" r="r" b="b"/>
                <a:pathLst>
                  <a:path w="147531" h="10762" fill="none" extrusionOk="0">
                    <a:moveTo>
                      <a:pt x="0" y="9594"/>
                    </a:moveTo>
                    <a:lnTo>
                      <a:pt x="83489" y="9594"/>
                    </a:lnTo>
                    <a:lnTo>
                      <a:pt x="93083" y="0"/>
                    </a:lnTo>
                    <a:lnTo>
                      <a:pt x="122380" y="0"/>
                    </a:lnTo>
                    <a:lnTo>
                      <a:pt x="133142" y="10762"/>
                    </a:lnTo>
                    <a:lnTo>
                      <a:pt x="147531" y="10762"/>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27"/>
              <p:cNvSpPr/>
              <p:nvPr/>
            </p:nvSpPr>
            <p:spPr>
              <a:xfrm flipH="1">
                <a:off x="6485838" y="1027500"/>
                <a:ext cx="49698" cy="49698"/>
              </a:xfrm>
              <a:custGeom>
                <a:avLst/>
                <a:gdLst/>
                <a:ahLst/>
                <a:cxnLst/>
                <a:rect l="l" t="t" r="r" b="b"/>
                <a:pathLst>
                  <a:path w="2460" h="2460" fill="none" extrusionOk="0">
                    <a:moveTo>
                      <a:pt x="2022" y="2022"/>
                    </a:moveTo>
                    <a:cubicBezTo>
                      <a:pt x="1584" y="2459"/>
                      <a:pt x="875" y="2459"/>
                      <a:pt x="438" y="2022"/>
                    </a:cubicBezTo>
                    <a:cubicBezTo>
                      <a:pt x="1" y="1584"/>
                      <a:pt x="1" y="875"/>
                      <a:pt x="438" y="438"/>
                    </a:cubicBezTo>
                    <a:cubicBezTo>
                      <a:pt x="875" y="1"/>
                      <a:pt x="1584" y="1"/>
                      <a:pt x="2022" y="438"/>
                    </a:cubicBezTo>
                    <a:cubicBezTo>
                      <a:pt x="2459" y="875"/>
                      <a:pt x="2459" y="1584"/>
                      <a:pt x="2022"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 name="Picture Placeholder 8" descr="A screenshot of a computer&#10;&#10;AI-generated content may be incorrect.">
            <a:extLst>
              <a:ext uri="{FF2B5EF4-FFF2-40B4-BE49-F238E27FC236}">
                <a16:creationId xmlns:a16="http://schemas.microsoft.com/office/drawing/2014/main" id="{6BD08C2B-DFF2-70DF-77E9-7B3BDCD0FE41}"/>
              </a:ext>
            </a:extLst>
          </p:cNvPr>
          <p:cNvPicPr>
            <a:picLocks noGrp="1" noChangeAspect="1"/>
          </p:cNvPicPr>
          <p:nvPr>
            <p:ph type="pic" idx="2"/>
          </p:nvPr>
        </p:nvPicPr>
        <p:blipFill>
          <a:blip r:embed="rId3"/>
          <a:srcRect l="-360" t="3331" r="60134" b="-3331"/>
          <a:stretch/>
        </p:blipFill>
        <p:spPr>
          <a:xfrm>
            <a:off x="392677" y="867200"/>
            <a:ext cx="3089801" cy="3657600"/>
          </a:xfrm>
        </p:spPr>
      </p:pic>
      <p:sp>
        <p:nvSpPr>
          <p:cNvPr id="10" name="TextBox 9">
            <a:extLst>
              <a:ext uri="{FF2B5EF4-FFF2-40B4-BE49-F238E27FC236}">
                <a16:creationId xmlns:a16="http://schemas.microsoft.com/office/drawing/2014/main" id="{BC3724F3-5B41-A30D-C986-8D1CCBA3095A}"/>
              </a:ext>
            </a:extLst>
          </p:cNvPr>
          <p:cNvSpPr txBox="1"/>
          <p:nvPr/>
        </p:nvSpPr>
        <p:spPr>
          <a:xfrm>
            <a:off x="3586523" y="1272278"/>
            <a:ext cx="5062804" cy="1384995"/>
          </a:xfrm>
          <a:prstGeom prst="rect">
            <a:avLst/>
          </a:prstGeom>
          <a:noFill/>
        </p:spPr>
        <p:txBody>
          <a:bodyPr wrap="square" rtlCol="0">
            <a:spAutoFit/>
          </a:bodyPr>
          <a:lstStyle/>
          <a:p>
            <a:r>
              <a:rPr lang="en-US" dirty="0">
                <a:solidFill>
                  <a:schemeClr val="bg1">
                    <a:lumMod val="95000"/>
                  </a:schemeClr>
                </a:solidFill>
                <a:latin typeface="Mangal" panose="02040503050203030202" pitchFamily="18" charset="0"/>
                <a:cs typeface="Mangal" panose="02040503050203030202" pitchFamily="18" charset="0"/>
              </a:rPr>
              <a:t>The first step involved importing the dataset from Excel into Python for preliminary exploration. This allowed us to assess data quality, identify missing values, and check the structure of the dataset. Pandas was used to load the data into a Data Frame, making it easier to clean and analyze.</a:t>
            </a:r>
          </a:p>
        </p:txBody>
      </p:sp>
      <p:sp>
        <p:nvSpPr>
          <p:cNvPr id="11" name="TextBox 10">
            <a:extLst>
              <a:ext uri="{FF2B5EF4-FFF2-40B4-BE49-F238E27FC236}">
                <a16:creationId xmlns:a16="http://schemas.microsoft.com/office/drawing/2014/main" id="{E449FAAB-F7B1-B1DF-2B8D-73C497CD02DF}"/>
              </a:ext>
            </a:extLst>
          </p:cNvPr>
          <p:cNvSpPr txBox="1"/>
          <p:nvPr/>
        </p:nvSpPr>
        <p:spPr>
          <a:xfrm>
            <a:off x="3586523" y="2696000"/>
            <a:ext cx="4524410" cy="738664"/>
          </a:xfrm>
          <a:prstGeom prst="rect">
            <a:avLst/>
          </a:prstGeom>
          <a:noFill/>
        </p:spPr>
        <p:txBody>
          <a:bodyPr wrap="square" rtlCol="0">
            <a:spAutoFit/>
          </a:bodyPr>
          <a:lstStyle/>
          <a:p>
            <a:r>
              <a:rPr lang="en-US" dirty="0">
                <a:solidFill>
                  <a:schemeClr val="bg1">
                    <a:lumMod val="95000"/>
                  </a:schemeClr>
                </a:solidFill>
                <a:latin typeface="Mangal" panose="02040503050203030202" pitchFamily="18" charset="0"/>
                <a:cs typeface="Mangal" panose="02040503050203030202" pitchFamily="18" charset="0"/>
              </a:rPr>
              <a:t>Once the data was imported, it was cleaned to improve accuracy and consistency.</a:t>
            </a:r>
          </a:p>
          <a:p>
            <a:r>
              <a:rPr lang="en-US" dirty="0">
                <a:solidFill>
                  <a:schemeClr val="bg1">
                    <a:lumMod val="95000"/>
                  </a:schemeClr>
                </a:solidFill>
                <a:latin typeface="Mangal" panose="02040503050203030202" pitchFamily="18" charset="0"/>
                <a:cs typeface="Mangal" panose="02040503050203030202" pitchFamily="18" charset="0"/>
              </a:rPr>
              <a:t> This included: </a:t>
            </a:r>
          </a:p>
        </p:txBody>
      </p:sp>
      <p:sp>
        <p:nvSpPr>
          <p:cNvPr id="13" name="TextBox 12">
            <a:extLst>
              <a:ext uri="{FF2B5EF4-FFF2-40B4-BE49-F238E27FC236}">
                <a16:creationId xmlns:a16="http://schemas.microsoft.com/office/drawing/2014/main" id="{A80DCBE0-05AD-2819-50A8-A30355D201B0}"/>
              </a:ext>
            </a:extLst>
          </p:cNvPr>
          <p:cNvSpPr txBox="1"/>
          <p:nvPr/>
        </p:nvSpPr>
        <p:spPr>
          <a:xfrm>
            <a:off x="3805075" y="3434664"/>
            <a:ext cx="3298337" cy="1600438"/>
          </a:xfrm>
          <a:prstGeom prst="rect">
            <a:avLst/>
          </a:prstGeom>
          <a:noFill/>
        </p:spPr>
        <p:txBody>
          <a:bodyPr wrap="square" rtlCol="0">
            <a:spAutoFit/>
          </a:bodyPr>
          <a:lstStyle/>
          <a:p>
            <a:r>
              <a:rPr lang="en-US" dirty="0">
                <a:solidFill>
                  <a:schemeClr val="bg1">
                    <a:lumMod val="95000"/>
                  </a:schemeClr>
                </a:solidFill>
                <a:latin typeface="Mangal" panose="02040503050203030202" pitchFamily="18" charset="0"/>
                <a:cs typeface="Mangal" panose="02040503050203030202" pitchFamily="18" charset="0"/>
              </a:rPr>
              <a:t>1- Handling missing values </a:t>
            </a:r>
          </a:p>
          <a:p>
            <a:r>
              <a:rPr lang="en-US" dirty="0">
                <a:solidFill>
                  <a:schemeClr val="bg1">
                    <a:lumMod val="95000"/>
                  </a:schemeClr>
                </a:solidFill>
                <a:latin typeface="Mangal" panose="02040503050203030202" pitchFamily="18" charset="0"/>
                <a:cs typeface="Mangal" panose="02040503050203030202" pitchFamily="18" charset="0"/>
              </a:rPr>
              <a:t> </a:t>
            </a:r>
          </a:p>
          <a:p>
            <a:r>
              <a:rPr lang="en-US" dirty="0">
                <a:solidFill>
                  <a:schemeClr val="bg1">
                    <a:lumMod val="95000"/>
                  </a:schemeClr>
                </a:solidFill>
                <a:latin typeface="Mangal" panose="02040503050203030202" pitchFamily="18" charset="0"/>
                <a:cs typeface="Mangal" panose="02040503050203030202" pitchFamily="18" charset="0"/>
              </a:rPr>
              <a:t>2- Removing duplicate entries </a:t>
            </a:r>
          </a:p>
          <a:p>
            <a:endParaRPr lang="en-US" dirty="0">
              <a:solidFill>
                <a:schemeClr val="bg1">
                  <a:lumMod val="95000"/>
                </a:schemeClr>
              </a:solidFill>
              <a:latin typeface="Mangal" panose="02040503050203030202" pitchFamily="18" charset="0"/>
              <a:cs typeface="Mangal" panose="02040503050203030202" pitchFamily="18" charset="0"/>
            </a:endParaRPr>
          </a:p>
          <a:p>
            <a:r>
              <a:rPr lang="en-US" dirty="0">
                <a:solidFill>
                  <a:schemeClr val="bg1">
                    <a:lumMod val="95000"/>
                  </a:schemeClr>
                </a:solidFill>
                <a:latin typeface="Mangal" panose="02040503050203030202" pitchFamily="18" charset="0"/>
                <a:cs typeface="Mangal" panose="02040503050203030202" pitchFamily="18" charset="0"/>
              </a:rPr>
              <a:t>3- </a:t>
            </a:r>
            <a:r>
              <a:rPr lang="en-US" dirty="0">
                <a:solidFill>
                  <a:schemeClr val="bg1">
                    <a:lumMod val="95000"/>
                  </a:schemeClr>
                </a:solidFill>
              </a:rPr>
              <a:t>Standardizing formats</a:t>
            </a:r>
          </a:p>
          <a:p>
            <a:endParaRPr lang="en-US" dirty="0">
              <a:solidFill>
                <a:schemeClr val="bg1">
                  <a:lumMod val="95000"/>
                </a:schemeClr>
              </a:solidFill>
            </a:endParaRPr>
          </a:p>
          <a:p>
            <a:r>
              <a:rPr lang="en-US" dirty="0">
                <a:solidFill>
                  <a:schemeClr val="bg1">
                    <a:lumMod val="95000"/>
                  </a:schemeClr>
                </a:solidFill>
                <a:latin typeface="Mangal" panose="02040503050203030202" pitchFamily="18" charset="0"/>
                <a:cs typeface="Mangal" panose="02040503050203030202" pitchFamily="18" charset="0"/>
              </a:rPr>
              <a:t>4- </a:t>
            </a:r>
            <a:r>
              <a:rPr lang="en-US" dirty="0">
                <a:solidFill>
                  <a:schemeClr val="bg1">
                    <a:lumMod val="95000"/>
                  </a:schemeClr>
                </a:solidFill>
              </a:rPr>
              <a:t>Correcting inconsistencies</a:t>
            </a:r>
            <a:endParaRPr lang="en-US" dirty="0">
              <a:solidFill>
                <a:schemeClr val="bg1">
                  <a:lumMod val="95000"/>
                </a:schemeClr>
              </a:solidFill>
              <a:latin typeface="Mangal" panose="02040503050203030202" pitchFamily="18" charset="0"/>
              <a:cs typeface="Mangal" panose="02040503050203030202"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grpSp>
        <p:nvGrpSpPr>
          <p:cNvPr id="428" name="Google Shape;428;p25"/>
          <p:cNvGrpSpPr/>
          <p:nvPr/>
        </p:nvGrpSpPr>
        <p:grpSpPr>
          <a:xfrm>
            <a:off x="7227775" y="143744"/>
            <a:ext cx="3338100" cy="1030706"/>
            <a:chOff x="7227775" y="143744"/>
            <a:chExt cx="3338100" cy="1030706"/>
          </a:xfrm>
        </p:grpSpPr>
        <p:sp>
          <p:nvSpPr>
            <p:cNvPr id="429" name="Google Shape;429;p25"/>
            <p:cNvSpPr/>
            <p:nvPr/>
          </p:nvSpPr>
          <p:spPr>
            <a:xfrm flipH="1">
              <a:off x="7227775" y="372400"/>
              <a:ext cx="33381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5"/>
            <p:cNvSpPr/>
            <p:nvPr/>
          </p:nvSpPr>
          <p:spPr>
            <a:xfrm flipH="1">
              <a:off x="7227775" y="615775"/>
              <a:ext cx="2286900" cy="3153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5"/>
            <p:cNvSpPr/>
            <p:nvPr/>
          </p:nvSpPr>
          <p:spPr>
            <a:xfrm flipH="1">
              <a:off x="7227775" y="143744"/>
              <a:ext cx="22869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5"/>
            <p:cNvSpPr/>
            <p:nvPr/>
          </p:nvSpPr>
          <p:spPr>
            <a:xfrm flipH="1">
              <a:off x="7227775" y="1096750"/>
              <a:ext cx="2499900" cy="77700"/>
            </a:xfrm>
            <a:prstGeom prst="rect">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3" name="Google Shape;433;p25"/>
          <p:cNvSpPr txBox="1">
            <a:spLocks noGrp="1"/>
          </p:cNvSpPr>
          <p:nvPr>
            <p:ph type="title" idx="9"/>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Analysis</a:t>
            </a:r>
            <a:endParaRPr dirty="0"/>
          </a:p>
        </p:txBody>
      </p:sp>
      <p:sp>
        <p:nvSpPr>
          <p:cNvPr id="434" name="Google Shape;434;p25"/>
          <p:cNvSpPr txBox="1">
            <a:spLocks noGrp="1"/>
          </p:cNvSpPr>
          <p:nvPr>
            <p:ph type="title"/>
          </p:nvPr>
        </p:nvSpPr>
        <p:spPr>
          <a:xfrm>
            <a:off x="2211914" y="2141816"/>
            <a:ext cx="1024349"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Excel</a:t>
            </a:r>
            <a:endParaRPr dirty="0"/>
          </a:p>
        </p:txBody>
      </p:sp>
      <p:sp>
        <p:nvSpPr>
          <p:cNvPr id="435" name="Google Shape;435;p25"/>
          <p:cNvSpPr txBox="1">
            <a:spLocks noGrp="1"/>
          </p:cNvSpPr>
          <p:nvPr>
            <p:ph type="subTitle" idx="1"/>
          </p:nvPr>
        </p:nvSpPr>
        <p:spPr>
          <a:xfrm>
            <a:off x="1598405" y="2548332"/>
            <a:ext cx="2280300" cy="12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latin typeface="Britannic Bold" panose="020B0903060703020204" pitchFamily="34" charset="0"/>
                <a:ea typeface="ADLaM Display" panose="02010000000000000000" pitchFamily="2" charset="0"/>
                <a:cs typeface="ADLaM Display" panose="02010000000000000000" pitchFamily="2" charset="0"/>
              </a:rPr>
              <a:t>We analyzed the data and split the main table into several sub-tables to make it easier to manage and link the data, and we organized them using it.</a:t>
            </a:r>
            <a:endParaRPr sz="1200" dirty="0">
              <a:latin typeface="Britannic Bold" panose="020B0903060703020204" pitchFamily="34" charset="0"/>
              <a:ea typeface="ADLaM Display" panose="02010000000000000000" pitchFamily="2" charset="0"/>
              <a:cs typeface="ADLaM Display" panose="02010000000000000000" pitchFamily="2" charset="0"/>
            </a:endParaRPr>
          </a:p>
        </p:txBody>
      </p:sp>
      <p:sp>
        <p:nvSpPr>
          <p:cNvPr id="436" name="Google Shape;436;p25"/>
          <p:cNvSpPr txBox="1">
            <a:spLocks noGrp="1"/>
          </p:cNvSpPr>
          <p:nvPr>
            <p:ph type="title" idx="2"/>
          </p:nvPr>
        </p:nvSpPr>
        <p:spPr>
          <a:xfrm>
            <a:off x="5203868" y="2161359"/>
            <a:ext cx="1847041"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SQL Server</a:t>
            </a:r>
            <a:endParaRPr dirty="0"/>
          </a:p>
        </p:txBody>
      </p:sp>
      <p:sp>
        <p:nvSpPr>
          <p:cNvPr id="437" name="Google Shape;437;p25"/>
          <p:cNvSpPr txBox="1">
            <a:spLocks noGrp="1"/>
          </p:cNvSpPr>
          <p:nvPr>
            <p:ph type="subTitle" idx="3"/>
          </p:nvPr>
        </p:nvSpPr>
        <p:spPr>
          <a:xfrm>
            <a:off x="4950425" y="2548332"/>
            <a:ext cx="2280300" cy="101404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latin typeface="Britannic Bold" panose="020B0903060703020204" pitchFamily="34" charset="0"/>
              </a:rPr>
              <a:t>We used SQL Server to link, organize, and modify the data, and to answer some technical questions</a:t>
            </a:r>
            <a:endParaRPr lang="es-ES" sz="1200" dirty="0">
              <a:latin typeface="Britannic Bold" panose="020B0903060703020204" pitchFamily="34" charset="0"/>
            </a:endParaRPr>
          </a:p>
        </p:txBody>
      </p:sp>
      <p:sp>
        <p:nvSpPr>
          <p:cNvPr id="440" name="Google Shape;440;p25"/>
          <p:cNvSpPr txBox="1">
            <a:spLocks noGrp="1"/>
          </p:cNvSpPr>
          <p:nvPr>
            <p:ph type="title" idx="6"/>
          </p:nvPr>
        </p:nvSpPr>
        <p:spPr>
          <a:xfrm>
            <a:off x="2328197" y="1694216"/>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41" name="Google Shape;441;p25"/>
          <p:cNvSpPr txBox="1">
            <a:spLocks noGrp="1"/>
          </p:cNvSpPr>
          <p:nvPr>
            <p:ph type="title" idx="7"/>
          </p:nvPr>
        </p:nvSpPr>
        <p:spPr>
          <a:xfrm>
            <a:off x="5723225" y="1713759"/>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grpSp>
        <p:nvGrpSpPr>
          <p:cNvPr id="443" name="Google Shape;443;p25"/>
          <p:cNvGrpSpPr/>
          <p:nvPr/>
        </p:nvGrpSpPr>
        <p:grpSpPr>
          <a:xfrm>
            <a:off x="6485838" y="199274"/>
            <a:ext cx="3916014" cy="877925"/>
            <a:chOff x="6485838" y="199274"/>
            <a:chExt cx="3916014" cy="877925"/>
          </a:xfrm>
        </p:grpSpPr>
        <p:sp>
          <p:nvSpPr>
            <p:cNvPr id="444" name="Google Shape;444;p25"/>
            <p:cNvSpPr/>
            <p:nvPr/>
          </p:nvSpPr>
          <p:spPr>
            <a:xfrm flipH="1">
              <a:off x="8434633" y="199274"/>
              <a:ext cx="1967219" cy="352032"/>
            </a:xfrm>
            <a:custGeom>
              <a:avLst/>
              <a:gdLst/>
              <a:ahLst/>
              <a:cxnLst/>
              <a:rect l="l" t="t" r="r" b="b"/>
              <a:pathLst>
                <a:path w="97363" h="17423" fill="none" extrusionOk="0">
                  <a:moveTo>
                    <a:pt x="0" y="0"/>
                  </a:moveTo>
                  <a:lnTo>
                    <a:pt x="54113" y="0"/>
                  </a:lnTo>
                  <a:lnTo>
                    <a:pt x="71535" y="17423"/>
                  </a:lnTo>
                  <a:lnTo>
                    <a:pt x="97363" y="17423"/>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flipH="1">
              <a:off x="8377240" y="524581"/>
              <a:ext cx="49699" cy="49661"/>
            </a:xfrm>
            <a:custGeom>
              <a:avLst/>
              <a:gdLst/>
              <a:ahLst/>
              <a:cxnLst/>
              <a:rect l="l" t="t" r="r" b="b"/>
              <a:pathLst>
                <a:path w="3473" h="3471" fill="none" extrusionOk="0">
                  <a:moveTo>
                    <a:pt x="619" y="2854"/>
                  </a:moveTo>
                  <a:cubicBezTo>
                    <a:pt x="1235" y="3470"/>
                    <a:pt x="2237" y="3470"/>
                    <a:pt x="2856" y="2854"/>
                  </a:cubicBezTo>
                  <a:cubicBezTo>
                    <a:pt x="3472" y="2235"/>
                    <a:pt x="3472" y="1235"/>
                    <a:pt x="2856" y="617"/>
                  </a:cubicBezTo>
                  <a:cubicBezTo>
                    <a:pt x="2237" y="0"/>
                    <a:pt x="1235" y="0"/>
                    <a:pt x="619" y="617"/>
                  </a:cubicBezTo>
                  <a:cubicBezTo>
                    <a:pt x="0" y="1235"/>
                    <a:pt x="0" y="2235"/>
                    <a:pt x="619" y="2854"/>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5"/>
            <p:cNvSpPr/>
            <p:nvPr/>
          </p:nvSpPr>
          <p:spPr>
            <a:xfrm flipH="1">
              <a:off x="7939772" y="534353"/>
              <a:ext cx="571337" cy="335928"/>
            </a:xfrm>
            <a:custGeom>
              <a:avLst/>
              <a:gdLst/>
              <a:ahLst/>
              <a:cxnLst/>
              <a:rect l="l" t="t" r="r" b="b"/>
              <a:pathLst>
                <a:path w="28277" h="16626" fill="none" extrusionOk="0">
                  <a:moveTo>
                    <a:pt x="28276" y="1"/>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flipH="1">
              <a:off x="8502451" y="844301"/>
              <a:ext cx="49698" cy="49672"/>
            </a:xfrm>
            <a:custGeom>
              <a:avLst/>
              <a:gdLst/>
              <a:ahLst/>
              <a:cxnLst/>
              <a:rect l="l" t="t" r="r" b="b"/>
              <a:pathLst>
                <a:path w="2093" h="2093" fill="none" extrusionOk="0">
                  <a:moveTo>
                    <a:pt x="372" y="1721"/>
                  </a:moveTo>
                  <a:cubicBezTo>
                    <a:pt x="744" y="2093"/>
                    <a:pt x="1347" y="2093"/>
                    <a:pt x="1721" y="1721"/>
                  </a:cubicBezTo>
                  <a:cubicBezTo>
                    <a:pt x="2093" y="1349"/>
                    <a:pt x="2093" y="746"/>
                    <a:pt x="1721" y="372"/>
                  </a:cubicBezTo>
                  <a:cubicBezTo>
                    <a:pt x="1347" y="0"/>
                    <a:pt x="744" y="0"/>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5"/>
            <p:cNvSpPr/>
            <p:nvPr/>
          </p:nvSpPr>
          <p:spPr>
            <a:xfrm flipH="1">
              <a:off x="7898285" y="494641"/>
              <a:ext cx="49701" cy="49672"/>
            </a:xfrm>
            <a:custGeom>
              <a:avLst/>
              <a:gdLst/>
              <a:ahLst/>
              <a:cxnLst/>
              <a:rect l="l" t="t" r="r" b="b"/>
              <a:pathLst>
                <a:path w="2092" h="2091" fill="none" extrusionOk="0">
                  <a:moveTo>
                    <a:pt x="373" y="1719"/>
                  </a:moveTo>
                  <a:cubicBezTo>
                    <a:pt x="744" y="2091"/>
                    <a:pt x="1348" y="2091"/>
                    <a:pt x="1719" y="1719"/>
                  </a:cubicBezTo>
                  <a:cubicBezTo>
                    <a:pt x="2091" y="1347"/>
                    <a:pt x="2091" y="744"/>
                    <a:pt x="1719" y="372"/>
                  </a:cubicBezTo>
                  <a:cubicBezTo>
                    <a:pt x="1348" y="0"/>
                    <a:pt x="744" y="0"/>
                    <a:pt x="373" y="372"/>
                  </a:cubicBezTo>
                  <a:cubicBezTo>
                    <a:pt x="1" y="744"/>
                    <a:pt x="1" y="1347"/>
                    <a:pt x="373" y="1719"/>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5"/>
            <p:cNvSpPr/>
            <p:nvPr/>
          </p:nvSpPr>
          <p:spPr>
            <a:xfrm flipH="1">
              <a:off x="6530978" y="835024"/>
              <a:ext cx="2980864" cy="217446"/>
            </a:xfrm>
            <a:custGeom>
              <a:avLst/>
              <a:gdLst/>
              <a:ahLst/>
              <a:cxnLst/>
              <a:rect l="l" t="t" r="r" b="b"/>
              <a:pathLst>
                <a:path w="147531" h="10762" fill="none" extrusionOk="0">
                  <a:moveTo>
                    <a:pt x="0" y="9594"/>
                  </a:moveTo>
                  <a:lnTo>
                    <a:pt x="83489" y="9594"/>
                  </a:lnTo>
                  <a:lnTo>
                    <a:pt x="93083" y="0"/>
                  </a:lnTo>
                  <a:lnTo>
                    <a:pt x="122380" y="0"/>
                  </a:lnTo>
                  <a:lnTo>
                    <a:pt x="133142" y="10762"/>
                  </a:lnTo>
                  <a:lnTo>
                    <a:pt x="147531" y="10762"/>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flipH="1">
              <a:off x="6485838" y="1027500"/>
              <a:ext cx="49698" cy="49698"/>
            </a:xfrm>
            <a:custGeom>
              <a:avLst/>
              <a:gdLst/>
              <a:ahLst/>
              <a:cxnLst/>
              <a:rect l="l" t="t" r="r" b="b"/>
              <a:pathLst>
                <a:path w="2460" h="2460" fill="none" extrusionOk="0">
                  <a:moveTo>
                    <a:pt x="2022" y="2022"/>
                  </a:moveTo>
                  <a:cubicBezTo>
                    <a:pt x="1584" y="2459"/>
                    <a:pt x="875" y="2459"/>
                    <a:pt x="438" y="2022"/>
                  </a:cubicBezTo>
                  <a:cubicBezTo>
                    <a:pt x="1" y="1584"/>
                    <a:pt x="1" y="875"/>
                    <a:pt x="438" y="438"/>
                  </a:cubicBezTo>
                  <a:cubicBezTo>
                    <a:pt x="875" y="1"/>
                    <a:pt x="1584" y="1"/>
                    <a:pt x="2022" y="438"/>
                  </a:cubicBezTo>
                  <a:cubicBezTo>
                    <a:pt x="2459" y="875"/>
                    <a:pt x="2459" y="1584"/>
                    <a:pt x="2022"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25"/>
          <p:cNvGrpSpPr/>
          <p:nvPr/>
        </p:nvGrpSpPr>
        <p:grpSpPr>
          <a:xfrm>
            <a:off x="6511350" y="4438285"/>
            <a:ext cx="539554" cy="133953"/>
            <a:chOff x="770567" y="4052950"/>
            <a:chExt cx="703368" cy="174600"/>
          </a:xfrm>
        </p:grpSpPr>
        <p:sp>
          <p:nvSpPr>
            <p:cNvPr id="452" name="Google Shape;452;p25"/>
            <p:cNvSpPr/>
            <p:nvPr/>
          </p:nvSpPr>
          <p:spPr>
            <a:xfrm rot="-8100000">
              <a:off x="796136"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rot="-8100000">
              <a:off x="928328"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5"/>
            <p:cNvSpPr/>
            <p:nvPr/>
          </p:nvSpPr>
          <p:spPr>
            <a:xfrm rot="-8100000">
              <a:off x="1060520"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5"/>
            <p:cNvSpPr/>
            <p:nvPr/>
          </p:nvSpPr>
          <p:spPr>
            <a:xfrm rot="-8100000">
              <a:off x="1192712"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rot="-8100000">
              <a:off x="1324905" y="4078520"/>
              <a:ext cx="123461" cy="123461"/>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 name="Straight Connector 8">
            <a:extLst>
              <a:ext uri="{FF2B5EF4-FFF2-40B4-BE49-F238E27FC236}">
                <a16:creationId xmlns:a16="http://schemas.microsoft.com/office/drawing/2014/main" id="{676C317C-43BB-92C5-E0DF-A1DBAA12B092}"/>
              </a:ext>
            </a:extLst>
          </p:cNvPr>
          <p:cNvCxnSpPr/>
          <p:nvPr/>
        </p:nvCxnSpPr>
        <p:spPr>
          <a:xfrm>
            <a:off x="4433977" y="1240400"/>
            <a:ext cx="0" cy="2743200"/>
          </a:xfrm>
          <a:prstGeom prst="line">
            <a:avLst/>
          </a:prstGeom>
        </p:spPr>
        <p:style>
          <a:lnRef idx="3">
            <a:schemeClr val="accent5"/>
          </a:lnRef>
          <a:fillRef idx="0">
            <a:schemeClr val="accent5"/>
          </a:fillRef>
          <a:effectRef idx="2">
            <a:schemeClr val="accent5"/>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5">
          <a:extLst>
            <a:ext uri="{FF2B5EF4-FFF2-40B4-BE49-F238E27FC236}">
              <a16:creationId xmlns:a16="http://schemas.microsoft.com/office/drawing/2014/main" id="{3D8961DD-884C-0383-3F28-21259FEA8A24}"/>
            </a:ext>
          </a:extLst>
        </p:cNvPr>
        <p:cNvGrpSpPr/>
        <p:nvPr/>
      </p:nvGrpSpPr>
      <p:grpSpPr>
        <a:xfrm>
          <a:off x="0" y="0"/>
          <a:ext cx="0" cy="0"/>
          <a:chOff x="0" y="0"/>
          <a:chExt cx="0" cy="0"/>
        </a:xfrm>
      </p:grpSpPr>
      <p:sp>
        <p:nvSpPr>
          <p:cNvPr id="556" name="Google Shape;556;p29">
            <a:extLst>
              <a:ext uri="{FF2B5EF4-FFF2-40B4-BE49-F238E27FC236}">
                <a16:creationId xmlns:a16="http://schemas.microsoft.com/office/drawing/2014/main" id="{5D1CB1BC-BDE8-37CB-8044-A7C81A2DD1B8}"/>
              </a:ext>
            </a:extLst>
          </p:cNvPr>
          <p:cNvSpPr txBox="1">
            <a:spLocks noGrp="1"/>
          </p:cNvSpPr>
          <p:nvPr>
            <p:ph type="title"/>
          </p:nvPr>
        </p:nvSpPr>
        <p:spPr>
          <a:xfrm>
            <a:off x="3556296" y="286772"/>
            <a:ext cx="171444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latin typeface="Britannic Bold" panose="020B0903060703020204" pitchFamily="34" charset="0"/>
              </a:rPr>
              <a:t>Excel</a:t>
            </a:r>
            <a:endParaRPr lang="en-US" sz="3600" b="1" dirty="0">
              <a:solidFill>
                <a:schemeClr val="lt1"/>
              </a:solidFill>
              <a:latin typeface="Poppins"/>
              <a:ea typeface="Poppins"/>
              <a:cs typeface="Poppins"/>
              <a:sym typeface="Poppins"/>
            </a:endParaRPr>
          </a:p>
        </p:txBody>
      </p:sp>
      <p:sp>
        <p:nvSpPr>
          <p:cNvPr id="558" name="Google Shape;558;p29">
            <a:extLst>
              <a:ext uri="{FF2B5EF4-FFF2-40B4-BE49-F238E27FC236}">
                <a16:creationId xmlns:a16="http://schemas.microsoft.com/office/drawing/2014/main" id="{F0DFF6D8-D2DD-85E4-D86E-D2D92D31BDE8}"/>
              </a:ext>
            </a:extLst>
          </p:cNvPr>
          <p:cNvSpPr txBox="1">
            <a:spLocks noGrp="1"/>
          </p:cNvSpPr>
          <p:nvPr>
            <p:ph type="subTitle" idx="2"/>
          </p:nvPr>
        </p:nvSpPr>
        <p:spPr>
          <a:xfrm>
            <a:off x="4660055" y="1304975"/>
            <a:ext cx="4483945" cy="3176702"/>
          </a:xfrm>
          <a:prstGeom prst="rect">
            <a:avLst/>
          </a:prstGeom>
        </p:spPr>
        <p:txBody>
          <a:bodyPr spcFirstLastPara="1" wrap="square" lIns="91425" tIns="91425" rIns="91425" bIns="91425" anchor="t" anchorCtr="0">
            <a:noAutofit/>
          </a:bodyPr>
          <a:lstStyle/>
          <a:p>
            <a:pPr algn="l">
              <a:buNone/>
            </a:pPr>
            <a:r>
              <a:rPr lang="en-US" sz="1200" b="1" dirty="0"/>
              <a:t>After cleaning, Excel was used to organize the dataset into separate tables before importing it into SQL Server:</a:t>
            </a:r>
          </a:p>
          <a:p>
            <a:pPr algn="l">
              <a:buNone/>
            </a:pPr>
            <a:endParaRPr lang="en-US" sz="1200" b="1" dirty="0"/>
          </a:p>
          <a:p>
            <a:pPr algn="l">
              <a:buNone/>
            </a:pPr>
            <a:r>
              <a:rPr lang="en-US" sz="1200" b="1" dirty="0"/>
              <a:t> </a:t>
            </a:r>
            <a:r>
              <a:rPr lang="en-US" sz="1200" dirty="0"/>
              <a:t>• Splitting the data into multiple tables (e.g., train schedules, delays, passenger records). </a:t>
            </a:r>
          </a:p>
          <a:p>
            <a:pPr algn="l">
              <a:buNone/>
            </a:pPr>
            <a:endParaRPr lang="en-US" sz="1200" dirty="0"/>
          </a:p>
          <a:p>
            <a:pPr algn="l">
              <a:buNone/>
            </a:pPr>
            <a:r>
              <a:rPr lang="en-US" sz="1200" dirty="0"/>
              <a:t>• Creating unique IDs for each record using CONCAT to merge multiple fields.</a:t>
            </a:r>
          </a:p>
          <a:p>
            <a:pPr algn="l">
              <a:buNone/>
            </a:pPr>
            <a:endParaRPr lang="en-US" sz="1200" b="1" i="0" dirty="0">
              <a:solidFill>
                <a:srgbClr val="252423"/>
              </a:solidFill>
              <a:effectLst/>
              <a:latin typeface="Segoe UI" panose="020B0502040204020203" pitchFamily="34" charset="0"/>
            </a:endParaRPr>
          </a:p>
          <a:p>
            <a:pPr algn="l">
              <a:buNone/>
            </a:pPr>
            <a:r>
              <a:rPr lang="en-US" sz="1200" dirty="0"/>
              <a:t>• Applying VLOOKUP to link related data points across sheets. </a:t>
            </a:r>
            <a:endParaRPr lang="en-US" sz="1200" b="1" dirty="0">
              <a:solidFill>
                <a:srgbClr val="252423"/>
              </a:solidFill>
              <a:latin typeface="Segoe UI" panose="020B0502040204020203" pitchFamily="34" charset="0"/>
            </a:endParaRPr>
          </a:p>
          <a:p>
            <a:pPr algn="l">
              <a:buNone/>
            </a:pPr>
            <a:endParaRPr lang="en-US" sz="1200" b="1" i="0" dirty="0">
              <a:solidFill>
                <a:srgbClr val="252423"/>
              </a:solidFill>
              <a:effectLst/>
              <a:latin typeface="Segoe UI" panose="020B0502040204020203" pitchFamily="34" charset="0"/>
            </a:endParaRPr>
          </a:p>
          <a:p>
            <a:pPr algn="l">
              <a:buNone/>
            </a:pPr>
            <a:r>
              <a:rPr lang="en-US" sz="1200" dirty="0"/>
              <a:t>This step ensured the data was well-structured for database storage and easy retrieval. </a:t>
            </a:r>
            <a:endParaRPr lang="en-US" sz="900" b="1" i="0" dirty="0">
              <a:solidFill>
                <a:srgbClr val="252423"/>
              </a:solidFill>
              <a:effectLst/>
              <a:latin typeface="Segoe UI" panose="020B0502040204020203" pitchFamily="34" charset="0"/>
            </a:endParaRPr>
          </a:p>
        </p:txBody>
      </p:sp>
      <p:grpSp>
        <p:nvGrpSpPr>
          <p:cNvPr id="561" name="Google Shape;561;p29">
            <a:extLst>
              <a:ext uri="{FF2B5EF4-FFF2-40B4-BE49-F238E27FC236}">
                <a16:creationId xmlns:a16="http://schemas.microsoft.com/office/drawing/2014/main" id="{4F138B87-566D-3E94-6BD2-EC209AA5E44C}"/>
              </a:ext>
            </a:extLst>
          </p:cNvPr>
          <p:cNvGrpSpPr/>
          <p:nvPr/>
        </p:nvGrpSpPr>
        <p:grpSpPr>
          <a:xfrm>
            <a:off x="6568288" y="4161474"/>
            <a:ext cx="3916014" cy="877925"/>
            <a:chOff x="6485838" y="199274"/>
            <a:chExt cx="3916014" cy="877925"/>
          </a:xfrm>
        </p:grpSpPr>
        <p:sp>
          <p:nvSpPr>
            <p:cNvPr id="562" name="Google Shape;562;p29">
              <a:extLst>
                <a:ext uri="{FF2B5EF4-FFF2-40B4-BE49-F238E27FC236}">
                  <a16:creationId xmlns:a16="http://schemas.microsoft.com/office/drawing/2014/main" id="{F656917E-0A6F-8CE0-696D-DDA1E83ED622}"/>
                </a:ext>
              </a:extLst>
            </p:cNvPr>
            <p:cNvSpPr/>
            <p:nvPr/>
          </p:nvSpPr>
          <p:spPr>
            <a:xfrm flipH="1">
              <a:off x="8434633" y="199274"/>
              <a:ext cx="1967219" cy="352032"/>
            </a:xfrm>
            <a:custGeom>
              <a:avLst/>
              <a:gdLst/>
              <a:ahLst/>
              <a:cxnLst/>
              <a:rect l="l" t="t" r="r" b="b"/>
              <a:pathLst>
                <a:path w="97363" h="17423" fill="none" extrusionOk="0">
                  <a:moveTo>
                    <a:pt x="0" y="0"/>
                  </a:moveTo>
                  <a:lnTo>
                    <a:pt x="54113" y="0"/>
                  </a:lnTo>
                  <a:lnTo>
                    <a:pt x="71535" y="17423"/>
                  </a:lnTo>
                  <a:lnTo>
                    <a:pt x="97363" y="17423"/>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a:extLst>
                <a:ext uri="{FF2B5EF4-FFF2-40B4-BE49-F238E27FC236}">
                  <a16:creationId xmlns:a16="http://schemas.microsoft.com/office/drawing/2014/main" id="{AB0787F1-6AA0-4FBB-19E8-ED45F4D2BE16}"/>
                </a:ext>
              </a:extLst>
            </p:cNvPr>
            <p:cNvSpPr/>
            <p:nvPr/>
          </p:nvSpPr>
          <p:spPr>
            <a:xfrm flipH="1">
              <a:off x="8377240" y="524581"/>
              <a:ext cx="49699" cy="49661"/>
            </a:xfrm>
            <a:custGeom>
              <a:avLst/>
              <a:gdLst/>
              <a:ahLst/>
              <a:cxnLst/>
              <a:rect l="l" t="t" r="r" b="b"/>
              <a:pathLst>
                <a:path w="3473" h="3471" fill="none" extrusionOk="0">
                  <a:moveTo>
                    <a:pt x="619" y="2854"/>
                  </a:moveTo>
                  <a:cubicBezTo>
                    <a:pt x="1235" y="3470"/>
                    <a:pt x="2237" y="3470"/>
                    <a:pt x="2856" y="2854"/>
                  </a:cubicBezTo>
                  <a:cubicBezTo>
                    <a:pt x="3472" y="2235"/>
                    <a:pt x="3472" y="1235"/>
                    <a:pt x="2856" y="617"/>
                  </a:cubicBezTo>
                  <a:cubicBezTo>
                    <a:pt x="2237" y="0"/>
                    <a:pt x="1235" y="0"/>
                    <a:pt x="619" y="617"/>
                  </a:cubicBezTo>
                  <a:cubicBezTo>
                    <a:pt x="0" y="1235"/>
                    <a:pt x="0" y="2235"/>
                    <a:pt x="619" y="2854"/>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a:extLst>
                <a:ext uri="{FF2B5EF4-FFF2-40B4-BE49-F238E27FC236}">
                  <a16:creationId xmlns:a16="http://schemas.microsoft.com/office/drawing/2014/main" id="{33599AFC-66AF-193C-5A42-37A1AEA22F79}"/>
                </a:ext>
              </a:extLst>
            </p:cNvPr>
            <p:cNvSpPr/>
            <p:nvPr/>
          </p:nvSpPr>
          <p:spPr>
            <a:xfrm flipH="1">
              <a:off x="7939772" y="534353"/>
              <a:ext cx="571337" cy="335928"/>
            </a:xfrm>
            <a:custGeom>
              <a:avLst/>
              <a:gdLst/>
              <a:ahLst/>
              <a:cxnLst/>
              <a:rect l="l" t="t" r="r" b="b"/>
              <a:pathLst>
                <a:path w="28277" h="16626" fill="none" extrusionOk="0">
                  <a:moveTo>
                    <a:pt x="28276" y="1"/>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a:extLst>
                <a:ext uri="{FF2B5EF4-FFF2-40B4-BE49-F238E27FC236}">
                  <a16:creationId xmlns:a16="http://schemas.microsoft.com/office/drawing/2014/main" id="{92CC9992-C881-37A2-BEF3-36CCE5BB4884}"/>
                </a:ext>
              </a:extLst>
            </p:cNvPr>
            <p:cNvSpPr/>
            <p:nvPr/>
          </p:nvSpPr>
          <p:spPr>
            <a:xfrm flipH="1">
              <a:off x="8502451" y="844301"/>
              <a:ext cx="49698" cy="49672"/>
            </a:xfrm>
            <a:custGeom>
              <a:avLst/>
              <a:gdLst/>
              <a:ahLst/>
              <a:cxnLst/>
              <a:rect l="l" t="t" r="r" b="b"/>
              <a:pathLst>
                <a:path w="2093" h="2093" fill="none" extrusionOk="0">
                  <a:moveTo>
                    <a:pt x="372" y="1721"/>
                  </a:moveTo>
                  <a:cubicBezTo>
                    <a:pt x="744" y="2093"/>
                    <a:pt x="1347" y="2093"/>
                    <a:pt x="1721" y="1721"/>
                  </a:cubicBezTo>
                  <a:cubicBezTo>
                    <a:pt x="2093" y="1349"/>
                    <a:pt x="2093" y="746"/>
                    <a:pt x="1721" y="372"/>
                  </a:cubicBezTo>
                  <a:cubicBezTo>
                    <a:pt x="1347" y="0"/>
                    <a:pt x="744" y="0"/>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a:extLst>
                <a:ext uri="{FF2B5EF4-FFF2-40B4-BE49-F238E27FC236}">
                  <a16:creationId xmlns:a16="http://schemas.microsoft.com/office/drawing/2014/main" id="{6160CD30-EA00-A327-2DD2-22B7D34CEB90}"/>
                </a:ext>
              </a:extLst>
            </p:cNvPr>
            <p:cNvSpPr/>
            <p:nvPr/>
          </p:nvSpPr>
          <p:spPr>
            <a:xfrm flipH="1">
              <a:off x="7898285" y="494641"/>
              <a:ext cx="49701" cy="49672"/>
            </a:xfrm>
            <a:custGeom>
              <a:avLst/>
              <a:gdLst/>
              <a:ahLst/>
              <a:cxnLst/>
              <a:rect l="l" t="t" r="r" b="b"/>
              <a:pathLst>
                <a:path w="2092" h="2091" fill="none" extrusionOk="0">
                  <a:moveTo>
                    <a:pt x="373" y="1719"/>
                  </a:moveTo>
                  <a:cubicBezTo>
                    <a:pt x="744" y="2091"/>
                    <a:pt x="1348" y="2091"/>
                    <a:pt x="1719" y="1719"/>
                  </a:cubicBezTo>
                  <a:cubicBezTo>
                    <a:pt x="2091" y="1347"/>
                    <a:pt x="2091" y="744"/>
                    <a:pt x="1719" y="372"/>
                  </a:cubicBezTo>
                  <a:cubicBezTo>
                    <a:pt x="1348" y="0"/>
                    <a:pt x="744" y="0"/>
                    <a:pt x="373" y="372"/>
                  </a:cubicBezTo>
                  <a:cubicBezTo>
                    <a:pt x="1" y="744"/>
                    <a:pt x="1" y="1347"/>
                    <a:pt x="373" y="1719"/>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a:extLst>
                <a:ext uri="{FF2B5EF4-FFF2-40B4-BE49-F238E27FC236}">
                  <a16:creationId xmlns:a16="http://schemas.microsoft.com/office/drawing/2014/main" id="{B58485DF-2972-8D96-342A-03FFF3C2CEB5}"/>
                </a:ext>
              </a:extLst>
            </p:cNvPr>
            <p:cNvSpPr/>
            <p:nvPr/>
          </p:nvSpPr>
          <p:spPr>
            <a:xfrm flipH="1">
              <a:off x="6530978" y="835024"/>
              <a:ext cx="2980864" cy="217446"/>
            </a:xfrm>
            <a:custGeom>
              <a:avLst/>
              <a:gdLst/>
              <a:ahLst/>
              <a:cxnLst/>
              <a:rect l="l" t="t" r="r" b="b"/>
              <a:pathLst>
                <a:path w="147531" h="10762" fill="none" extrusionOk="0">
                  <a:moveTo>
                    <a:pt x="0" y="9594"/>
                  </a:moveTo>
                  <a:lnTo>
                    <a:pt x="83489" y="9594"/>
                  </a:lnTo>
                  <a:lnTo>
                    <a:pt x="93083" y="0"/>
                  </a:lnTo>
                  <a:lnTo>
                    <a:pt x="122380" y="0"/>
                  </a:lnTo>
                  <a:lnTo>
                    <a:pt x="133142" y="10762"/>
                  </a:lnTo>
                  <a:lnTo>
                    <a:pt x="147531" y="10762"/>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a:extLst>
                <a:ext uri="{FF2B5EF4-FFF2-40B4-BE49-F238E27FC236}">
                  <a16:creationId xmlns:a16="http://schemas.microsoft.com/office/drawing/2014/main" id="{5D43A9E9-B8E8-9E0C-4F11-8F91722D5845}"/>
                </a:ext>
              </a:extLst>
            </p:cNvPr>
            <p:cNvSpPr/>
            <p:nvPr/>
          </p:nvSpPr>
          <p:spPr>
            <a:xfrm flipH="1">
              <a:off x="6485838" y="1027500"/>
              <a:ext cx="49698" cy="49698"/>
            </a:xfrm>
            <a:custGeom>
              <a:avLst/>
              <a:gdLst/>
              <a:ahLst/>
              <a:cxnLst/>
              <a:rect l="l" t="t" r="r" b="b"/>
              <a:pathLst>
                <a:path w="2460" h="2460" fill="none" extrusionOk="0">
                  <a:moveTo>
                    <a:pt x="2022" y="2022"/>
                  </a:moveTo>
                  <a:cubicBezTo>
                    <a:pt x="1584" y="2459"/>
                    <a:pt x="875" y="2459"/>
                    <a:pt x="438" y="2022"/>
                  </a:cubicBezTo>
                  <a:cubicBezTo>
                    <a:pt x="1" y="1584"/>
                    <a:pt x="1" y="875"/>
                    <a:pt x="438" y="438"/>
                  </a:cubicBezTo>
                  <a:cubicBezTo>
                    <a:pt x="875" y="1"/>
                    <a:pt x="1584" y="1"/>
                    <a:pt x="2022" y="438"/>
                  </a:cubicBezTo>
                  <a:cubicBezTo>
                    <a:pt x="2459" y="875"/>
                    <a:pt x="2459" y="1584"/>
                    <a:pt x="2022"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29">
            <a:extLst>
              <a:ext uri="{FF2B5EF4-FFF2-40B4-BE49-F238E27FC236}">
                <a16:creationId xmlns:a16="http://schemas.microsoft.com/office/drawing/2014/main" id="{54F3686E-0803-B299-D0BF-875E8DF90848}"/>
              </a:ext>
            </a:extLst>
          </p:cNvPr>
          <p:cNvGrpSpPr/>
          <p:nvPr/>
        </p:nvGrpSpPr>
        <p:grpSpPr>
          <a:xfrm>
            <a:off x="-1646499" y="4584697"/>
            <a:ext cx="3474250" cy="421514"/>
            <a:chOff x="3749401" y="491297"/>
            <a:chExt cx="3474250" cy="421514"/>
          </a:xfrm>
        </p:grpSpPr>
        <p:sp>
          <p:nvSpPr>
            <p:cNvPr id="570" name="Google Shape;570;p29">
              <a:extLst>
                <a:ext uri="{FF2B5EF4-FFF2-40B4-BE49-F238E27FC236}">
                  <a16:creationId xmlns:a16="http://schemas.microsoft.com/office/drawing/2014/main" id="{E8DF0F39-3CA1-DFF5-81F6-52BD0BAF28F9}"/>
                </a:ext>
              </a:extLst>
            </p:cNvPr>
            <p:cNvSpPr/>
            <p:nvPr/>
          </p:nvSpPr>
          <p:spPr>
            <a:xfrm>
              <a:off x="6652273" y="553205"/>
              <a:ext cx="571377" cy="335908"/>
            </a:xfrm>
            <a:custGeom>
              <a:avLst/>
              <a:gdLst/>
              <a:ahLst/>
              <a:cxnLst/>
              <a:rect l="l" t="t" r="r" b="b"/>
              <a:pathLst>
                <a:path w="28279" h="16625" fill="none" extrusionOk="0">
                  <a:moveTo>
                    <a:pt x="28278" y="0"/>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a:extLst>
                <a:ext uri="{FF2B5EF4-FFF2-40B4-BE49-F238E27FC236}">
                  <a16:creationId xmlns:a16="http://schemas.microsoft.com/office/drawing/2014/main" id="{B890EDBD-30EE-466D-BB28-D1DDE6CD7CDC}"/>
                </a:ext>
              </a:extLst>
            </p:cNvPr>
            <p:cNvSpPr/>
            <p:nvPr/>
          </p:nvSpPr>
          <p:spPr>
            <a:xfrm>
              <a:off x="6611237" y="863137"/>
              <a:ext cx="49677" cy="49675"/>
            </a:xfrm>
            <a:custGeom>
              <a:avLst/>
              <a:gdLst/>
              <a:ahLst/>
              <a:cxnLst/>
              <a:rect l="l" t="t" r="r" b="b"/>
              <a:pathLst>
                <a:path w="2093" h="2094" fill="none" extrusionOk="0">
                  <a:moveTo>
                    <a:pt x="372" y="1721"/>
                  </a:moveTo>
                  <a:cubicBezTo>
                    <a:pt x="744" y="2093"/>
                    <a:pt x="1349" y="2093"/>
                    <a:pt x="1721" y="1721"/>
                  </a:cubicBezTo>
                  <a:cubicBezTo>
                    <a:pt x="2093" y="1349"/>
                    <a:pt x="2093" y="744"/>
                    <a:pt x="1721" y="372"/>
                  </a:cubicBezTo>
                  <a:cubicBezTo>
                    <a:pt x="1349" y="1"/>
                    <a:pt x="744" y="1"/>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a:extLst>
                <a:ext uri="{FF2B5EF4-FFF2-40B4-BE49-F238E27FC236}">
                  <a16:creationId xmlns:a16="http://schemas.microsoft.com/office/drawing/2014/main" id="{E8ADD1F4-698D-B162-9AF6-08452D771A69}"/>
                </a:ext>
              </a:extLst>
            </p:cNvPr>
            <p:cNvSpPr/>
            <p:nvPr/>
          </p:nvSpPr>
          <p:spPr>
            <a:xfrm>
              <a:off x="3749401" y="491297"/>
              <a:ext cx="2980864" cy="217406"/>
            </a:xfrm>
            <a:custGeom>
              <a:avLst/>
              <a:gdLst/>
              <a:ahLst/>
              <a:cxnLst/>
              <a:rect l="l" t="t" r="r" b="b"/>
              <a:pathLst>
                <a:path w="147531" h="10760" fill="none" extrusionOk="0">
                  <a:moveTo>
                    <a:pt x="0" y="9592"/>
                  </a:moveTo>
                  <a:lnTo>
                    <a:pt x="83489" y="9592"/>
                  </a:lnTo>
                  <a:lnTo>
                    <a:pt x="93083" y="0"/>
                  </a:lnTo>
                  <a:lnTo>
                    <a:pt x="122382" y="0"/>
                  </a:lnTo>
                  <a:lnTo>
                    <a:pt x="133141" y="10760"/>
                  </a:lnTo>
                  <a:lnTo>
                    <a:pt x="147531" y="10760"/>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a:extLst>
                <a:ext uri="{FF2B5EF4-FFF2-40B4-BE49-F238E27FC236}">
                  <a16:creationId xmlns:a16="http://schemas.microsoft.com/office/drawing/2014/main" id="{E8690D3D-2B77-B1A7-731C-F20A8CAFC9E5}"/>
                </a:ext>
              </a:extLst>
            </p:cNvPr>
            <p:cNvSpPr/>
            <p:nvPr/>
          </p:nvSpPr>
          <p:spPr>
            <a:xfrm>
              <a:off x="6725698" y="683730"/>
              <a:ext cx="49684" cy="49704"/>
            </a:xfrm>
            <a:custGeom>
              <a:avLst/>
              <a:gdLst/>
              <a:ahLst/>
              <a:cxnLst/>
              <a:rect l="l" t="t" r="r" b="b"/>
              <a:pathLst>
                <a:path w="2459" h="2460" fill="none" extrusionOk="0">
                  <a:moveTo>
                    <a:pt x="2021" y="2022"/>
                  </a:moveTo>
                  <a:cubicBezTo>
                    <a:pt x="1584" y="2459"/>
                    <a:pt x="875" y="2459"/>
                    <a:pt x="438" y="2022"/>
                  </a:cubicBezTo>
                  <a:cubicBezTo>
                    <a:pt x="0" y="1585"/>
                    <a:pt x="0" y="875"/>
                    <a:pt x="438" y="438"/>
                  </a:cubicBezTo>
                  <a:cubicBezTo>
                    <a:pt x="875" y="1"/>
                    <a:pt x="1584" y="1"/>
                    <a:pt x="2021" y="438"/>
                  </a:cubicBezTo>
                  <a:cubicBezTo>
                    <a:pt x="2459" y="875"/>
                    <a:pt x="2459" y="1585"/>
                    <a:pt x="2021"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29">
            <a:extLst>
              <a:ext uri="{FF2B5EF4-FFF2-40B4-BE49-F238E27FC236}">
                <a16:creationId xmlns:a16="http://schemas.microsoft.com/office/drawing/2014/main" id="{4BDF11F9-93E0-E3D2-8D55-8F665E93C687}"/>
              </a:ext>
            </a:extLst>
          </p:cNvPr>
          <p:cNvGrpSpPr/>
          <p:nvPr/>
        </p:nvGrpSpPr>
        <p:grpSpPr>
          <a:xfrm>
            <a:off x="7683402" y="-1461460"/>
            <a:ext cx="3256500" cy="2821200"/>
            <a:chOff x="6553477" y="2803090"/>
            <a:chExt cx="3256500" cy="2821200"/>
          </a:xfrm>
        </p:grpSpPr>
        <p:sp>
          <p:nvSpPr>
            <p:cNvPr id="575" name="Google Shape;575;p29">
              <a:extLst>
                <a:ext uri="{FF2B5EF4-FFF2-40B4-BE49-F238E27FC236}">
                  <a16:creationId xmlns:a16="http://schemas.microsoft.com/office/drawing/2014/main" id="{ECA20902-33A4-6364-A3F9-09E705E3868E}"/>
                </a:ext>
              </a:extLst>
            </p:cNvPr>
            <p:cNvSpPr/>
            <p:nvPr/>
          </p:nvSpPr>
          <p:spPr>
            <a:xfrm>
              <a:off x="6553477" y="2803090"/>
              <a:ext cx="3256500" cy="2821200"/>
            </a:xfrm>
            <a:prstGeom prst="hexagon">
              <a:avLst>
                <a:gd name="adj" fmla="val 25000"/>
                <a:gd name="vf" fmla="val 11547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a:extLst>
                <a:ext uri="{FF2B5EF4-FFF2-40B4-BE49-F238E27FC236}">
                  <a16:creationId xmlns:a16="http://schemas.microsoft.com/office/drawing/2014/main" id="{218DDEA5-3C75-5272-E719-19F072921865}"/>
                </a:ext>
              </a:extLst>
            </p:cNvPr>
            <p:cNvSpPr/>
            <p:nvPr/>
          </p:nvSpPr>
          <p:spPr>
            <a:xfrm>
              <a:off x="6752013" y="2975102"/>
              <a:ext cx="2859300" cy="2477100"/>
            </a:xfrm>
            <a:prstGeom prst="hexagon">
              <a:avLst>
                <a:gd name="adj" fmla="val 25000"/>
                <a:gd name="vf" fmla="val 115470"/>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A99B83BC-F876-F43F-983A-3B290EB0A78D}"/>
              </a:ext>
            </a:extLst>
          </p:cNvPr>
          <p:cNvPicPr>
            <a:picLocks noChangeAspect="1"/>
          </p:cNvPicPr>
          <p:nvPr/>
        </p:nvPicPr>
        <p:blipFill>
          <a:blip r:embed="rId3"/>
          <a:srcRect/>
          <a:stretch/>
        </p:blipFill>
        <p:spPr>
          <a:xfrm>
            <a:off x="115736" y="1359740"/>
            <a:ext cx="4637419" cy="2856499"/>
          </a:xfrm>
          <a:prstGeom prst="rect">
            <a:avLst/>
          </a:prstGeom>
        </p:spPr>
      </p:pic>
      <p:sp>
        <p:nvSpPr>
          <p:cNvPr id="8" name="Rectangle 7">
            <a:extLst>
              <a:ext uri="{FF2B5EF4-FFF2-40B4-BE49-F238E27FC236}">
                <a16:creationId xmlns:a16="http://schemas.microsoft.com/office/drawing/2014/main" id="{6DC1E824-F87A-92DB-CDDF-AA2193116AD3}"/>
              </a:ext>
            </a:extLst>
          </p:cNvPr>
          <p:cNvSpPr/>
          <p:nvPr/>
        </p:nvSpPr>
        <p:spPr>
          <a:xfrm>
            <a:off x="4525642" y="4470154"/>
            <a:ext cx="726701" cy="492706"/>
          </a:xfrm>
          <a:prstGeom prst="rect">
            <a:avLst/>
          </a:prstGeom>
          <a:gradFill flip="none" rotWithShape="1">
            <a:gsLst>
              <a:gs pos="6000">
                <a:schemeClr val="accent1">
                  <a:shade val="30000"/>
                  <a:satMod val="115000"/>
                  <a:alpha val="0"/>
                  <a:lumMod val="85000"/>
                </a:schemeClr>
              </a:gs>
              <a:gs pos="44000">
                <a:schemeClr val="accent1">
                  <a:lumMod val="60000"/>
                  <a:lumOff val="40000"/>
                  <a:shade val="67500"/>
                  <a:satMod val="115000"/>
                  <a:alpha val="35000"/>
                </a:schemeClr>
              </a:gs>
              <a:gs pos="88000">
                <a:schemeClr val="accent1">
                  <a:lumMod val="60000"/>
                  <a:lumOff val="40000"/>
                  <a:shade val="100000"/>
                  <a:satMod val="115000"/>
                  <a:alpha val="3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Google Shape;440;p25">
            <a:extLst>
              <a:ext uri="{FF2B5EF4-FFF2-40B4-BE49-F238E27FC236}">
                <a16:creationId xmlns:a16="http://schemas.microsoft.com/office/drawing/2014/main" id="{3A052D18-181F-D01E-51F1-D1E2783424A6}"/>
              </a:ext>
            </a:extLst>
          </p:cNvPr>
          <p:cNvSpPr txBox="1">
            <a:spLocks/>
          </p:cNvSpPr>
          <p:nvPr/>
        </p:nvSpPr>
        <p:spPr>
          <a:xfrm>
            <a:off x="4525642" y="4533774"/>
            <a:ext cx="734700" cy="44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chemeClr val="bg1"/>
                </a:solidFill>
                <a:latin typeface="Mina" panose="020B0604020202020204" charset="0"/>
                <a:cs typeface="Mina" panose="020B0604020202020204" charset="0"/>
              </a:rPr>
              <a:t>01</a:t>
            </a:r>
          </a:p>
        </p:txBody>
      </p:sp>
    </p:spTree>
    <p:extLst>
      <p:ext uri="{BB962C8B-B14F-4D97-AF65-F5344CB8AC3E}">
        <p14:creationId xmlns:p14="http://schemas.microsoft.com/office/powerpoint/2010/main" val="29082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5">
          <a:extLst>
            <a:ext uri="{FF2B5EF4-FFF2-40B4-BE49-F238E27FC236}">
              <a16:creationId xmlns:a16="http://schemas.microsoft.com/office/drawing/2014/main" id="{60652B5A-07CD-D8BB-E4F5-3F0D0F4FFDE0}"/>
            </a:ext>
          </a:extLst>
        </p:cNvPr>
        <p:cNvGrpSpPr/>
        <p:nvPr/>
      </p:nvGrpSpPr>
      <p:grpSpPr>
        <a:xfrm>
          <a:off x="0" y="0"/>
          <a:ext cx="0" cy="0"/>
          <a:chOff x="0" y="0"/>
          <a:chExt cx="0" cy="0"/>
        </a:xfrm>
      </p:grpSpPr>
      <p:sp>
        <p:nvSpPr>
          <p:cNvPr id="556" name="Google Shape;556;p29">
            <a:extLst>
              <a:ext uri="{FF2B5EF4-FFF2-40B4-BE49-F238E27FC236}">
                <a16:creationId xmlns:a16="http://schemas.microsoft.com/office/drawing/2014/main" id="{5F21DD6A-5ED2-1651-A17D-8228B306F7D7}"/>
              </a:ext>
            </a:extLst>
          </p:cNvPr>
          <p:cNvSpPr txBox="1">
            <a:spLocks noGrp="1"/>
          </p:cNvSpPr>
          <p:nvPr>
            <p:ph type="title"/>
          </p:nvPr>
        </p:nvSpPr>
        <p:spPr>
          <a:xfrm>
            <a:off x="3181027" y="387264"/>
            <a:ext cx="268922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latin typeface="Britannic Bold" panose="020B0903060703020204" pitchFamily="34" charset="0"/>
              </a:rPr>
              <a:t>SQL Server</a:t>
            </a:r>
            <a:endParaRPr lang="en-US" sz="3600" b="1" dirty="0">
              <a:solidFill>
                <a:schemeClr val="lt1"/>
              </a:solidFill>
              <a:latin typeface="Poppins"/>
              <a:ea typeface="Poppins"/>
              <a:cs typeface="Poppins"/>
              <a:sym typeface="Poppins"/>
            </a:endParaRPr>
          </a:p>
        </p:txBody>
      </p:sp>
      <p:sp>
        <p:nvSpPr>
          <p:cNvPr id="558" name="Google Shape;558;p29">
            <a:extLst>
              <a:ext uri="{FF2B5EF4-FFF2-40B4-BE49-F238E27FC236}">
                <a16:creationId xmlns:a16="http://schemas.microsoft.com/office/drawing/2014/main" id="{1C261D97-31CA-39C3-9969-A04CFE00EB16}"/>
              </a:ext>
            </a:extLst>
          </p:cNvPr>
          <p:cNvSpPr txBox="1">
            <a:spLocks noGrp="1"/>
          </p:cNvSpPr>
          <p:nvPr>
            <p:ph type="subTitle" idx="2"/>
          </p:nvPr>
        </p:nvSpPr>
        <p:spPr>
          <a:xfrm>
            <a:off x="4618359" y="1541758"/>
            <a:ext cx="4483945" cy="2256356"/>
          </a:xfrm>
          <a:prstGeom prst="rect">
            <a:avLst/>
          </a:prstGeom>
        </p:spPr>
        <p:txBody>
          <a:bodyPr spcFirstLastPara="1" wrap="square" lIns="91425" tIns="91425" rIns="91425" bIns="91425" anchor="t" anchorCtr="0">
            <a:noAutofit/>
          </a:bodyPr>
          <a:lstStyle/>
          <a:p>
            <a:pPr algn="l">
              <a:buNone/>
            </a:pPr>
            <a:r>
              <a:rPr lang="en-US" sz="1200" b="1" dirty="0"/>
              <a:t>After organized the data, it was stored in a relational database using SQL Server. </a:t>
            </a:r>
          </a:p>
          <a:p>
            <a:pPr algn="l">
              <a:buNone/>
            </a:pPr>
            <a:endParaRPr lang="en-US" sz="1200" b="1" dirty="0"/>
          </a:p>
          <a:p>
            <a:pPr algn="l">
              <a:buNone/>
            </a:pPr>
            <a:r>
              <a:rPr lang="en-US" sz="1200" b="1" dirty="0"/>
              <a:t>The database was designed to ensure efficient data management and fast query execution. </a:t>
            </a:r>
          </a:p>
          <a:p>
            <a:pPr algn="l">
              <a:buNone/>
            </a:pPr>
            <a:endParaRPr lang="en-US" sz="1200" b="1" dirty="0"/>
          </a:p>
          <a:p>
            <a:pPr algn="l">
              <a:buNone/>
            </a:pPr>
            <a:r>
              <a:rPr lang="en-US" sz="1200" b="1" dirty="0"/>
              <a:t>The schema included: </a:t>
            </a:r>
          </a:p>
          <a:p>
            <a:pPr algn="l">
              <a:buNone/>
            </a:pPr>
            <a:r>
              <a:rPr lang="en-US" sz="1200" dirty="0"/>
              <a:t>• Separate tables for train schedules, passenger records, and delays.   </a:t>
            </a:r>
          </a:p>
          <a:p>
            <a:pPr algn="l">
              <a:buNone/>
            </a:pPr>
            <a:r>
              <a:rPr lang="en-US" sz="1200" dirty="0"/>
              <a:t>• Primary Keys and Foreign Keys to establish relationships between tables. </a:t>
            </a:r>
          </a:p>
          <a:p>
            <a:pPr algn="l">
              <a:buNone/>
            </a:pPr>
            <a:endParaRPr lang="en-US" sz="1200" b="1" dirty="0">
              <a:solidFill>
                <a:srgbClr val="252423"/>
              </a:solidFill>
              <a:latin typeface="Segoe UI" panose="020B0502040204020203" pitchFamily="34" charset="0"/>
            </a:endParaRPr>
          </a:p>
          <a:p>
            <a:pPr algn="l">
              <a:buNone/>
            </a:pPr>
            <a:endParaRPr lang="en-US" sz="1200" b="1" dirty="0">
              <a:solidFill>
                <a:srgbClr val="252423"/>
              </a:solidFill>
              <a:latin typeface="Segoe UI" panose="020B0502040204020203" pitchFamily="34" charset="0"/>
            </a:endParaRPr>
          </a:p>
          <a:p>
            <a:pPr algn="l">
              <a:buNone/>
            </a:pPr>
            <a:endParaRPr lang="en-US" sz="1200" b="1" dirty="0">
              <a:solidFill>
                <a:srgbClr val="252423"/>
              </a:solidFill>
              <a:latin typeface="Segoe UI" panose="020B0502040204020203" pitchFamily="34" charset="0"/>
            </a:endParaRPr>
          </a:p>
        </p:txBody>
      </p:sp>
      <p:grpSp>
        <p:nvGrpSpPr>
          <p:cNvPr id="561" name="Google Shape;561;p29">
            <a:extLst>
              <a:ext uri="{FF2B5EF4-FFF2-40B4-BE49-F238E27FC236}">
                <a16:creationId xmlns:a16="http://schemas.microsoft.com/office/drawing/2014/main" id="{22AF3FE6-4191-6C87-C492-B6A368194A9A}"/>
              </a:ext>
            </a:extLst>
          </p:cNvPr>
          <p:cNvGrpSpPr/>
          <p:nvPr/>
        </p:nvGrpSpPr>
        <p:grpSpPr>
          <a:xfrm>
            <a:off x="6568288" y="4161474"/>
            <a:ext cx="3916014" cy="877925"/>
            <a:chOff x="6485838" y="199274"/>
            <a:chExt cx="3916014" cy="877925"/>
          </a:xfrm>
        </p:grpSpPr>
        <p:sp>
          <p:nvSpPr>
            <p:cNvPr id="562" name="Google Shape;562;p29">
              <a:extLst>
                <a:ext uri="{FF2B5EF4-FFF2-40B4-BE49-F238E27FC236}">
                  <a16:creationId xmlns:a16="http://schemas.microsoft.com/office/drawing/2014/main" id="{76965DF8-DD1C-0063-0E19-7D1748309B70}"/>
                </a:ext>
              </a:extLst>
            </p:cNvPr>
            <p:cNvSpPr/>
            <p:nvPr/>
          </p:nvSpPr>
          <p:spPr>
            <a:xfrm flipH="1">
              <a:off x="8434633" y="199274"/>
              <a:ext cx="1967219" cy="352032"/>
            </a:xfrm>
            <a:custGeom>
              <a:avLst/>
              <a:gdLst/>
              <a:ahLst/>
              <a:cxnLst/>
              <a:rect l="l" t="t" r="r" b="b"/>
              <a:pathLst>
                <a:path w="97363" h="17423" fill="none" extrusionOk="0">
                  <a:moveTo>
                    <a:pt x="0" y="0"/>
                  </a:moveTo>
                  <a:lnTo>
                    <a:pt x="54113" y="0"/>
                  </a:lnTo>
                  <a:lnTo>
                    <a:pt x="71535" y="17423"/>
                  </a:lnTo>
                  <a:lnTo>
                    <a:pt x="97363" y="17423"/>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a:extLst>
                <a:ext uri="{FF2B5EF4-FFF2-40B4-BE49-F238E27FC236}">
                  <a16:creationId xmlns:a16="http://schemas.microsoft.com/office/drawing/2014/main" id="{B5035A3F-E06E-72DC-EC51-A1A8010B070B}"/>
                </a:ext>
              </a:extLst>
            </p:cNvPr>
            <p:cNvSpPr/>
            <p:nvPr/>
          </p:nvSpPr>
          <p:spPr>
            <a:xfrm flipH="1">
              <a:off x="8377240" y="524581"/>
              <a:ext cx="49699" cy="49661"/>
            </a:xfrm>
            <a:custGeom>
              <a:avLst/>
              <a:gdLst/>
              <a:ahLst/>
              <a:cxnLst/>
              <a:rect l="l" t="t" r="r" b="b"/>
              <a:pathLst>
                <a:path w="3473" h="3471" fill="none" extrusionOk="0">
                  <a:moveTo>
                    <a:pt x="619" y="2854"/>
                  </a:moveTo>
                  <a:cubicBezTo>
                    <a:pt x="1235" y="3470"/>
                    <a:pt x="2237" y="3470"/>
                    <a:pt x="2856" y="2854"/>
                  </a:cubicBezTo>
                  <a:cubicBezTo>
                    <a:pt x="3472" y="2235"/>
                    <a:pt x="3472" y="1235"/>
                    <a:pt x="2856" y="617"/>
                  </a:cubicBezTo>
                  <a:cubicBezTo>
                    <a:pt x="2237" y="0"/>
                    <a:pt x="1235" y="0"/>
                    <a:pt x="619" y="617"/>
                  </a:cubicBezTo>
                  <a:cubicBezTo>
                    <a:pt x="0" y="1235"/>
                    <a:pt x="0" y="2235"/>
                    <a:pt x="619" y="2854"/>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a:extLst>
                <a:ext uri="{FF2B5EF4-FFF2-40B4-BE49-F238E27FC236}">
                  <a16:creationId xmlns:a16="http://schemas.microsoft.com/office/drawing/2014/main" id="{2014AAE7-FE6A-40AD-822A-806699B32CEA}"/>
                </a:ext>
              </a:extLst>
            </p:cNvPr>
            <p:cNvSpPr/>
            <p:nvPr/>
          </p:nvSpPr>
          <p:spPr>
            <a:xfrm flipH="1">
              <a:off x="7939772" y="534353"/>
              <a:ext cx="571337" cy="335928"/>
            </a:xfrm>
            <a:custGeom>
              <a:avLst/>
              <a:gdLst/>
              <a:ahLst/>
              <a:cxnLst/>
              <a:rect l="l" t="t" r="r" b="b"/>
              <a:pathLst>
                <a:path w="28277" h="16626" fill="none" extrusionOk="0">
                  <a:moveTo>
                    <a:pt x="28276" y="1"/>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a:extLst>
                <a:ext uri="{FF2B5EF4-FFF2-40B4-BE49-F238E27FC236}">
                  <a16:creationId xmlns:a16="http://schemas.microsoft.com/office/drawing/2014/main" id="{9CDD6F2D-7452-A2F3-1D4F-6EB2ED710F27}"/>
                </a:ext>
              </a:extLst>
            </p:cNvPr>
            <p:cNvSpPr/>
            <p:nvPr/>
          </p:nvSpPr>
          <p:spPr>
            <a:xfrm flipH="1">
              <a:off x="8502451" y="844301"/>
              <a:ext cx="49698" cy="49672"/>
            </a:xfrm>
            <a:custGeom>
              <a:avLst/>
              <a:gdLst/>
              <a:ahLst/>
              <a:cxnLst/>
              <a:rect l="l" t="t" r="r" b="b"/>
              <a:pathLst>
                <a:path w="2093" h="2093" fill="none" extrusionOk="0">
                  <a:moveTo>
                    <a:pt x="372" y="1721"/>
                  </a:moveTo>
                  <a:cubicBezTo>
                    <a:pt x="744" y="2093"/>
                    <a:pt x="1347" y="2093"/>
                    <a:pt x="1721" y="1721"/>
                  </a:cubicBezTo>
                  <a:cubicBezTo>
                    <a:pt x="2093" y="1349"/>
                    <a:pt x="2093" y="746"/>
                    <a:pt x="1721" y="372"/>
                  </a:cubicBezTo>
                  <a:cubicBezTo>
                    <a:pt x="1347" y="0"/>
                    <a:pt x="744" y="0"/>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a:extLst>
                <a:ext uri="{FF2B5EF4-FFF2-40B4-BE49-F238E27FC236}">
                  <a16:creationId xmlns:a16="http://schemas.microsoft.com/office/drawing/2014/main" id="{225242E0-8F4E-7E84-65DE-92921A5ED89B}"/>
                </a:ext>
              </a:extLst>
            </p:cNvPr>
            <p:cNvSpPr/>
            <p:nvPr/>
          </p:nvSpPr>
          <p:spPr>
            <a:xfrm flipH="1">
              <a:off x="7898285" y="494641"/>
              <a:ext cx="49701" cy="49672"/>
            </a:xfrm>
            <a:custGeom>
              <a:avLst/>
              <a:gdLst/>
              <a:ahLst/>
              <a:cxnLst/>
              <a:rect l="l" t="t" r="r" b="b"/>
              <a:pathLst>
                <a:path w="2092" h="2091" fill="none" extrusionOk="0">
                  <a:moveTo>
                    <a:pt x="373" y="1719"/>
                  </a:moveTo>
                  <a:cubicBezTo>
                    <a:pt x="744" y="2091"/>
                    <a:pt x="1348" y="2091"/>
                    <a:pt x="1719" y="1719"/>
                  </a:cubicBezTo>
                  <a:cubicBezTo>
                    <a:pt x="2091" y="1347"/>
                    <a:pt x="2091" y="744"/>
                    <a:pt x="1719" y="372"/>
                  </a:cubicBezTo>
                  <a:cubicBezTo>
                    <a:pt x="1348" y="0"/>
                    <a:pt x="744" y="0"/>
                    <a:pt x="373" y="372"/>
                  </a:cubicBezTo>
                  <a:cubicBezTo>
                    <a:pt x="1" y="744"/>
                    <a:pt x="1" y="1347"/>
                    <a:pt x="373" y="1719"/>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a:extLst>
                <a:ext uri="{FF2B5EF4-FFF2-40B4-BE49-F238E27FC236}">
                  <a16:creationId xmlns:a16="http://schemas.microsoft.com/office/drawing/2014/main" id="{EE95A264-2DE4-A5A2-0236-24F5070A9881}"/>
                </a:ext>
              </a:extLst>
            </p:cNvPr>
            <p:cNvSpPr/>
            <p:nvPr/>
          </p:nvSpPr>
          <p:spPr>
            <a:xfrm flipH="1">
              <a:off x="6530978" y="835024"/>
              <a:ext cx="2980864" cy="217446"/>
            </a:xfrm>
            <a:custGeom>
              <a:avLst/>
              <a:gdLst/>
              <a:ahLst/>
              <a:cxnLst/>
              <a:rect l="l" t="t" r="r" b="b"/>
              <a:pathLst>
                <a:path w="147531" h="10762" fill="none" extrusionOk="0">
                  <a:moveTo>
                    <a:pt x="0" y="9594"/>
                  </a:moveTo>
                  <a:lnTo>
                    <a:pt x="83489" y="9594"/>
                  </a:lnTo>
                  <a:lnTo>
                    <a:pt x="93083" y="0"/>
                  </a:lnTo>
                  <a:lnTo>
                    <a:pt x="122380" y="0"/>
                  </a:lnTo>
                  <a:lnTo>
                    <a:pt x="133142" y="10762"/>
                  </a:lnTo>
                  <a:lnTo>
                    <a:pt x="147531" y="10762"/>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a:extLst>
                <a:ext uri="{FF2B5EF4-FFF2-40B4-BE49-F238E27FC236}">
                  <a16:creationId xmlns:a16="http://schemas.microsoft.com/office/drawing/2014/main" id="{3396D4C5-C260-3DA9-BDE4-542149C382C5}"/>
                </a:ext>
              </a:extLst>
            </p:cNvPr>
            <p:cNvSpPr/>
            <p:nvPr/>
          </p:nvSpPr>
          <p:spPr>
            <a:xfrm flipH="1">
              <a:off x="6485838" y="1027500"/>
              <a:ext cx="49698" cy="49698"/>
            </a:xfrm>
            <a:custGeom>
              <a:avLst/>
              <a:gdLst/>
              <a:ahLst/>
              <a:cxnLst/>
              <a:rect l="l" t="t" r="r" b="b"/>
              <a:pathLst>
                <a:path w="2460" h="2460" fill="none" extrusionOk="0">
                  <a:moveTo>
                    <a:pt x="2022" y="2022"/>
                  </a:moveTo>
                  <a:cubicBezTo>
                    <a:pt x="1584" y="2459"/>
                    <a:pt x="875" y="2459"/>
                    <a:pt x="438" y="2022"/>
                  </a:cubicBezTo>
                  <a:cubicBezTo>
                    <a:pt x="1" y="1584"/>
                    <a:pt x="1" y="875"/>
                    <a:pt x="438" y="438"/>
                  </a:cubicBezTo>
                  <a:cubicBezTo>
                    <a:pt x="875" y="1"/>
                    <a:pt x="1584" y="1"/>
                    <a:pt x="2022" y="438"/>
                  </a:cubicBezTo>
                  <a:cubicBezTo>
                    <a:pt x="2459" y="875"/>
                    <a:pt x="2459" y="1584"/>
                    <a:pt x="2022"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29">
            <a:extLst>
              <a:ext uri="{FF2B5EF4-FFF2-40B4-BE49-F238E27FC236}">
                <a16:creationId xmlns:a16="http://schemas.microsoft.com/office/drawing/2014/main" id="{8435DF5E-07DE-D2D2-6A08-9001EADDC501}"/>
              </a:ext>
            </a:extLst>
          </p:cNvPr>
          <p:cNvGrpSpPr/>
          <p:nvPr/>
        </p:nvGrpSpPr>
        <p:grpSpPr>
          <a:xfrm>
            <a:off x="-1646499" y="4584697"/>
            <a:ext cx="3474250" cy="421514"/>
            <a:chOff x="3749401" y="491297"/>
            <a:chExt cx="3474250" cy="421514"/>
          </a:xfrm>
        </p:grpSpPr>
        <p:sp>
          <p:nvSpPr>
            <p:cNvPr id="570" name="Google Shape;570;p29">
              <a:extLst>
                <a:ext uri="{FF2B5EF4-FFF2-40B4-BE49-F238E27FC236}">
                  <a16:creationId xmlns:a16="http://schemas.microsoft.com/office/drawing/2014/main" id="{64DFB558-B1C7-E665-CDB9-E193FB80C5A1}"/>
                </a:ext>
              </a:extLst>
            </p:cNvPr>
            <p:cNvSpPr/>
            <p:nvPr/>
          </p:nvSpPr>
          <p:spPr>
            <a:xfrm>
              <a:off x="6652273" y="553205"/>
              <a:ext cx="571377" cy="335908"/>
            </a:xfrm>
            <a:custGeom>
              <a:avLst/>
              <a:gdLst/>
              <a:ahLst/>
              <a:cxnLst/>
              <a:rect l="l" t="t" r="r" b="b"/>
              <a:pathLst>
                <a:path w="28279" h="16625" fill="none" extrusionOk="0">
                  <a:moveTo>
                    <a:pt x="28278" y="0"/>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a:extLst>
                <a:ext uri="{FF2B5EF4-FFF2-40B4-BE49-F238E27FC236}">
                  <a16:creationId xmlns:a16="http://schemas.microsoft.com/office/drawing/2014/main" id="{BEEBD411-A738-3847-F8A2-9EBA6A2DF443}"/>
                </a:ext>
              </a:extLst>
            </p:cNvPr>
            <p:cNvSpPr/>
            <p:nvPr/>
          </p:nvSpPr>
          <p:spPr>
            <a:xfrm>
              <a:off x="6611237" y="863137"/>
              <a:ext cx="49677" cy="49675"/>
            </a:xfrm>
            <a:custGeom>
              <a:avLst/>
              <a:gdLst/>
              <a:ahLst/>
              <a:cxnLst/>
              <a:rect l="l" t="t" r="r" b="b"/>
              <a:pathLst>
                <a:path w="2093" h="2094" fill="none" extrusionOk="0">
                  <a:moveTo>
                    <a:pt x="372" y="1721"/>
                  </a:moveTo>
                  <a:cubicBezTo>
                    <a:pt x="744" y="2093"/>
                    <a:pt x="1349" y="2093"/>
                    <a:pt x="1721" y="1721"/>
                  </a:cubicBezTo>
                  <a:cubicBezTo>
                    <a:pt x="2093" y="1349"/>
                    <a:pt x="2093" y="744"/>
                    <a:pt x="1721" y="372"/>
                  </a:cubicBezTo>
                  <a:cubicBezTo>
                    <a:pt x="1349" y="1"/>
                    <a:pt x="744" y="1"/>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a:extLst>
                <a:ext uri="{FF2B5EF4-FFF2-40B4-BE49-F238E27FC236}">
                  <a16:creationId xmlns:a16="http://schemas.microsoft.com/office/drawing/2014/main" id="{AB75D1D8-9116-F618-A2F1-68709F61D57E}"/>
                </a:ext>
              </a:extLst>
            </p:cNvPr>
            <p:cNvSpPr/>
            <p:nvPr/>
          </p:nvSpPr>
          <p:spPr>
            <a:xfrm>
              <a:off x="3749401" y="491297"/>
              <a:ext cx="2980864" cy="217406"/>
            </a:xfrm>
            <a:custGeom>
              <a:avLst/>
              <a:gdLst/>
              <a:ahLst/>
              <a:cxnLst/>
              <a:rect l="l" t="t" r="r" b="b"/>
              <a:pathLst>
                <a:path w="147531" h="10760" fill="none" extrusionOk="0">
                  <a:moveTo>
                    <a:pt x="0" y="9592"/>
                  </a:moveTo>
                  <a:lnTo>
                    <a:pt x="83489" y="9592"/>
                  </a:lnTo>
                  <a:lnTo>
                    <a:pt x="93083" y="0"/>
                  </a:lnTo>
                  <a:lnTo>
                    <a:pt x="122382" y="0"/>
                  </a:lnTo>
                  <a:lnTo>
                    <a:pt x="133141" y="10760"/>
                  </a:lnTo>
                  <a:lnTo>
                    <a:pt x="147531" y="10760"/>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a:extLst>
                <a:ext uri="{FF2B5EF4-FFF2-40B4-BE49-F238E27FC236}">
                  <a16:creationId xmlns:a16="http://schemas.microsoft.com/office/drawing/2014/main" id="{4AF5C839-B188-E22D-1A5E-1A5A3B806BB9}"/>
                </a:ext>
              </a:extLst>
            </p:cNvPr>
            <p:cNvSpPr/>
            <p:nvPr/>
          </p:nvSpPr>
          <p:spPr>
            <a:xfrm>
              <a:off x="6725698" y="683730"/>
              <a:ext cx="49684" cy="49704"/>
            </a:xfrm>
            <a:custGeom>
              <a:avLst/>
              <a:gdLst/>
              <a:ahLst/>
              <a:cxnLst/>
              <a:rect l="l" t="t" r="r" b="b"/>
              <a:pathLst>
                <a:path w="2459" h="2460" fill="none" extrusionOk="0">
                  <a:moveTo>
                    <a:pt x="2021" y="2022"/>
                  </a:moveTo>
                  <a:cubicBezTo>
                    <a:pt x="1584" y="2459"/>
                    <a:pt x="875" y="2459"/>
                    <a:pt x="438" y="2022"/>
                  </a:cubicBezTo>
                  <a:cubicBezTo>
                    <a:pt x="0" y="1585"/>
                    <a:pt x="0" y="875"/>
                    <a:pt x="438" y="438"/>
                  </a:cubicBezTo>
                  <a:cubicBezTo>
                    <a:pt x="875" y="1"/>
                    <a:pt x="1584" y="1"/>
                    <a:pt x="2021" y="438"/>
                  </a:cubicBezTo>
                  <a:cubicBezTo>
                    <a:pt x="2459" y="875"/>
                    <a:pt x="2459" y="1585"/>
                    <a:pt x="2021"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29">
            <a:extLst>
              <a:ext uri="{FF2B5EF4-FFF2-40B4-BE49-F238E27FC236}">
                <a16:creationId xmlns:a16="http://schemas.microsoft.com/office/drawing/2014/main" id="{B7E5F237-7857-F963-FA62-8C38AAA8AC17}"/>
              </a:ext>
            </a:extLst>
          </p:cNvPr>
          <p:cNvGrpSpPr/>
          <p:nvPr/>
        </p:nvGrpSpPr>
        <p:grpSpPr>
          <a:xfrm>
            <a:off x="7683402" y="-1461460"/>
            <a:ext cx="3256500" cy="2821200"/>
            <a:chOff x="6553477" y="2803090"/>
            <a:chExt cx="3256500" cy="2821200"/>
          </a:xfrm>
        </p:grpSpPr>
        <p:sp>
          <p:nvSpPr>
            <p:cNvPr id="575" name="Google Shape;575;p29">
              <a:extLst>
                <a:ext uri="{FF2B5EF4-FFF2-40B4-BE49-F238E27FC236}">
                  <a16:creationId xmlns:a16="http://schemas.microsoft.com/office/drawing/2014/main" id="{26DED5D6-C6D5-93B6-FC7D-D92F9296F2E2}"/>
                </a:ext>
              </a:extLst>
            </p:cNvPr>
            <p:cNvSpPr/>
            <p:nvPr/>
          </p:nvSpPr>
          <p:spPr>
            <a:xfrm>
              <a:off x="6553477" y="2803090"/>
              <a:ext cx="3256500" cy="2821200"/>
            </a:xfrm>
            <a:prstGeom prst="hexagon">
              <a:avLst>
                <a:gd name="adj" fmla="val 25000"/>
                <a:gd name="vf" fmla="val 11547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a:extLst>
                <a:ext uri="{FF2B5EF4-FFF2-40B4-BE49-F238E27FC236}">
                  <a16:creationId xmlns:a16="http://schemas.microsoft.com/office/drawing/2014/main" id="{7B994A4A-A457-C35E-FEDE-F5E6B49225B6}"/>
                </a:ext>
              </a:extLst>
            </p:cNvPr>
            <p:cNvSpPr/>
            <p:nvPr/>
          </p:nvSpPr>
          <p:spPr>
            <a:xfrm>
              <a:off x="6752013" y="2975102"/>
              <a:ext cx="2859300" cy="2477100"/>
            </a:xfrm>
            <a:prstGeom prst="hexagon">
              <a:avLst>
                <a:gd name="adj" fmla="val 25000"/>
                <a:gd name="vf" fmla="val 115470"/>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2B07FB1-E225-7719-340A-9986FE421981}"/>
              </a:ext>
            </a:extLst>
          </p:cNvPr>
          <p:cNvPicPr>
            <a:picLocks noChangeAspect="1"/>
          </p:cNvPicPr>
          <p:nvPr/>
        </p:nvPicPr>
        <p:blipFill>
          <a:blip r:embed="rId3"/>
          <a:srcRect/>
          <a:stretch/>
        </p:blipFill>
        <p:spPr>
          <a:xfrm>
            <a:off x="120771" y="1359740"/>
            <a:ext cx="4404872" cy="2796618"/>
          </a:xfrm>
          <a:prstGeom prst="rect">
            <a:avLst/>
          </a:prstGeom>
        </p:spPr>
      </p:pic>
      <p:sp>
        <p:nvSpPr>
          <p:cNvPr id="2" name="Rectangle 1">
            <a:extLst>
              <a:ext uri="{FF2B5EF4-FFF2-40B4-BE49-F238E27FC236}">
                <a16:creationId xmlns:a16="http://schemas.microsoft.com/office/drawing/2014/main" id="{9A7F456D-ED26-7EB1-90D6-5C2E576BCB69}"/>
              </a:ext>
            </a:extLst>
          </p:cNvPr>
          <p:cNvSpPr/>
          <p:nvPr/>
        </p:nvSpPr>
        <p:spPr>
          <a:xfrm>
            <a:off x="4554161" y="4447047"/>
            <a:ext cx="726701" cy="492706"/>
          </a:xfrm>
          <a:prstGeom prst="rect">
            <a:avLst/>
          </a:prstGeom>
          <a:gradFill flip="none" rotWithShape="1">
            <a:gsLst>
              <a:gs pos="6000">
                <a:schemeClr val="accent1">
                  <a:shade val="30000"/>
                  <a:satMod val="115000"/>
                  <a:alpha val="0"/>
                  <a:lumMod val="85000"/>
                </a:schemeClr>
              </a:gs>
              <a:gs pos="44000">
                <a:schemeClr val="accent1">
                  <a:lumMod val="60000"/>
                  <a:lumOff val="40000"/>
                  <a:shade val="67500"/>
                  <a:satMod val="115000"/>
                  <a:alpha val="35000"/>
                </a:schemeClr>
              </a:gs>
              <a:gs pos="88000">
                <a:schemeClr val="accent1">
                  <a:lumMod val="60000"/>
                  <a:lumOff val="40000"/>
                  <a:shade val="100000"/>
                  <a:satMod val="115000"/>
                  <a:alpha val="3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Google Shape;440;p25">
            <a:extLst>
              <a:ext uri="{FF2B5EF4-FFF2-40B4-BE49-F238E27FC236}">
                <a16:creationId xmlns:a16="http://schemas.microsoft.com/office/drawing/2014/main" id="{6DC3A9D0-492D-9687-C250-EF7C6E8A41A3}"/>
              </a:ext>
            </a:extLst>
          </p:cNvPr>
          <p:cNvSpPr txBox="1">
            <a:spLocks/>
          </p:cNvSpPr>
          <p:nvPr/>
        </p:nvSpPr>
        <p:spPr>
          <a:xfrm>
            <a:off x="4525642" y="4533774"/>
            <a:ext cx="734700" cy="44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chemeClr val="bg1"/>
                </a:solidFill>
                <a:latin typeface="Mina" panose="020B0604020202020204" charset="0"/>
                <a:cs typeface="Mina" panose="020B0604020202020204" charset="0"/>
              </a:rPr>
              <a:t>02</a:t>
            </a:r>
          </a:p>
        </p:txBody>
      </p:sp>
    </p:spTree>
    <p:extLst>
      <p:ext uri="{BB962C8B-B14F-4D97-AF65-F5344CB8AC3E}">
        <p14:creationId xmlns:p14="http://schemas.microsoft.com/office/powerpoint/2010/main" val="228614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5">
          <a:extLst>
            <a:ext uri="{FF2B5EF4-FFF2-40B4-BE49-F238E27FC236}">
              <a16:creationId xmlns:a16="http://schemas.microsoft.com/office/drawing/2014/main" id="{FE092C0D-AB85-E20E-09C0-B375DE7B7EF9}"/>
            </a:ext>
          </a:extLst>
        </p:cNvPr>
        <p:cNvGrpSpPr/>
        <p:nvPr/>
      </p:nvGrpSpPr>
      <p:grpSpPr>
        <a:xfrm>
          <a:off x="0" y="0"/>
          <a:ext cx="0" cy="0"/>
          <a:chOff x="0" y="0"/>
          <a:chExt cx="0" cy="0"/>
        </a:xfrm>
      </p:grpSpPr>
      <p:sp>
        <p:nvSpPr>
          <p:cNvPr id="556" name="Google Shape;556;p29">
            <a:extLst>
              <a:ext uri="{FF2B5EF4-FFF2-40B4-BE49-F238E27FC236}">
                <a16:creationId xmlns:a16="http://schemas.microsoft.com/office/drawing/2014/main" id="{B4C1357D-E423-3925-524D-21915420F49B}"/>
              </a:ext>
            </a:extLst>
          </p:cNvPr>
          <p:cNvSpPr txBox="1">
            <a:spLocks noGrp="1"/>
          </p:cNvSpPr>
          <p:nvPr>
            <p:ph type="title"/>
          </p:nvPr>
        </p:nvSpPr>
        <p:spPr>
          <a:xfrm>
            <a:off x="3271622" y="316414"/>
            <a:ext cx="278411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solidFill>
                  <a:schemeClr val="lt1"/>
                </a:solidFill>
                <a:latin typeface="Britannic Bold" panose="020B0903060703020204" pitchFamily="34" charset="0"/>
                <a:ea typeface="Poppins"/>
                <a:cs typeface="Poppins"/>
                <a:sym typeface="Poppins"/>
              </a:rPr>
              <a:t>SQL Server</a:t>
            </a:r>
            <a:endParaRPr lang="en-US" sz="3600" b="1" dirty="0">
              <a:solidFill>
                <a:schemeClr val="lt1"/>
              </a:solidFill>
              <a:latin typeface="Poppins"/>
              <a:ea typeface="Poppins"/>
              <a:cs typeface="Poppins"/>
              <a:sym typeface="Poppins"/>
            </a:endParaRPr>
          </a:p>
        </p:txBody>
      </p:sp>
      <p:sp>
        <p:nvSpPr>
          <p:cNvPr id="558" name="Google Shape;558;p29">
            <a:extLst>
              <a:ext uri="{FF2B5EF4-FFF2-40B4-BE49-F238E27FC236}">
                <a16:creationId xmlns:a16="http://schemas.microsoft.com/office/drawing/2014/main" id="{C37C1057-16F1-93CD-441B-B1547581CBA5}"/>
              </a:ext>
            </a:extLst>
          </p:cNvPr>
          <p:cNvSpPr txBox="1">
            <a:spLocks noGrp="1"/>
          </p:cNvSpPr>
          <p:nvPr>
            <p:ph type="subTitle" idx="2"/>
          </p:nvPr>
        </p:nvSpPr>
        <p:spPr>
          <a:xfrm>
            <a:off x="-156067" y="1123108"/>
            <a:ext cx="6288935" cy="724293"/>
          </a:xfrm>
          <a:prstGeom prst="rect">
            <a:avLst/>
          </a:prstGeom>
        </p:spPr>
        <p:txBody>
          <a:bodyPr spcFirstLastPara="1" wrap="square" lIns="91425" tIns="91425" rIns="91425" bIns="91425" anchor="t" anchorCtr="0">
            <a:noAutofit/>
          </a:bodyPr>
          <a:lstStyle/>
          <a:p>
            <a:r>
              <a:rPr lang="en-US" sz="1200" b="1" dirty="0"/>
              <a:t> How does ticket pricing vary by ticket class and ticket type ?</a:t>
            </a:r>
            <a:endParaRPr lang="en-US" sz="1200" b="1" i="0" dirty="0">
              <a:solidFill>
                <a:srgbClr val="252423"/>
              </a:solidFill>
              <a:effectLst/>
              <a:latin typeface="Segoe UI" panose="020B0502040204020203" pitchFamily="34" charset="0"/>
            </a:endParaRPr>
          </a:p>
        </p:txBody>
      </p:sp>
      <p:grpSp>
        <p:nvGrpSpPr>
          <p:cNvPr id="561" name="Google Shape;561;p29">
            <a:extLst>
              <a:ext uri="{FF2B5EF4-FFF2-40B4-BE49-F238E27FC236}">
                <a16:creationId xmlns:a16="http://schemas.microsoft.com/office/drawing/2014/main" id="{4EDECD53-F07A-4A4A-5845-16A18315D03B}"/>
              </a:ext>
            </a:extLst>
          </p:cNvPr>
          <p:cNvGrpSpPr/>
          <p:nvPr/>
        </p:nvGrpSpPr>
        <p:grpSpPr>
          <a:xfrm>
            <a:off x="6568288" y="4161474"/>
            <a:ext cx="3916014" cy="877925"/>
            <a:chOff x="6485838" y="199274"/>
            <a:chExt cx="3916014" cy="877925"/>
          </a:xfrm>
        </p:grpSpPr>
        <p:sp>
          <p:nvSpPr>
            <p:cNvPr id="562" name="Google Shape;562;p29">
              <a:extLst>
                <a:ext uri="{FF2B5EF4-FFF2-40B4-BE49-F238E27FC236}">
                  <a16:creationId xmlns:a16="http://schemas.microsoft.com/office/drawing/2014/main" id="{1F7411E7-49F9-5989-82CC-C3537A77EC8F}"/>
                </a:ext>
              </a:extLst>
            </p:cNvPr>
            <p:cNvSpPr/>
            <p:nvPr/>
          </p:nvSpPr>
          <p:spPr>
            <a:xfrm flipH="1">
              <a:off x="8434633" y="199274"/>
              <a:ext cx="1967219" cy="352032"/>
            </a:xfrm>
            <a:custGeom>
              <a:avLst/>
              <a:gdLst/>
              <a:ahLst/>
              <a:cxnLst/>
              <a:rect l="l" t="t" r="r" b="b"/>
              <a:pathLst>
                <a:path w="97363" h="17423" fill="none" extrusionOk="0">
                  <a:moveTo>
                    <a:pt x="0" y="0"/>
                  </a:moveTo>
                  <a:lnTo>
                    <a:pt x="54113" y="0"/>
                  </a:lnTo>
                  <a:lnTo>
                    <a:pt x="71535" y="17423"/>
                  </a:lnTo>
                  <a:lnTo>
                    <a:pt x="97363" y="17423"/>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a:extLst>
                <a:ext uri="{FF2B5EF4-FFF2-40B4-BE49-F238E27FC236}">
                  <a16:creationId xmlns:a16="http://schemas.microsoft.com/office/drawing/2014/main" id="{6EF36739-C675-E231-74C5-730234FF4514}"/>
                </a:ext>
              </a:extLst>
            </p:cNvPr>
            <p:cNvSpPr/>
            <p:nvPr/>
          </p:nvSpPr>
          <p:spPr>
            <a:xfrm flipH="1">
              <a:off x="8377240" y="524581"/>
              <a:ext cx="49699" cy="49661"/>
            </a:xfrm>
            <a:custGeom>
              <a:avLst/>
              <a:gdLst/>
              <a:ahLst/>
              <a:cxnLst/>
              <a:rect l="l" t="t" r="r" b="b"/>
              <a:pathLst>
                <a:path w="3473" h="3471" fill="none" extrusionOk="0">
                  <a:moveTo>
                    <a:pt x="619" y="2854"/>
                  </a:moveTo>
                  <a:cubicBezTo>
                    <a:pt x="1235" y="3470"/>
                    <a:pt x="2237" y="3470"/>
                    <a:pt x="2856" y="2854"/>
                  </a:cubicBezTo>
                  <a:cubicBezTo>
                    <a:pt x="3472" y="2235"/>
                    <a:pt x="3472" y="1235"/>
                    <a:pt x="2856" y="617"/>
                  </a:cubicBezTo>
                  <a:cubicBezTo>
                    <a:pt x="2237" y="0"/>
                    <a:pt x="1235" y="0"/>
                    <a:pt x="619" y="617"/>
                  </a:cubicBezTo>
                  <a:cubicBezTo>
                    <a:pt x="0" y="1235"/>
                    <a:pt x="0" y="2235"/>
                    <a:pt x="619" y="2854"/>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a:extLst>
                <a:ext uri="{FF2B5EF4-FFF2-40B4-BE49-F238E27FC236}">
                  <a16:creationId xmlns:a16="http://schemas.microsoft.com/office/drawing/2014/main" id="{AB710D0C-BE55-85FA-309E-A26AB8967724}"/>
                </a:ext>
              </a:extLst>
            </p:cNvPr>
            <p:cNvSpPr/>
            <p:nvPr/>
          </p:nvSpPr>
          <p:spPr>
            <a:xfrm flipH="1">
              <a:off x="7939772" y="534353"/>
              <a:ext cx="571337" cy="335928"/>
            </a:xfrm>
            <a:custGeom>
              <a:avLst/>
              <a:gdLst/>
              <a:ahLst/>
              <a:cxnLst/>
              <a:rect l="l" t="t" r="r" b="b"/>
              <a:pathLst>
                <a:path w="28277" h="16626" fill="none" extrusionOk="0">
                  <a:moveTo>
                    <a:pt x="28276" y="1"/>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a:extLst>
                <a:ext uri="{FF2B5EF4-FFF2-40B4-BE49-F238E27FC236}">
                  <a16:creationId xmlns:a16="http://schemas.microsoft.com/office/drawing/2014/main" id="{EA40D322-8426-FFD2-5326-C61834CC15B9}"/>
                </a:ext>
              </a:extLst>
            </p:cNvPr>
            <p:cNvSpPr/>
            <p:nvPr/>
          </p:nvSpPr>
          <p:spPr>
            <a:xfrm flipH="1">
              <a:off x="8502451" y="844301"/>
              <a:ext cx="49698" cy="49672"/>
            </a:xfrm>
            <a:custGeom>
              <a:avLst/>
              <a:gdLst/>
              <a:ahLst/>
              <a:cxnLst/>
              <a:rect l="l" t="t" r="r" b="b"/>
              <a:pathLst>
                <a:path w="2093" h="2093" fill="none" extrusionOk="0">
                  <a:moveTo>
                    <a:pt x="372" y="1721"/>
                  </a:moveTo>
                  <a:cubicBezTo>
                    <a:pt x="744" y="2093"/>
                    <a:pt x="1347" y="2093"/>
                    <a:pt x="1721" y="1721"/>
                  </a:cubicBezTo>
                  <a:cubicBezTo>
                    <a:pt x="2093" y="1349"/>
                    <a:pt x="2093" y="746"/>
                    <a:pt x="1721" y="372"/>
                  </a:cubicBezTo>
                  <a:cubicBezTo>
                    <a:pt x="1347" y="0"/>
                    <a:pt x="744" y="0"/>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a:extLst>
                <a:ext uri="{FF2B5EF4-FFF2-40B4-BE49-F238E27FC236}">
                  <a16:creationId xmlns:a16="http://schemas.microsoft.com/office/drawing/2014/main" id="{0A49E16F-E249-807F-9BB2-B5D621933809}"/>
                </a:ext>
              </a:extLst>
            </p:cNvPr>
            <p:cNvSpPr/>
            <p:nvPr/>
          </p:nvSpPr>
          <p:spPr>
            <a:xfrm flipH="1">
              <a:off x="7898285" y="494641"/>
              <a:ext cx="49701" cy="49672"/>
            </a:xfrm>
            <a:custGeom>
              <a:avLst/>
              <a:gdLst/>
              <a:ahLst/>
              <a:cxnLst/>
              <a:rect l="l" t="t" r="r" b="b"/>
              <a:pathLst>
                <a:path w="2092" h="2091" fill="none" extrusionOk="0">
                  <a:moveTo>
                    <a:pt x="373" y="1719"/>
                  </a:moveTo>
                  <a:cubicBezTo>
                    <a:pt x="744" y="2091"/>
                    <a:pt x="1348" y="2091"/>
                    <a:pt x="1719" y="1719"/>
                  </a:cubicBezTo>
                  <a:cubicBezTo>
                    <a:pt x="2091" y="1347"/>
                    <a:pt x="2091" y="744"/>
                    <a:pt x="1719" y="372"/>
                  </a:cubicBezTo>
                  <a:cubicBezTo>
                    <a:pt x="1348" y="0"/>
                    <a:pt x="744" y="0"/>
                    <a:pt x="373" y="372"/>
                  </a:cubicBezTo>
                  <a:cubicBezTo>
                    <a:pt x="1" y="744"/>
                    <a:pt x="1" y="1347"/>
                    <a:pt x="373" y="1719"/>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a:extLst>
                <a:ext uri="{FF2B5EF4-FFF2-40B4-BE49-F238E27FC236}">
                  <a16:creationId xmlns:a16="http://schemas.microsoft.com/office/drawing/2014/main" id="{A5498893-E111-117F-1908-818D8116B5DD}"/>
                </a:ext>
              </a:extLst>
            </p:cNvPr>
            <p:cNvSpPr/>
            <p:nvPr/>
          </p:nvSpPr>
          <p:spPr>
            <a:xfrm flipH="1">
              <a:off x="6530978" y="835024"/>
              <a:ext cx="2980864" cy="217446"/>
            </a:xfrm>
            <a:custGeom>
              <a:avLst/>
              <a:gdLst/>
              <a:ahLst/>
              <a:cxnLst/>
              <a:rect l="l" t="t" r="r" b="b"/>
              <a:pathLst>
                <a:path w="147531" h="10762" fill="none" extrusionOk="0">
                  <a:moveTo>
                    <a:pt x="0" y="9594"/>
                  </a:moveTo>
                  <a:lnTo>
                    <a:pt x="83489" y="9594"/>
                  </a:lnTo>
                  <a:lnTo>
                    <a:pt x="93083" y="0"/>
                  </a:lnTo>
                  <a:lnTo>
                    <a:pt x="122380" y="0"/>
                  </a:lnTo>
                  <a:lnTo>
                    <a:pt x="133142" y="10762"/>
                  </a:lnTo>
                  <a:lnTo>
                    <a:pt x="147531" y="10762"/>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a:extLst>
                <a:ext uri="{FF2B5EF4-FFF2-40B4-BE49-F238E27FC236}">
                  <a16:creationId xmlns:a16="http://schemas.microsoft.com/office/drawing/2014/main" id="{F5EF9EBF-9BDC-535C-F2A1-B159D242F100}"/>
                </a:ext>
              </a:extLst>
            </p:cNvPr>
            <p:cNvSpPr/>
            <p:nvPr/>
          </p:nvSpPr>
          <p:spPr>
            <a:xfrm flipH="1">
              <a:off x="6485838" y="1027500"/>
              <a:ext cx="49698" cy="49698"/>
            </a:xfrm>
            <a:custGeom>
              <a:avLst/>
              <a:gdLst/>
              <a:ahLst/>
              <a:cxnLst/>
              <a:rect l="l" t="t" r="r" b="b"/>
              <a:pathLst>
                <a:path w="2460" h="2460" fill="none" extrusionOk="0">
                  <a:moveTo>
                    <a:pt x="2022" y="2022"/>
                  </a:moveTo>
                  <a:cubicBezTo>
                    <a:pt x="1584" y="2459"/>
                    <a:pt x="875" y="2459"/>
                    <a:pt x="438" y="2022"/>
                  </a:cubicBezTo>
                  <a:cubicBezTo>
                    <a:pt x="1" y="1584"/>
                    <a:pt x="1" y="875"/>
                    <a:pt x="438" y="438"/>
                  </a:cubicBezTo>
                  <a:cubicBezTo>
                    <a:pt x="875" y="1"/>
                    <a:pt x="1584" y="1"/>
                    <a:pt x="2022" y="438"/>
                  </a:cubicBezTo>
                  <a:cubicBezTo>
                    <a:pt x="2459" y="875"/>
                    <a:pt x="2459" y="1584"/>
                    <a:pt x="2022"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29">
            <a:extLst>
              <a:ext uri="{FF2B5EF4-FFF2-40B4-BE49-F238E27FC236}">
                <a16:creationId xmlns:a16="http://schemas.microsoft.com/office/drawing/2014/main" id="{DDCC9B54-AA9A-8D5F-91F9-5BD09DE9287E}"/>
              </a:ext>
            </a:extLst>
          </p:cNvPr>
          <p:cNvGrpSpPr/>
          <p:nvPr/>
        </p:nvGrpSpPr>
        <p:grpSpPr>
          <a:xfrm>
            <a:off x="-1646499" y="4584697"/>
            <a:ext cx="3474250" cy="421514"/>
            <a:chOff x="3749401" y="491297"/>
            <a:chExt cx="3474250" cy="421514"/>
          </a:xfrm>
        </p:grpSpPr>
        <p:sp>
          <p:nvSpPr>
            <p:cNvPr id="570" name="Google Shape;570;p29">
              <a:extLst>
                <a:ext uri="{FF2B5EF4-FFF2-40B4-BE49-F238E27FC236}">
                  <a16:creationId xmlns:a16="http://schemas.microsoft.com/office/drawing/2014/main" id="{33EA818C-D6E8-F854-B60D-D37A60CAB0F2}"/>
                </a:ext>
              </a:extLst>
            </p:cNvPr>
            <p:cNvSpPr/>
            <p:nvPr/>
          </p:nvSpPr>
          <p:spPr>
            <a:xfrm>
              <a:off x="6652273" y="553205"/>
              <a:ext cx="571377" cy="335908"/>
            </a:xfrm>
            <a:custGeom>
              <a:avLst/>
              <a:gdLst/>
              <a:ahLst/>
              <a:cxnLst/>
              <a:rect l="l" t="t" r="r" b="b"/>
              <a:pathLst>
                <a:path w="28279" h="16625" fill="none" extrusionOk="0">
                  <a:moveTo>
                    <a:pt x="28278" y="0"/>
                  </a:moveTo>
                  <a:lnTo>
                    <a:pt x="11652" y="16625"/>
                  </a:lnTo>
                  <a:lnTo>
                    <a:pt x="0" y="16625"/>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a:extLst>
                <a:ext uri="{FF2B5EF4-FFF2-40B4-BE49-F238E27FC236}">
                  <a16:creationId xmlns:a16="http://schemas.microsoft.com/office/drawing/2014/main" id="{7753CCC4-D69D-9595-841A-9D642B38CC46}"/>
                </a:ext>
              </a:extLst>
            </p:cNvPr>
            <p:cNvSpPr/>
            <p:nvPr/>
          </p:nvSpPr>
          <p:spPr>
            <a:xfrm>
              <a:off x="6611237" y="863137"/>
              <a:ext cx="49677" cy="49675"/>
            </a:xfrm>
            <a:custGeom>
              <a:avLst/>
              <a:gdLst/>
              <a:ahLst/>
              <a:cxnLst/>
              <a:rect l="l" t="t" r="r" b="b"/>
              <a:pathLst>
                <a:path w="2093" h="2094" fill="none" extrusionOk="0">
                  <a:moveTo>
                    <a:pt x="372" y="1721"/>
                  </a:moveTo>
                  <a:cubicBezTo>
                    <a:pt x="744" y="2093"/>
                    <a:pt x="1349" y="2093"/>
                    <a:pt x="1721" y="1721"/>
                  </a:cubicBezTo>
                  <a:cubicBezTo>
                    <a:pt x="2093" y="1349"/>
                    <a:pt x="2093" y="744"/>
                    <a:pt x="1721" y="372"/>
                  </a:cubicBezTo>
                  <a:cubicBezTo>
                    <a:pt x="1349" y="1"/>
                    <a:pt x="744" y="1"/>
                    <a:pt x="372" y="372"/>
                  </a:cubicBezTo>
                  <a:cubicBezTo>
                    <a:pt x="0" y="744"/>
                    <a:pt x="0" y="1349"/>
                    <a:pt x="372" y="1721"/>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a:extLst>
                <a:ext uri="{FF2B5EF4-FFF2-40B4-BE49-F238E27FC236}">
                  <a16:creationId xmlns:a16="http://schemas.microsoft.com/office/drawing/2014/main" id="{0171644D-FD03-4606-49F6-277CFF8157DF}"/>
                </a:ext>
              </a:extLst>
            </p:cNvPr>
            <p:cNvSpPr/>
            <p:nvPr/>
          </p:nvSpPr>
          <p:spPr>
            <a:xfrm>
              <a:off x="3749401" y="491297"/>
              <a:ext cx="2980864" cy="217406"/>
            </a:xfrm>
            <a:custGeom>
              <a:avLst/>
              <a:gdLst/>
              <a:ahLst/>
              <a:cxnLst/>
              <a:rect l="l" t="t" r="r" b="b"/>
              <a:pathLst>
                <a:path w="147531" h="10760" fill="none" extrusionOk="0">
                  <a:moveTo>
                    <a:pt x="0" y="9592"/>
                  </a:moveTo>
                  <a:lnTo>
                    <a:pt x="83489" y="9592"/>
                  </a:lnTo>
                  <a:lnTo>
                    <a:pt x="93083" y="0"/>
                  </a:lnTo>
                  <a:lnTo>
                    <a:pt x="122382" y="0"/>
                  </a:lnTo>
                  <a:lnTo>
                    <a:pt x="133141" y="10760"/>
                  </a:lnTo>
                  <a:lnTo>
                    <a:pt x="147531" y="10760"/>
                  </a:lnTo>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a:extLst>
                <a:ext uri="{FF2B5EF4-FFF2-40B4-BE49-F238E27FC236}">
                  <a16:creationId xmlns:a16="http://schemas.microsoft.com/office/drawing/2014/main" id="{88CCDA2A-1688-13A9-CB48-305F77800E8A}"/>
                </a:ext>
              </a:extLst>
            </p:cNvPr>
            <p:cNvSpPr/>
            <p:nvPr/>
          </p:nvSpPr>
          <p:spPr>
            <a:xfrm>
              <a:off x="6725698" y="683730"/>
              <a:ext cx="49684" cy="49704"/>
            </a:xfrm>
            <a:custGeom>
              <a:avLst/>
              <a:gdLst/>
              <a:ahLst/>
              <a:cxnLst/>
              <a:rect l="l" t="t" r="r" b="b"/>
              <a:pathLst>
                <a:path w="2459" h="2460" fill="none" extrusionOk="0">
                  <a:moveTo>
                    <a:pt x="2021" y="2022"/>
                  </a:moveTo>
                  <a:cubicBezTo>
                    <a:pt x="1584" y="2459"/>
                    <a:pt x="875" y="2459"/>
                    <a:pt x="438" y="2022"/>
                  </a:cubicBezTo>
                  <a:cubicBezTo>
                    <a:pt x="0" y="1585"/>
                    <a:pt x="0" y="875"/>
                    <a:pt x="438" y="438"/>
                  </a:cubicBezTo>
                  <a:cubicBezTo>
                    <a:pt x="875" y="1"/>
                    <a:pt x="1584" y="1"/>
                    <a:pt x="2021" y="438"/>
                  </a:cubicBezTo>
                  <a:cubicBezTo>
                    <a:pt x="2459" y="875"/>
                    <a:pt x="2459" y="1585"/>
                    <a:pt x="2021" y="2022"/>
                  </a:cubicBezTo>
                  <a:close/>
                </a:path>
              </a:pathLst>
            </a:custGeom>
            <a:noFill/>
            <a:ln w="19050" cap="flat" cmpd="sng">
              <a:solidFill>
                <a:schemeClr val="accent1"/>
              </a:solidFill>
              <a:prstDash val="solid"/>
              <a:miter lim="1926"/>
              <a:headEnd type="none" w="sm" len="sm"/>
              <a:tailEnd type="none" w="sm" len="sm"/>
            </a:ln>
            <a:effectLst>
              <a:outerShdw blurRad="57150" dist="28575" dir="2400000" algn="bl" rotWithShape="0">
                <a:schemeClr val="accent1">
                  <a:alpha val="6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29">
            <a:extLst>
              <a:ext uri="{FF2B5EF4-FFF2-40B4-BE49-F238E27FC236}">
                <a16:creationId xmlns:a16="http://schemas.microsoft.com/office/drawing/2014/main" id="{ADEEC9FB-CE06-248F-D719-2F581C2F0B1B}"/>
              </a:ext>
            </a:extLst>
          </p:cNvPr>
          <p:cNvGrpSpPr/>
          <p:nvPr/>
        </p:nvGrpSpPr>
        <p:grpSpPr>
          <a:xfrm>
            <a:off x="7683402" y="-1461460"/>
            <a:ext cx="3256500" cy="2821200"/>
            <a:chOff x="6553477" y="2803090"/>
            <a:chExt cx="3256500" cy="2821200"/>
          </a:xfrm>
        </p:grpSpPr>
        <p:sp>
          <p:nvSpPr>
            <p:cNvPr id="575" name="Google Shape;575;p29">
              <a:extLst>
                <a:ext uri="{FF2B5EF4-FFF2-40B4-BE49-F238E27FC236}">
                  <a16:creationId xmlns:a16="http://schemas.microsoft.com/office/drawing/2014/main" id="{D255F82D-CA26-F81F-6A0A-6ABC18D76BB3}"/>
                </a:ext>
              </a:extLst>
            </p:cNvPr>
            <p:cNvSpPr/>
            <p:nvPr/>
          </p:nvSpPr>
          <p:spPr>
            <a:xfrm>
              <a:off x="6553477" y="2803090"/>
              <a:ext cx="3256500" cy="2821200"/>
            </a:xfrm>
            <a:prstGeom prst="hexagon">
              <a:avLst>
                <a:gd name="adj" fmla="val 25000"/>
                <a:gd name="vf" fmla="val 11547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a:extLst>
                <a:ext uri="{FF2B5EF4-FFF2-40B4-BE49-F238E27FC236}">
                  <a16:creationId xmlns:a16="http://schemas.microsoft.com/office/drawing/2014/main" id="{4A856E69-E381-AF49-BD84-2FB8316DC37A}"/>
                </a:ext>
              </a:extLst>
            </p:cNvPr>
            <p:cNvSpPr/>
            <p:nvPr/>
          </p:nvSpPr>
          <p:spPr>
            <a:xfrm>
              <a:off x="6752013" y="2975102"/>
              <a:ext cx="2859300" cy="2477100"/>
            </a:xfrm>
            <a:prstGeom prst="hexagon">
              <a:avLst>
                <a:gd name="adj" fmla="val 25000"/>
                <a:gd name="vf" fmla="val 115470"/>
              </a:avLst>
            </a:prstGeom>
            <a:gradFill>
              <a:gsLst>
                <a:gs pos="0">
                  <a:schemeClr val="accent2"/>
                </a:gs>
                <a:gs pos="100000">
                  <a:srgbClr val="A6FFFF">
                    <a:alpha val="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D416381D-9FC1-886F-084B-1C75048A84B4}"/>
              </a:ext>
            </a:extLst>
          </p:cNvPr>
          <p:cNvSpPr/>
          <p:nvPr/>
        </p:nvSpPr>
        <p:spPr>
          <a:xfrm>
            <a:off x="4555907" y="4469875"/>
            <a:ext cx="726701" cy="492706"/>
          </a:xfrm>
          <a:prstGeom prst="rect">
            <a:avLst/>
          </a:prstGeom>
          <a:gradFill flip="none" rotWithShape="1">
            <a:gsLst>
              <a:gs pos="6000">
                <a:schemeClr val="accent1">
                  <a:shade val="30000"/>
                  <a:satMod val="115000"/>
                  <a:alpha val="0"/>
                  <a:lumMod val="85000"/>
                </a:schemeClr>
              </a:gs>
              <a:gs pos="44000">
                <a:schemeClr val="accent1">
                  <a:lumMod val="60000"/>
                  <a:lumOff val="40000"/>
                  <a:shade val="67500"/>
                  <a:satMod val="115000"/>
                  <a:alpha val="35000"/>
                </a:schemeClr>
              </a:gs>
              <a:gs pos="88000">
                <a:schemeClr val="accent1">
                  <a:lumMod val="60000"/>
                  <a:lumOff val="40000"/>
                  <a:shade val="100000"/>
                  <a:satMod val="115000"/>
                  <a:alpha val="3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Google Shape;440;p25">
            <a:extLst>
              <a:ext uri="{FF2B5EF4-FFF2-40B4-BE49-F238E27FC236}">
                <a16:creationId xmlns:a16="http://schemas.microsoft.com/office/drawing/2014/main" id="{3B7FAD09-4E80-F37F-77D3-A37D9A6D5AD7}"/>
              </a:ext>
            </a:extLst>
          </p:cNvPr>
          <p:cNvSpPr txBox="1">
            <a:spLocks/>
          </p:cNvSpPr>
          <p:nvPr/>
        </p:nvSpPr>
        <p:spPr>
          <a:xfrm>
            <a:off x="4525642" y="4533774"/>
            <a:ext cx="734700" cy="44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dirty="0">
                <a:solidFill>
                  <a:schemeClr val="bg1"/>
                </a:solidFill>
                <a:latin typeface="Mina" panose="020B0604020202020204" charset="0"/>
                <a:cs typeface="Mina" panose="020B0604020202020204" charset="0"/>
              </a:rPr>
              <a:t>02</a:t>
            </a:r>
          </a:p>
        </p:txBody>
      </p:sp>
      <p:pic>
        <p:nvPicPr>
          <p:cNvPr id="4" name="Picture 3">
            <a:extLst>
              <a:ext uri="{FF2B5EF4-FFF2-40B4-BE49-F238E27FC236}">
                <a16:creationId xmlns:a16="http://schemas.microsoft.com/office/drawing/2014/main" id="{FAD009CE-17E4-B817-61CE-2AAE5DC810D6}"/>
              </a:ext>
            </a:extLst>
          </p:cNvPr>
          <p:cNvPicPr>
            <a:picLocks noChangeAspect="1"/>
          </p:cNvPicPr>
          <p:nvPr/>
        </p:nvPicPr>
        <p:blipFill>
          <a:blip r:embed="rId3"/>
          <a:srcRect/>
          <a:stretch/>
        </p:blipFill>
        <p:spPr>
          <a:xfrm>
            <a:off x="91395" y="1563710"/>
            <a:ext cx="4434247" cy="2711808"/>
          </a:xfrm>
          <a:prstGeom prst="rect">
            <a:avLst/>
          </a:prstGeom>
        </p:spPr>
      </p:pic>
      <p:pic>
        <p:nvPicPr>
          <p:cNvPr id="10" name="Picture 9" descr="A white paper with numbers and text&#10;&#10;AI-generated content may be incorrect.">
            <a:extLst>
              <a:ext uri="{FF2B5EF4-FFF2-40B4-BE49-F238E27FC236}">
                <a16:creationId xmlns:a16="http://schemas.microsoft.com/office/drawing/2014/main" id="{77141133-DEB3-7496-28A3-45E028107AAC}"/>
              </a:ext>
            </a:extLst>
          </p:cNvPr>
          <p:cNvPicPr>
            <a:picLocks noChangeAspect="1"/>
          </p:cNvPicPr>
          <p:nvPr/>
        </p:nvPicPr>
        <p:blipFill>
          <a:blip r:embed="rId4"/>
          <a:stretch>
            <a:fillRect/>
          </a:stretch>
        </p:blipFill>
        <p:spPr>
          <a:xfrm>
            <a:off x="4663681" y="1562471"/>
            <a:ext cx="4436801" cy="2711808"/>
          </a:xfrm>
          <a:prstGeom prst="rect">
            <a:avLst/>
          </a:prstGeom>
        </p:spPr>
      </p:pic>
    </p:spTree>
    <p:extLst>
      <p:ext uri="{BB962C8B-B14F-4D97-AF65-F5344CB8AC3E}">
        <p14:creationId xmlns:p14="http://schemas.microsoft.com/office/powerpoint/2010/main" val="394704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uturist Data Style Basic Template for Marketing by Slidesgo">
  <a:themeElements>
    <a:clrScheme name="Simple Light">
      <a:dk1>
        <a:srgbClr val="001A33"/>
      </a:dk1>
      <a:lt1>
        <a:srgbClr val="FFFFFF"/>
      </a:lt1>
      <a:dk2>
        <a:srgbClr val="E2DEDE"/>
      </a:dk2>
      <a:lt2>
        <a:srgbClr val="BDBDBD"/>
      </a:lt2>
      <a:accent1>
        <a:srgbClr val="4BFFBA"/>
      </a:accent1>
      <a:accent2>
        <a:srgbClr val="43E0A4"/>
      </a:accent2>
      <a:accent3>
        <a:srgbClr val="003B67"/>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1079</TotalTime>
  <Words>1258</Words>
  <Application>Microsoft Office PowerPoint</Application>
  <PresentationFormat>On-screen Show (16:9)</PresentationFormat>
  <Paragraphs>158</Paragraphs>
  <Slides>19</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Times New Roman</vt:lpstr>
      <vt:lpstr>Mangal</vt:lpstr>
      <vt:lpstr>Britannic Bold</vt:lpstr>
      <vt:lpstr>Poppins</vt:lpstr>
      <vt:lpstr>Mina</vt:lpstr>
      <vt:lpstr>Arial Narrow</vt:lpstr>
      <vt:lpstr>Arial</vt:lpstr>
      <vt:lpstr>Georgia Pro Black</vt:lpstr>
      <vt:lpstr>Nunito Light</vt:lpstr>
      <vt:lpstr>Segoe UI</vt:lpstr>
      <vt:lpstr>Bebas Neue</vt:lpstr>
      <vt:lpstr>Futurist Data Style Basic Template for Marketing by Slidesgo</vt:lpstr>
      <vt:lpstr>Passenger Data &amp; Railway performance </vt:lpstr>
      <vt:lpstr>RAILWAY Agenda</vt:lpstr>
      <vt:lpstr>Introduction</vt:lpstr>
      <vt:lpstr>Data Collection</vt:lpstr>
      <vt:lpstr>Data Cleaning</vt:lpstr>
      <vt:lpstr>Data Analysis</vt:lpstr>
      <vt:lpstr>Excel</vt:lpstr>
      <vt:lpstr>SQL Server</vt:lpstr>
      <vt:lpstr>SQL Server</vt:lpstr>
      <vt:lpstr>SQL Server</vt:lpstr>
      <vt:lpstr>SQL Server</vt:lpstr>
      <vt:lpstr>SQL Server</vt:lpstr>
      <vt:lpstr>Data  visualization </vt:lpstr>
      <vt:lpstr>Recommendations  </vt:lpstr>
      <vt:lpstr>Recommendations  </vt:lpstr>
      <vt:lpstr>Recommendations  </vt:lpstr>
      <vt:lpstr>Recommendations  </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رشا عبدالحميد سلامه</cp:lastModifiedBy>
  <cp:revision>17</cp:revision>
  <dcterms:modified xsi:type="dcterms:W3CDTF">2025-05-01T22:29:21Z</dcterms:modified>
</cp:coreProperties>
</file>