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5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43314E-0639-4087-84A9-C46E247FAA8D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B3E2B40-093F-4D61-9764-06284AA77247}">
      <dgm:prSet/>
      <dgm:spPr/>
      <dgm:t>
        <a:bodyPr/>
        <a:lstStyle/>
        <a:p>
          <a:r>
            <a:rPr lang="en-US"/>
            <a:t>Responsive portfolio website built to showcase my profile, skills, and projects.</a:t>
          </a:r>
        </a:p>
      </dgm:t>
    </dgm:pt>
    <dgm:pt modelId="{1CB3C734-42C7-44B1-9561-406A0B5C9BE6}" type="parTrans" cxnId="{3F767CF0-274B-47FF-8DE4-75F542C1F591}">
      <dgm:prSet/>
      <dgm:spPr/>
      <dgm:t>
        <a:bodyPr/>
        <a:lstStyle/>
        <a:p>
          <a:endParaRPr lang="en-US"/>
        </a:p>
      </dgm:t>
    </dgm:pt>
    <dgm:pt modelId="{07C93CB9-8232-418E-A3BD-AE0672421164}" type="sibTrans" cxnId="{3F767CF0-274B-47FF-8DE4-75F542C1F591}">
      <dgm:prSet/>
      <dgm:spPr/>
      <dgm:t>
        <a:bodyPr/>
        <a:lstStyle/>
        <a:p>
          <a:endParaRPr lang="en-US"/>
        </a:p>
      </dgm:t>
    </dgm:pt>
    <dgm:pt modelId="{3C710D72-624F-4607-8E81-697E5360EF8E}">
      <dgm:prSet/>
      <dgm:spPr/>
      <dgm:t>
        <a:bodyPr/>
        <a:lstStyle/>
        <a:p>
          <a:r>
            <a:rPr lang="en-US"/>
            <a:t>Acts as a digital resume for recruiters and collaborators.</a:t>
          </a:r>
        </a:p>
      </dgm:t>
    </dgm:pt>
    <dgm:pt modelId="{23841ED6-001C-4C41-9FA5-D385B14323E5}" type="parTrans" cxnId="{97218B05-DEBA-430E-9028-8BBB53691D31}">
      <dgm:prSet/>
      <dgm:spPr/>
      <dgm:t>
        <a:bodyPr/>
        <a:lstStyle/>
        <a:p>
          <a:endParaRPr lang="en-US"/>
        </a:p>
      </dgm:t>
    </dgm:pt>
    <dgm:pt modelId="{C7ECDA36-8FD5-4F44-B75A-D8DAECD99F84}" type="sibTrans" cxnId="{97218B05-DEBA-430E-9028-8BBB53691D31}">
      <dgm:prSet/>
      <dgm:spPr/>
      <dgm:t>
        <a:bodyPr/>
        <a:lstStyle/>
        <a:p>
          <a:endParaRPr lang="en-US"/>
        </a:p>
      </dgm:t>
    </dgm:pt>
    <dgm:pt modelId="{8EF6DDED-7F54-410F-9D69-EC6CCF196B68}">
      <dgm:prSet/>
      <dgm:spPr/>
      <dgm:t>
        <a:bodyPr/>
        <a:lstStyle/>
        <a:p>
          <a:r>
            <a:rPr lang="en-US"/>
            <a:t>Structured into multiple navigable sections/pages.</a:t>
          </a:r>
        </a:p>
      </dgm:t>
    </dgm:pt>
    <dgm:pt modelId="{73130FF7-5502-41B9-8DA8-4233407C9C48}" type="parTrans" cxnId="{92397B2B-E39B-4777-9402-547879B795EA}">
      <dgm:prSet/>
      <dgm:spPr/>
      <dgm:t>
        <a:bodyPr/>
        <a:lstStyle/>
        <a:p>
          <a:endParaRPr lang="en-US"/>
        </a:p>
      </dgm:t>
    </dgm:pt>
    <dgm:pt modelId="{7FA8BBE8-43AD-4734-877E-1D27BB74F1F4}" type="sibTrans" cxnId="{92397B2B-E39B-4777-9402-547879B795EA}">
      <dgm:prSet/>
      <dgm:spPr/>
      <dgm:t>
        <a:bodyPr/>
        <a:lstStyle/>
        <a:p>
          <a:endParaRPr lang="en-US"/>
        </a:p>
      </dgm:t>
    </dgm:pt>
    <dgm:pt modelId="{D72C618B-3C10-40CE-887D-4C23811858A6}" type="pres">
      <dgm:prSet presAssocID="{F443314E-0639-4087-84A9-C46E247FAA8D}" presName="Name0" presStyleCnt="0">
        <dgm:presLayoutVars>
          <dgm:dir/>
          <dgm:animLvl val="lvl"/>
          <dgm:resizeHandles val="exact"/>
        </dgm:presLayoutVars>
      </dgm:prSet>
      <dgm:spPr/>
    </dgm:pt>
    <dgm:pt modelId="{DF12B498-2265-4713-9F95-C3A8DF3CCA46}" type="pres">
      <dgm:prSet presAssocID="{8EF6DDED-7F54-410F-9D69-EC6CCF196B68}" presName="boxAndChildren" presStyleCnt="0"/>
      <dgm:spPr/>
    </dgm:pt>
    <dgm:pt modelId="{5C2F1ABE-C98A-420D-8B15-89BC58699F99}" type="pres">
      <dgm:prSet presAssocID="{8EF6DDED-7F54-410F-9D69-EC6CCF196B68}" presName="parentTextBox" presStyleLbl="node1" presStyleIdx="0" presStyleCnt="3"/>
      <dgm:spPr/>
    </dgm:pt>
    <dgm:pt modelId="{F09D31EC-8E56-45F7-B9BA-C0713B91A8AE}" type="pres">
      <dgm:prSet presAssocID="{C7ECDA36-8FD5-4F44-B75A-D8DAECD99F84}" presName="sp" presStyleCnt="0"/>
      <dgm:spPr/>
    </dgm:pt>
    <dgm:pt modelId="{62394381-E574-4FAB-A52A-99AA622143E8}" type="pres">
      <dgm:prSet presAssocID="{3C710D72-624F-4607-8E81-697E5360EF8E}" presName="arrowAndChildren" presStyleCnt="0"/>
      <dgm:spPr/>
    </dgm:pt>
    <dgm:pt modelId="{3D26D9C3-49ED-4240-A5AB-27B4DDB6F10F}" type="pres">
      <dgm:prSet presAssocID="{3C710D72-624F-4607-8E81-697E5360EF8E}" presName="parentTextArrow" presStyleLbl="node1" presStyleIdx="1" presStyleCnt="3"/>
      <dgm:spPr/>
    </dgm:pt>
    <dgm:pt modelId="{C876FB30-9082-43BD-8973-BEE7F65C5B38}" type="pres">
      <dgm:prSet presAssocID="{07C93CB9-8232-418E-A3BD-AE0672421164}" presName="sp" presStyleCnt="0"/>
      <dgm:spPr/>
    </dgm:pt>
    <dgm:pt modelId="{FA2B03DE-DE17-4793-A930-99617A6EB2AB}" type="pres">
      <dgm:prSet presAssocID="{CB3E2B40-093F-4D61-9764-06284AA77247}" presName="arrowAndChildren" presStyleCnt="0"/>
      <dgm:spPr/>
    </dgm:pt>
    <dgm:pt modelId="{BCB33EF6-7FDB-4CDB-AB8B-CC824A195AD9}" type="pres">
      <dgm:prSet presAssocID="{CB3E2B40-093F-4D61-9764-06284AA77247}" presName="parentTextArrow" presStyleLbl="node1" presStyleIdx="2" presStyleCnt="3"/>
      <dgm:spPr/>
    </dgm:pt>
  </dgm:ptLst>
  <dgm:cxnLst>
    <dgm:cxn modelId="{2E149F03-81EC-4907-B598-2C93F981F921}" type="presOf" srcId="{3C710D72-624F-4607-8E81-697E5360EF8E}" destId="{3D26D9C3-49ED-4240-A5AB-27B4DDB6F10F}" srcOrd="0" destOrd="0" presId="urn:microsoft.com/office/officeart/2005/8/layout/process4"/>
    <dgm:cxn modelId="{97218B05-DEBA-430E-9028-8BBB53691D31}" srcId="{F443314E-0639-4087-84A9-C46E247FAA8D}" destId="{3C710D72-624F-4607-8E81-697E5360EF8E}" srcOrd="1" destOrd="0" parTransId="{23841ED6-001C-4C41-9FA5-D385B14323E5}" sibTransId="{C7ECDA36-8FD5-4F44-B75A-D8DAECD99F84}"/>
    <dgm:cxn modelId="{1F070B06-B166-4B14-B508-DA34E221E8A0}" type="presOf" srcId="{F443314E-0639-4087-84A9-C46E247FAA8D}" destId="{D72C618B-3C10-40CE-887D-4C23811858A6}" srcOrd="0" destOrd="0" presId="urn:microsoft.com/office/officeart/2005/8/layout/process4"/>
    <dgm:cxn modelId="{92397B2B-E39B-4777-9402-547879B795EA}" srcId="{F443314E-0639-4087-84A9-C46E247FAA8D}" destId="{8EF6DDED-7F54-410F-9D69-EC6CCF196B68}" srcOrd="2" destOrd="0" parTransId="{73130FF7-5502-41B9-8DA8-4233407C9C48}" sibTransId="{7FA8BBE8-43AD-4734-877E-1D27BB74F1F4}"/>
    <dgm:cxn modelId="{A98E9F74-2545-4067-B807-FE417E3C0455}" type="presOf" srcId="{8EF6DDED-7F54-410F-9D69-EC6CCF196B68}" destId="{5C2F1ABE-C98A-420D-8B15-89BC58699F99}" srcOrd="0" destOrd="0" presId="urn:microsoft.com/office/officeart/2005/8/layout/process4"/>
    <dgm:cxn modelId="{3F767CF0-274B-47FF-8DE4-75F542C1F591}" srcId="{F443314E-0639-4087-84A9-C46E247FAA8D}" destId="{CB3E2B40-093F-4D61-9764-06284AA77247}" srcOrd="0" destOrd="0" parTransId="{1CB3C734-42C7-44B1-9561-406A0B5C9BE6}" sibTransId="{07C93CB9-8232-418E-A3BD-AE0672421164}"/>
    <dgm:cxn modelId="{95AD7DFE-3A26-4147-848B-5DEB7C67B1B4}" type="presOf" srcId="{CB3E2B40-093F-4D61-9764-06284AA77247}" destId="{BCB33EF6-7FDB-4CDB-AB8B-CC824A195AD9}" srcOrd="0" destOrd="0" presId="urn:microsoft.com/office/officeart/2005/8/layout/process4"/>
    <dgm:cxn modelId="{D42BE100-90F4-4831-AAFF-E922B662BC42}" type="presParOf" srcId="{D72C618B-3C10-40CE-887D-4C23811858A6}" destId="{DF12B498-2265-4713-9F95-C3A8DF3CCA46}" srcOrd="0" destOrd="0" presId="urn:microsoft.com/office/officeart/2005/8/layout/process4"/>
    <dgm:cxn modelId="{546BCB0E-AAE2-4531-8E85-2BED6B761297}" type="presParOf" srcId="{DF12B498-2265-4713-9F95-C3A8DF3CCA46}" destId="{5C2F1ABE-C98A-420D-8B15-89BC58699F99}" srcOrd="0" destOrd="0" presId="urn:microsoft.com/office/officeart/2005/8/layout/process4"/>
    <dgm:cxn modelId="{2FD37E9A-886A-4C5C-B27E-D9782E05AB8C}" type="presParOf" srcId="{D72C618B-3C10-40CE-887D-4C23811858A6}" destId="{F09D31EC-8E56-45F7-B9BA-C0713B91A8AE}" srcOrd="1" destOrd="0" presId="urn:microsoft.com/office/officeart/2005/8/layout/process4"/>
    <dgm:cxn modelId="{4EC22207-701B-437A-9AA7-A843E7178087}" type="presParOf" srcId="{D72C618B-3C10-40CE-887D-4C23811858A6}" destId="{62394381-E574-4FAB-A52A-99AA622143E8}" srcOrd="2" destOrd="0" presId="urn:microsoft.com/office/officeart/2005/8/layout/process4"/>
    <dgm:cxn modelId="{C9747FA9-58D4-4790-A81C-8954E536AF8B}" type="presParOf" srcId="{62394381-E574-4FAB-A52A-99AA622143E8}" destId="{3D26D9C3-49ED-4240-A5AB-27B4DDB6F10F}" srcOrd="0" destOrd="0" presId="urn:microsoft.com/office/officeart/2005/8/layout/process4"/>
    <dgm:cxn modelId="{EFE34C21-0918-47D6-AE7C-5AD47807A6D4}" type="presParOf" srcId="{D72C618B-3C10-40CE-887D-4C23811858A6}" destId="{C876FB30-9082-43BD-8973-BEE7F65C5B38}" srcOrd="3" destOrd="0" presId="urn:microsoft.com/office/officeart/2005/8/layout/process4"/>
    <dgm:cxn modelId="{545562BC-FEB5-4559-966B-B9C4AC03CB05}" type="presParOf" srcId="{D72C618B-3C10-40CE-887D-4C23811858A6}" destId="{FA2B03DE-DE17-4793-A930-99617A6EB2AB}" srcOrd="4" destOrd="0" presId="urn:microsoft.com/office/officeart/2005/8/layout/process4"/>
    <dgm:cxn modelId="{F1550856-1B9F-462F-8BFE-ABCA9665FE83}" type="presParOf" srcId="{FA2B03DE-DE17-4793-A930-99617A6EB2AB}" destId="{BCB33EF6-7FDB-4CDB-AB8B-CC824A195AD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BB02FA-1969-4E99-A70B-B4A6BEBE77C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C2A67AC-B730-4EA9-93F4-9205F1F02B43}">
      <dgm:prSet/>
      <dgm:spPr/>
      <dgm:t>
        <a:bodyPr/>
        <a:lstStyle/>
        <a:p>
          <a:r>
            <a:rPr lang="en-US"/>
            <a:t>Demonstrates front-end development and responsive design skills.</a:t>
          </a:r>
        </a:p>
      </dgm:t>
    </dgm:pt>
    <dgm:pt modelId="{A8D3C764-6520-4CB3-A044-B3EC1CDC6CE5}" type="parTrans" cxnId="{270489FD-C257-4497-A1DC-534F284AB0DC}">
      <dgm:prSet/>
      <dgm:spPr/>
      <dgm:t>
        <a:bodyPr/>
        <a:lstStyle/>
        <a:p>
          <a:endParaRPr lang="en-US"/>
        </a:p>
      </dgm:t>
    </dgm:pt>
    <dgm:pt modelId="{CF25969F-3C85-429F-ACB0-B96C6128CFB2}" type="sibTrans" cxnId="{270489FD-C257-4497-A1DC-534F284AB0DC}">
      <dgm:prSet/>
      <dgm:spPr/>
      <dgm:t>
        <a:bodyPr/>
        <a:lstStyle/>
        <a:p>
          <a:endParaRPr lang="en-US"/>
        </a:p>
      </dgm:t>
    </dgm:pt>
    <dgm:pt modelId="{D3104E78-9118-4465-94AE-D0BE64C04AD3}">
      <dgm:prSet/>
      <dgm:spPr/>
      <dgm:t>
        <a:bodyPr/>
        <a:lstStyle/>
        <a:p>
          <a:r>
            <a:rPr lang="en-US"/>
            <a:t>Organizes my academic and project information professionally.</a:t>
          </a:r>
        </a:p>
      </dgm:t>
    </dgm:pt>
    <dgm:pt modelId="{056F53CB-00F0-4A7E-9EDA-BC82948FBED7}" type="parTrans" cxnId="{B5AEF558-9EA2-44CD-B1E7-8B5CBC39DD85}">
      <dgm:prSet/>
      <dgm:spPr/>
      <dgm:t>
        <a:bodyPr/>
        <a:lstStyle/>
        <a:p>
          <a:endParaRPr lang="en-US"/>
        </a:p>
      </dgm:t>
    </dgm:pt>
    <dgm:pt modelId="{CAEFC8CC-6C39-449B-B118-FE17CD98E455}" type="sibTrans" cxnId="{B5AEF558-9EA2-44CD-B1E7-8B5CBC39DD85}">
      <dgm:prSet/>
      <dgm:spPr/>
      <dgm:t>
        <a:bodyPr/>
        <a:lstStyle/>
        <a:p>
          <a:endParaRPr lang="en-US"/>
        </a:p>
      </dgm:t>
    </dgm:pt>
    <dgm:pt modelId="{3FC2A16F-2B98-4982-9DC9-5E4E48A1B87D}">
      <dgm:prSet/>
      <dgm:spPr/>
      <dgm:t>
        <a:bodyPr/>
        <a:lstStyle/>
        <a:p>
          <a:r>
            <a:rPr lang="en-US"/>
            <a:t>An evolving platform to reflect my journey as a developer.</a:t>
          </a:r>
        </a:p>
      </dgm:t>
    </dgm:pt>
    <dgm:pt modelId="{3017E8C5-7B12-4839-A6B6-39EB6545CD7C}" type="parTrans" cxnId="{9D9379F2-3CF2-401A-9973-1EE34F22159D}">
      <dgm:prSet/>
      <dgm:spPr/>
      <dgm:t>
        <a:bodyPr/>
        <a:lstStyle/>
        <a:p>
          <a:endParaRPr lang="en-US"/>
        </a:p>
      </dgm:t>
    </dgm:pt>
    <dgm:pt modelId="{56CF2ABC-F93D-4F77-B0E0-B409978F3FED}" type="sibTrans" cxnId="{9D9379F2-3CF2-401A-9973-1EE34F22159D}">
      <dgm:prSet/>
      <dgm:spPr/>
      <dgm:t>
        <a:bodyPr/>
        <a:lstStyle/>
        <a:p>
          <a:endParaRPr lang="en-US"/>
        </a:p>
      </dgm:t>
    </dgm:pt>
    <dgm:pt modelId="{3E82A0EE-1975-4ED9-96C3-99C64E451D6D}" type="pres">
      <dgm:prSet presAssocID="{0DBB02FA-1969-4E99-A70B-B4A6BEBE77C9}" presName="linear" presStyleCnt="0">
        <dgm:presLayoutVars>
          <dgm:animLvl val="lvl"/>
          <dgm:resizeHandles val="exact"/>
        </dgm:presLayoutVars>
      </dgm:prSet>
      <dgm:spPr/>
    </dgm:pt>
    <dgm:pt modelId="{FFE4271F-7E3B-4239-9F39-B0692E725F76}" type="pres">
      <dgm:prSet presAssocID="{BC2A67AC-B730-4EA9-93F4-9205F1F02B4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BD9BCA4-4866-406C-B770-0965A6329773}" type="pres">
      <dgm:prSet presAssocID="{CF25969F-3C85-429F-ACB0-B96C6128CFB2}" presName="spacer" presStyleCnt="0"/>
      <dgm:spPr/>
    </dgm:pt>
    <dgm:pt modelId="{1D1ABD01-2570-4403-A983-2C7C1946BFB9}" type="pres">
      <dgm:prSet presAssocID="{D3104E78-9118-4465-94AE-D0BE64C04AD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359C36E-BADA-4107-AF75-4CFD61F26C1B}" type="pres">
      <dgm:prSet presAssocID="{CAEFC8CC-6C39-449B-B118-FE17CD98E455}" presName="spacer" presStyleCnt="0"/>
      <dgm:spPr/>
    </dgm:pt>
    <dgm:pt modelId="{C6A8EBC8-7A5C-48E7-BEAF-C75D20178C71}" type="pres">
      <dgm:prSet presAssocID="{3FC2A16F-2B98-4982-9DC9-5E4E48A1B87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0205F17-56FD-4B89-A08A-9260D0DB1B6B}" type="presOf" srcId="{3FC2A16F-2B98-4982-9DC9-5E4E48A1B87D}" destId="{C6A8EBC8-7A5C-48E7-BEAF-C75D20178C71}" srcOrd="0" destOrd="0" presId="urn:microsoft.com/office/officeart/2005/8/layout/vList2"/>
    <dgm:cxn modelId="{AB57C71A-45A2-4D38-9CA5-72E5123D7700}" type="presOf" srcId="{BC2A67AC-B730-4EA9-93F4-9205F1F02B43}" destId="{FFE4271F-7E3B-4239-9F39-B0692E725F76}" srcOrd="0" destOrd="0" presId="urn:microsoft.com/office/officeart/2005/8/layout/vList2"/>
    <dgm:cxn modelId="{B5AEF558-9EA2-44CD-B1E7-8B5CBC39DD85}" srcId="{0DBB02FA-1969-4E99-A70B-B4A6BEBE77C9}" destId="{D3104E78-9118-4465-94AE-D0BE64C04AD3}" srcOrd="1" destOrd="0" parTransId="{056F53CB-00F0-4A7E-9EDA-BC82948FBED7}" sibTransId="{CAEFC8CC-6C39-449B-B118-FE17CD98E455}"/>
    <dgm:cxn modelId="{63DB0391-77B4-4895-8673-3E81741C9558}" type="presOf" srcId="{D3104E78-9118-4465-94AE-D0BE64C04AD3}" destId="{1D1ABD01-2570-4403-A983-2C7C1946BFB9}" srcOrd="0" destOrd="0" presId="urn:microsoft.com/office/officeart/2005/8/layout/vList2"/>
    <dgm:cxn modelId="{581CC5A4-40D5-4CB0-AF7A-C6AB59BE72E1}" type="presOf" srcId="{0DBB02FA-1969-4E99-A70B-B4A6BEBE77C9}" destId="{3E82A0EE-1975-4ED9-96C3-99C64E451D6D}" srcOrd="0" destOrd="0" presId="urn:microsoft.com/office/officeart/2005/8/layout/vList2"/>
    <dgm:cxn modelId="{9D9379F2-3CF2-401A-9973-1EE34F22159D}" srcId="{0DBB02FA-1969-4E99-A70B-B4A6BEBE77C9}" destId="{3FC2A16F-2B98-4982-9DC9-5E4E48A1B87D}" srcOrd="2" destOrd="0" parTransId="{3017E8C5-7B12-4839-A6B6-39EB6545CD7C}" sibTransId="{56CF2ABC-F93D-4F77-B0E0-B409978F3FED}"/>
    <dgm:cxn modelId="{270489FD-C257-4497-A1DC-534F284AB0DC}" srcId="{0DBB02FA-1969-4E99-A70B-B4A6BEBE77C9}" destId="{BC2A67AC-B730-4EA9-93F4-9205F1F02B43}" srcOrd="0" destOrd="0" parTransId="{A8D3C764-6520-4CB3-A044-B3EC1CDC6CE5}" sibTransId="{CF25969F-3C85-429F-ACB0-B96C6128CFB2}"/>
    <dgm:cxn modelId="{77F15FC1-8ACD-4419-9DD8-C4E8043980A4}" type="presParOf" srcId="{3E82A0EE-1975-4ED9-96C3-99C64E451D6D}" destId="{FFE4271F-7E3B-4239-9F39-B0692E725F76}" srcOrd="0" destOrd="0" presId="urn:microsoft.com/office/officeart/2005/8/layout/vList2"/>
    <dgm:cxn modelId="{82774360-20A1-4756-80AA-A3CDE40D2DFE}" type="presParOf" srcId="{3E82A0EE-1975-4ED9-96C3-99C64E451D6D}" destId="{BBD9BCA4-4866-406C-B770-0965A6329773}" srcOrd="1" destOrd="0" presId="urn:microsoft.com/office/officeart/2005/8/layout/vList2"/>
    <dgm:cxn modelId="{A49DC9B9-A4BA-4C74-AC10-8668639FBCDC}" type="presParOf" srcId="{3E82A0EE-1975-4ED9-96C3-99C64E451D6D}" destId="{1D1ABD01-2570-4403-A983-2C7C1946BFB9}" srcOrd="2" destOrd="0" presId="urn:microsoft.com/office/officeart/2005/8/layout/vList2"/>
    <dgm:cxn modelId="{DE008590-BF87-4835-8F07-C6476ED4CC15}" type="presParOf" srcId="{3E82A0EE-1975-4ED9-96C3-99C64E451D6D}" destId="{B359C36E-BADA-4107-AF75-4CFD61F26C1B}" srcOrd="3" destOrd="0" presId="urn:microsoft.com/office/officeart/2005/8/layout/vList2"/>
    <dgm:cxn modelId="{2D06B013-2565-4992-B3FC-BBA602D91A57}" type="presParOf" srcId="{3E82A0EE-1975-4ED9-96C3-99C64E451D6D}" destId="{C6A8EBC8-7A5C-48E7-BEAF-C75D20178C7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2F1ABE-C98A-420D-8B15-89BC58699F99}">
      <dsp:nvSpPr>
        <dsp:cNvPr id="0" name=""/>
        <dsp:cNvSpPr/>
      </dsp:nvSpPr>
      <dsp:spPr>
        <a:xfrm>
          <a:off x="0" y="4070153"/>
          <a:ext cx="3856434" cy="133591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Structured into multiple navigable sections/pages.</a:t>
          </a:r>
        </a:p>
      </dsp:txBody>
      <dsp:txXfrm>
        <a:off x="0" y="4070153"/>
        <a:ext cx="3856434" cy="1335915"/>
      </dsp:txXfrm>
    </dsp:sp>
    <dsp:sp modelId="{3D26D9C3-49ED-4240-A5AB-27B4DDB6F10F}">
      <dsp:nvSpPr>
        <dsp:cNvPr id="0" name=""/>
        <dsp:cNvSpPr/>
      </dsp:nvSpPr>
      <dsp:spPr>
        <a:xfrm rot="10800000">
          <a:off x="0" y="2035554"/>
          <a:ext cx="3856434" cy="2054637"/>
        </a:xfrm>
        <a:prstGeom prst="upArrowCallou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Acts as a digital resume for recruiters and collaborators.</a:t>
          </a:r>
        </a:p>
      </dsp:txBody>
      <dsp:txXfrm rot="10800000">
        <a:off x="0" y="2035554"/>
        <a:ext cx="3856434" cy="1335041"/>
      </dsp:txXfrm>
    </dsp:sp>
    <dsp:sp modelId="{BCB33EF6-7FDB-4CDB-AB8B-CC824A195AD9}">
      <dsp:nvSpPr>
        <dsp:cNvPr id="0" name=""/>
        <dsp:cNvSpPr/>
      </dsp:nvSpPr>
      <dsp:spPr>
        <a:xfrm rot="10800000">
          <a:off x="0" y="955"/>
          <a:ext cx="3856434" cy="2054637"/>
        </a:xfrm>
        <a:prstGeom prst="upArrowCallou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Responsive portfolio website built to showcase my profile, skills, and projects.</a:t>
          </a:r>
        </a:p>
      </dsp:txBody>
      <dsp:txXfrm rot="10800000">
        <a:off x="0" y="955"/>
        <a:ext cx="3856434" cy="13350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4271F-7E3B-4239-9F39-B0692E725F76}">
      <dsp:nvSpPr>
        <dsp:cNvPr id="0" name=""/>
        <dsp:cNvSpPr/>
      </dsp:nvSpPr>
      <dsp:spPr>
        <a:xfrm>
          <a:off x="0" y="42887"/>
          <a:ext cx="3856434" cy="17257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Demonstrates front-end development and responsive design skills.</a:t>
          </a:r>
        </a:p>
      </dsp:txBody>
      <dsp:txXfrm>
        <a:off x="84244" y="127131"/>
        <a:ext cx="3687946" cy="1557262"/>
      </dsp:txXfrm>
    </dsp:sp>
    <dsp:sp modelId="{1D1ABD01-2570-4403-A983-2C7C1946BFB9}">
      <dsp:nvSpPr>
        <dsp:cNvPr id="0" name=""/>
        <dsp:cNvSpPr/>
      </dsp:nvSpPr>
      <dsp:spPr>
        <a:xfrm>
          <a:off x="0" y="1840637"/>
          <a:ext cx="3856434" cy="1725750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Organizes my academic and project information professionally.</a:t>
          </a:r>
        </a:p>
      </dsp:txBody>
      <dsp:txXfrm>
        <a:off x="84244" y="1924881"/>
        <a:ext cx="3687946" cy="1557262"/>
      </dsp:txXfrm>
    </dsp:sp>
    <dsp:sp modelId="{C6A8EBC8-7A5C-48E7-BEAF-C75D20178C71}">
      <dsp:nvSpPr>
        <dsp:cNvPr id="0" name=""/>
        <dsp:cNvSpPr/>
      </dsp:nvSpPr>
      <dsp:spPr>
        <a:xfrm>
          <a:off x="0" y="3638387"/>
          <a:ext cx="3856434" cy="172575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 evolving platform to reflect my journey as a developer.</a:t>
          </a:r>
        </a:p>
      </dsp:txBody>
      <dsp:txXfrm>
        <a:off x="84244" y="3722631"/>
        <a:ext cx="3687946" cy="1557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17-Jun-25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43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17-Jun-25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7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17-Jun-25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3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17-Jun-25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42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17-Jun-25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8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17-Jun-25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0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17-Jun-25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8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17-Jun-25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9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17-Jun-25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7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17-Jun-25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49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17-Jun-25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5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17-Jun-25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8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3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microsoft.com/office/2007/relationships/hdphoto" Target="../media/hdphoto2.wdp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microsoft.com/office/2007/relationships/hdphoto" Target="../media/hdphoto3.wdp"/><Relationship Id="rId7" Type="http://schemas.openxmlformats.org/officeDocument/2006/relationships/diagramLayout" Target="../diagrams/layou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microsoft.com/office/2007/relationships/hdphoto" Target="../media/hdphoto2.wdp"/><Relationship Id="rId10" Type="http://schemas.microsoft.com/office/2007/relationships/diagramDrawing" Target="../diagrams/drawing2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35907-EB9C-4E11-8A9B-D25B0AD8D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286" y="0"/>
            <a:ext cx="914171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53143" y="2064730"/>
            <a:ext cx="2207029" cy="2728536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By Mohamed Faris | MERN Stack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CFDD4A-4FA1-4CD9-90D5-E253C2040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6113" y="720071"/>
            <a:ext cx="4063401" cy="5417858"/>
            <a:chOff x="1311770" y="720071"/>
            <a:chExt cx="5417868" cy="541785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B5B6FA-7B4F-437A-9C78-144C7DCD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1770" y="720071"/>
              <a:ext cx="5417868" cy="5417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4199C21-6AE0-4F6F-AA96-6FFF97BB9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8390" y="1006688"/>
              <a:ext cx="4844628" cy="4844620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8130" y="1316890"/>
            <a:ext cx="3454795" cy="4224216"/>
          </a:xfrm>
        </p:spPr>
        <p:txBody>
          <a:bodyPr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Personal Portfolio Website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C69FA7-0958-4ED9-A0DF-E87A0C13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01706" y="3398742"/>
            <a:ext cx="3657600" cy="60512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286" y="0"/>
            <a:ext cx="914171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776" y="1679569"/>
            <a:ext cx="2624148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600" y="1864667"/>
            <a:ext cx="2346500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8" y="2376862"/>
            <a:ext cx="1980485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169508" y="3398744"/>
            <a:ext cx="3657600" cy="60512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5ABF3C-97DD-6B06-9815-A886E4776E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2719585"/>
              </p:ext>
            </p:extLst>
          </p:nvPr>
        </p:nvGraphicFramePr>
        <p:xfrm>
          <a:off x="4561284" y="725488"/>
          <a:ext cx="3856434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>
            <a:normAutofit/>
          </a:bodyPr>
          <a:lstStyle/>
          <a:p>
            <a:r>
              <a:t>HTML: Structured layout with semantic tags.</a:t>
            </a:r>
          </a:p>
          <a:p>
            <a:r>
              <a:t>CSS: Custom styles, gradients, and responsive rules.</a:t>
            </a:r>
          </a:p>
          <a:p>
            <a:r>
              <a:t>Bootstrap: Grid system, responsive design, and UI components.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>
            <a:normAutofit/>
          </a:bodyPr>
          <a:lstStyle/>
          <a:p>
            <a:r>
              <a:t>Fixed background layout with scrollable content.</a:t>
            </a:r>
          </a:p>
          <a:p>
            <a:r>
              <a:t>Responsive design across devices.</a:t>
            </a:r>
          </a:p>
          <a:p>
            <a:r>
              <a:t>Navigation menu linking to different pages.</a:t>
            </a:r>
          </a:p>
          <a:p>
            <a:r>
              <a:t>Resume download option.</a:t>
            </a:r>
          </a:p>
          <a:p>
            <a:r>
              <a:t>Contact form with social media links.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t>Pages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>
            <a:normAutofit/>
          </a:bodyPr>
          <a:lstStyle/>
          <a:p>
            <a:r>
              <a:t>About Me: Profile intro, role, links to resume/projects.</a:t>
            </a:r>
          </a:p>
          <a:p>
            <a:r>
              <a:t>Resume: Education with download option.</a:t>
            </a:r>
          </a:p>
          <a:p>
            <a:r>
              <a:t>Projects: Highlights of my work including Notes App, Portfolio, and TeamEhh.</a:t>
            </a:r>
          </a:p>
          <a:p>
            <a:r>
              <a:t>Contact: Phone, email, social links, and suggestion form.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>
            <a:normAutofit/>
          </a:bodyPr>
          <a:lstStyle/>
          <a:p>
            <a:r>
              <a:t>Add live demo and thumbnails for projects.</a:t>
            </a:r>
          </a:p>
          <a:p>
            <a:r>
              <a:t>Connect contact form to backend or EmailJS.</a:t>
            </a:r>
          </a:p>
          <a:p>
            <a:r>
              <a:t>Implement dark/light theme toggle.</a:t>
            </a:r>
          </a:p>
          <a:p>
            <a:r>
              <a:t>Add animations for better interactivity.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286" y="0"/>
            <a:ext cx="914171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776" y="1679569"/>
            <a:ext cx="2624148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600" y="1864667"/>
            <a:ext cx="2346500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8" y="2376862"/>
            <a:ext cx="1980485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169508" y="3398744"/>
            <a:ext cx="3657600" cy="60512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5A6120-5B5C-C3CC-9DC7-CF7D1D2186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636872"/>
              </p:ext>
            </p:extLst>
          </p:nvPr>
        </p:nvGraphicFramePr>
        <p:xfrm>
          <a:off x="4561284" y="725488"/>
          <a:ext cx="3856434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9472-C4AE-BF33-585F-AE71E01A3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1"/>
            <a:ext cx="7772400" cy="5544693"/>
          </a:xfrm>
        </p:spPr>
        <p:txBody>
          <a:bodyPr/>
          <a:lstStyle/>
          <a:p>
            <a:r>
              <a:rPr lang="en-US" dirty="0"/>
              <a:t>          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524047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</TotalTime>
  <Words>220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Rockwell</vt:lpstr>
      <vt:lpstr>Rockwell Condensed</vt:lpstr>
      <vt:lpstr>Rockwell Extra Bold</vt:lpstr>
      <vt:lpstr>Wingdings</vt:lpstr>
      <vt:lpstr>Wood Type</vt:lpstr>
      <vt:lpstr>Personal Portfolio Website</vt:lpstr>
      <vt:lpstr>Introduction</vt:lpstr>
      <vt:lpstr>Technology Stack</vt:lpstr>
      <vt:lpstr>Key Features</vt:lpstr>
      <vt:lpstr>Pages Overview</vt:lpstr>
      <vt:lpstr>Future Enhancements</vt:lpstr>
      <vt:lpstr>Conclusion</vt:lpstr>
      <vt:lpstr>                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FARIS 07</dc:creator>
  <cp:keywords/>
  <dc:description>generated using python-pptx</dc:description>
  <cp:lastModifiedBy>FARIS 07</cp:lastModifiedBy>
  <cp:revision>3</cp:revision>
  <dcterms:created xsi:type="dcterms:W3CDTF">2013-01-27T09:14:16Z</dcterms:created>
  <dcterms:modified xsi:type="dcterms:W3CDTF">2025-06-17T06:55:28Z</dcterms:modified>
  <cp:category/>
</cp:coreProperties>
</file>