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C258-D513-4E93-AD13-2C884F65812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AFD6-44DC-4A0D-818D-55725717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29" y="824555"/>
            <a:ext cx="13131853" cy="5497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51"/>
          <a:stretch/>
        </p:blipFill>
        <p:spPr>
          <a:xfrm>
            <a:off x="5094965" y="4062549"/>
            <a:ext cx="1403445" cy="2129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0" t="-1841" r="31481" b="1841"/>
          <a:stretch/>
        </p:blipFill>
        <p:spPr>
          <a:xfrm>
            <a:off x="8042817" y="3801293"/>
            <a:ext cx="1403445" cy="2129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4" r="9561"/>
          <a:stretch/>
        </p:blipFill>
        <p:spPr>
          <a:xfrm>
            <a:off x="2018228" y="4062549"/>
            <a:ext cx="1199244" cy="2129246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5" idx="0"/>
          </p:cNvCxnSpPr>
          <p:nvPr/>
        </p:nvCxnSpPr>
        <p:spPr>
          <a:xfrm flipV="1">
            <a:off x="5796688" y="3461657"/>
            <a:ext cx="701722" cy="60089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8744540" y="2926080"/>
            <a:ext cx="138203" cy="87521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24928" y="3931921"/>
            <a:ext cx="1473926" cy="37882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6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29" y="824555"/>
            <a:ext cx="13131853" cy="54978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" r="60666" b="15833"/>
          <a:stretch/>
        </p:blipFill>
        <p:spPr>
          <a:xfrm>
            <a:off x="5421086" y="2894221"/>
            <a:ext cx="1759070" cy="2364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3" r="30346" b="15833"/>
          <a:stretch/>
        </p:blipFill>
        <p:spPr>
          <a:xfrm>
            <a:off x="8399418" y="2275912"/>
            <a:ext cx="1436914" cy="2364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6" r="213" b="15833"/>
          <a:stretch/>
        </p:blipFill>
        <p:spPr>
          <a:xfrm>
            <a:off x="3405051" y="3573489"/>
            <a:ext cx="1436914" cy="23643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3" t="86852" r="17603" b="-3127"/>
          <a:stretch/>
        </p:blipFill>
        <p:spPr>
          <a:xfrm>
            <a:off x="5421086" y="5258598"/>
            <a:ext cx="3108960" cy="5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6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4</cp:revision>
  <dcterms:created xsi:type="dcterms:W3CDTF">2022-04-27T20:46:46Z</dcterms:created>
  <dcterms:modified xsi:type="dcterms:W3CDTF">2022-04-28T13:05:14Z</dcterms:modified>
</cp:coreProperties>
</file>