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54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28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C7AD-FFF2-4980-AA1E-22AB010B73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D0786-E62A-49B2-AE21-BDA58658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BBE41-4B5A-4D81-BD7B-D77A966A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                       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3CBB-C731-4471-A64E-06990744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 = ∑( Execution time /  Periodicity) = (.1/5) + (.2/10) + (.3/20) = .055</a:t>
            </a:r>
            <a:endParaRPr lang="en-US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</a:t>
            </a:r>
            <a:r>
              <a:rPr lang="en-US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RM  </a:t>
            </a: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 3*(2</a:t>
            </a:r>
            <a:r>
              <a:rPr lang="en-US" baseline="30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1/3</a:t>
            </a: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– 1) = .779</a:t>
            </a:r>
            <a:endParaRPr lang="en-US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 &lt; U</a:t>
            </a:r>
            <a:r>
              <a:rPr lang="en-US" baseline="-25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RM </a:t>
            </a:r>
            <a:r>
              <a:rPr lang="en-US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So System guarantee feasibility.</a:t>
            </a:r>
          </a:p>
          <a:p>
            <a:pPr>
              <a:spcAft>
                <a:spcPts val="800"/>
              </a:spcAft>
            </a:pPr>
            <a:endParaRPr lang="en-US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AEA63-4420-443B-875B-28913B472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74336"/>
              </p:ext>
            </p:extLst>
          </p:nvPr>
        </p:nvGraphicFramePr>
        <p:xfrm>
          <a:off x="5716872" y="2160590"/>
          <a:ext cx="5903042" cy="2749035"/>
        </p:xfrm>
        <a:graphic>
          <a:graphicData uri="http://schemas.openxmlformats.org/drawingml/2006/table">
            <a:tbl>
              <a:tblPr firstRow="1" firstCol="1" bandRow="1"/>
              <a:tblGrid>
                <a:gridCol w="982350">
                  <a:extLst>
                    <a:ext uri="{9D8B030D-6E8A-4147-A177-3AD203B41FA5}">
                      <a16:colId xmlns:a16="http://schemas.microsoft.com/office/drawing/2014/main" val="3457495137"/>
                    </a:ext>
                  </a:extLst>
                </a:gridCol>
                <a:gridCol w="1119080">
                  <a:extLst>
                    <a:ext uri="{9D8B030D-6E8A-4147-A177-3AD203B41FA5}">
                      <a16:colId xmlns:a16="http://schemas.microsoft.com/office/drawing/2014/main" val="3470082948"/>
                    </a:ext>
                  </a:extLst>
                </a:gridCol>
                <a:gridCol w="1397798">
                  <a:extLst>
                    <a:ext uri="{9D8B030D-6E8A-4147-A177-3AD203B41FA5}">
                      <a16:colId xmlns:a16="http://schemas.microsoft.com/office/drawing/2014/main" val="4130471912"/>
                    </a:ext>
                  </a:extLst>
                </a:gridCol>
                <a:gridCol w="1092786">
                  <a:extLst>
                    <a:ext uri="{9D8B030D-6E8A-4147-A177-3AD203B41FA5}">
                      <a16:colId xmlns:a16="http://schemas.microsoft.com/office/drawing/2014/main" val="1952619551"/>
                    </a:ext>
                  </a:extLst>
                </a:gridCol>
                <a:gridCol w="1311028">
                  <a:extLst>
                    <a:ext uri="{9D8B030D-6E8A-4147-A177-3AD203B41FA5}">
                      <a16:colId xmlns:a16="http://schemas.microsoft.com/office/drawing/2014/main" val="4287907836"/>
                    </a:ext>
                  </a:extLst>
                </a:gridCol>
              </a:tblGrid>
              <a:tr h="102929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Tasks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Release Time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Periodicity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Execution Time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98746"/>
                  </a:ext>
                </a:extLst>
              </a:tr>
              <a:tr h="57324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Speed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22105"/>
                  </a:ext>
                </a:extLst>
              </a:tr>
              <a:tr h="57324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Door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798963"/>
                  </a:ext>
                </a:extLst>
              </a:tr>
              <a:tr h="57324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Light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.3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75" marR="98975" marT="1374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5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70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Wingdings 3</vt:lpstr>
      <vt:lpstr>Facet</vt:lpstr>
      <vt:lpstr>                       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Tasks</dc:title>
  <dc:creator>Mohamed Hafez</dc:creator>
  <cp:lastModifiedBy>Mohamed Hafez</cp:lastModifiedBy>
  <cp:revision>2</cp:revision>
  <dcterms:created xsi:type="dcterms:W3CDTF">2021-04-17T22:53:55Z</dcterms:created>
  <dcterms:modified xsi:type="dcterms:W3CDTF">2021-04-17T23:11:59Z</dcterms:modified>
</cp:coreProperties>
</file>