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1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D0AB-192C-49CC-B65A-9C856C5010C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443E3-63E6-46A9-8CE0-5ADB52C686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7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A26-6B23-4F49-9A66-83006BCCE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Robot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2118-A116-4E32-9D67-92DEB283B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Arm robot construction (software &amp; hardware)</a:t>
            </a:r>
          </a:p>
          <a:p>
            <a:r>
              <a:rPr lang="en-US" dirty="0"/>
              <a:t>By Eng./Mohamed hafez</a:t>
            </a:r>
          </a:p>
        </p:txBody>
      </p:sp>
    </p:spTree>
    <p:extLst>
      <p:ext uri="{BB962C8B-B14F-4D97-AF65-F5344CB8AC3E}">
        <p14:creationId xmlns:p14="http://schemas.microsoft.com/office/powerpoint/2010/main" val="17200188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AF-ADA5-4C88-9754-5CBFDC3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7991-6E36-4AEC-8581-8F0F9EED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652664" cy="3450613"/>
          </a:xfrm>
        </p:spPr>
        <p:txBody>
          <a:bodyPr/>
          <a:lstStyle/>
          <a:p>
            <a:r>
              <a:rPr lang="en-US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robot, any automatically operated machine that replaces human effort, though it may not resemble human beings in appearance or perform functions in a humanlike manner. By extension, robotics is the engineering discipline dealing with the design, construction, and operation of robots. humanoid robot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05367-654C-4745-9D4B-39594A57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26" y="2171462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DE99-6AF4-453E-A09C-F7D59DA0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72" y="804520"/>
            <a:ext cx="2827018" cy="1049235"/>
          </a:xfrm>
        </p:spPr>
        <p:txBody>
          <a:bodyPr>
            <a:normAutofit/>
          </a:bodyPr>
          <a:lstStyle/>
          <a:p>
            <a:r>
              <a:rPr lang="en-US" dirty="0"/>
              <a:t>Types of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E745-9325-4C3B-AEFE-DC5F2C9E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5" y="2015732"/>
            <a:ext cx="2824108" cy="3287567"/>
          </a:xfrm>
        </p:spPr>
        <p:txBody>
          <a:bodyPr>
            <a:normAutofit/>
          </a:bodyPr>
          <a:lstStyle/>
          <a:p>
            <a:r>
              <a:rPr lang="en-US" dirty="0"/>
              <a:t>Arm robot.</a:t>
            </a:r>
          </a:p>
          <a:p>
            <a:r>
              <a:rPr lang="en-US" dirty="0"/>
              <a:t>Line follower robot.</a:t>
            </a:r>
          </a:p>
          <a:p>
            <a:r>
              <a:rPr lang="en-US" dirty="0"/>
              <a:t>Maze solving robot.</a:t>
            </a:r>
          </a:p>
          <a:p>
            <a:r>
              <a:rPr lang="en-US" dirty="0"/>
              <a:t>Drone robot.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10554-71F7-44C3-B148-F5DD9C70C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0677" y="482171"/>
            <a:ext cx="7581245" cy="5149101"/>
            <a:chOff x="3970677" y="482171"/>
            <a:chExt cx="758124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8F5250-3157-482C-8EEC-AAE8FE809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0677" y="482171"/>
              <a:ext cx="758124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3E3E1E-6490-4909-AFE8-854897493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0717" y="812507"/>
              <a:ext cx="695001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3CAFB09-C4BB-4398-BD83-37B7C6686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1" r="17816" b="-4"/>
          <a:stretch/>
        </p:blipFill>
        <p:spPr>
          <a:xfrm>
            <a:off x="4631497" y="1116345"/>
            <a:ext cx="2395870" cy="386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F345C-6727-4254-A97E-58D29B0F3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r="10951" b="1"/>
          <a:stretch/>
        </p:blipFill>
        <p:spPr>
          <a:xfrm>
            <a:off x="7193175" y="1116345"/>
            <a:ext cx="1776365" cy="1846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37180-A978-4AA2-8E65-3BF825FB5D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2" r="18088" b="-3"/>
          <a:stretch/>
        </p:blipFill>
        <p:spPr>
          <a:xfrm>
            <a:off x="9135364" y="1116345"/>
            <a:ext cx="1776365" cy="1846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1960A-4E14-4BCF-A0A1-259821BB58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118"/>
          <a:stretch/>
        </p:blipFill>
        <p:spPr>
          <a:xfrm>
            <a:off x="7191078" y="3131726"/>
            <a:ext cx="3720651" cy="18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0D6-1EDA-4008-BFBC-046DDA2A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72" y="804520"/>
            <a:ext cx="2827018" cy="1049235"/>
          </a:xfrm>
        </p:spPr>
        <p:txBody>
          <a:bodyPr>
            <a:normAutofit/>
          </a:bodyPr>
          <a:lstStyle/>
          <a:p>
            <a:r>
              <a:rPr lang="en-US" dirty="0"/>
              <a:t>Robot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6993-CC9D-452E-B327-7C19DDDE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5" y="2015732"/>
            <a:ext cx="2824108" cy="3287567"/>
          </a:xfrm>
        </p:spPr>
        <p:txBody>
          <a:bodyPr>
            <a:normAutofit/>
          </a:bodyPr>
          <a:lstStyle/>
          <a:p>
            <a:r>
              <a:rPr lang="en-US"/>
              <a:t>Mechanical part.</a:t>
            </a:r>
          </a:p>
          <a:p>
            <a:r>
              <a:rPr lang="en-US"/>
              <a:t>Electronics part.</a:t>
            </a:r>
          </a:p>
          <a:p>
            <a:r>
              <a:rPr lang="en-US"/>
              <a:t>Software part.</a:t>
            </a:r>
          </a:p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55AAA-343A-4759-9587-94089CA77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0677" y="482171"/>
            <a:ext cx="7581245" cy="5149101"/>
            <a:chOff x="3970677" y="482171"/>
            <a:chExt cx="758124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9F9BC-13C8-4A31-85E3-E8807BE7B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0677" y="482171"/>
              <a:ext cx="758124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386906-7DEA-4CBD-87DA-9EE41F56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0717" y="812507"/>
              <a:ext cx="695001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FD159-D241-4057-8232-E00B8B1D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صورة تحتوي على إلكترونيات, دائرة إلكترونية&#10;&#10;تم إنشاء الوصف تلقائياً">
            <a:extLst>
              <a:ext uri="{FF2B5EF4-FFF2-40B4-BE49-F238E27FC236}">
                <a16:creationId xmlns:a16="http://schemas.microsoft.com/office/drawing/2014/main" id="{262D5D59-1B5B-41EF-8623-85A8C75E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43" y="1122808"/>
            <a:ext cx="3858645" cy="3858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CD3D6-ADFB-409A-9DA3-34D89427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86" y="1200435"/>
            <a:ext cx="2251790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61A91-796D-4D8C-A659-F06045783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65" y="3131196"/>
            <a:ext cx="1851321" cy="18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64A-AF00-4E90-BCF9-1A8ED8CA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dirty="0"/>
              <a:t>Machinal part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BF4DD7-ED2D-43A2-A2D6-42FACBD2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853755"/>
            <a:ext cx="495841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Steps to design robot :-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     What is purpose?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      Design and sketch.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     How many degree of freedom we need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     Robot design software to calculate torque and analysis.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inherit"/>
              </a:rPr>
              <a:t>     </a:t>
            </a:r>
            <a:r>
              <a:rPr lang="en-US" sz="1700" dirty="0"/>
              <a:t>select suitable martial And controller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700" dirty="0"/>
              <a:t>     write program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b="0" i="0" dirty="0">
              <a:effectLst/>
              <a:latin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4BC43A-E9F9-4D6F-B62E-60E63F68C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12290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60CE-20F3-4E34-9FAF-300AA81E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Electronics part</a:t>
            </a:r>
          </a:p>
        </p:txBody>
      </p:sp>
      <p:pic>
        <p:nvPicPr>
          <p:cNvPr id="5" name="Picture 4" descr="صورة تحتوي على إلكترونيات, دائرة إلكترونية&#10;&#10;تم إنشاء الوصف تلقائياً">
            <a:extLst>
              <a:ext uri="{FF2B5EF4-FFF2-40B4-BE49-F238E27FC236}">
                <a16:creationId xmlns:a16="http://schemas.microsoft.com/office/drawing/2014/main" id="{6D5EA275-FA5C-41E3-982C-7DB16E0A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44" y="2015733"/>
            <a:ext cx="1643010" cy="1643010"/>
          </a:xfrm>
          <a:prstGeom prst="rect">
            <a:avLst/>
          </a:prstGeom>
        </p:spPr>
      </p:pic>
      <p:pic>
        <p:nvPicPr>
          <p:cNvPr id="11" name="Picture 10" descr="صورة تحتوي على إلكترونيات, دائرة إلكترونية&#10;&#10;تم إنشاء الوصف تلقائياً">
            <a:extLst>
              <a:ext uri="{FF2B5EF4-FFF2-40B4-BE49-F238E27FC236}">
                <a16:creationId xmlns:a16="http://schemas.microsoft.com/office/drawing/2014/main" id="{83015D16-F7EA-4659-91C0-A9C7460BC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07" y="2015733"/>
            <a:ext cx="1707023" cy="1643010"/>
          </a:xfrm>
          <a:prstGeom prst="rect">
            <a:avLst/>
          </a:prstGeom>
        </p:spPr>
      </p:pic>
      <p:pic>
        <p:nvPicPr>
          <p:cNvPr id="9" name="Picture 8" descr="صورة تحتوي على بطارية&#10;&#10;تم إنشاء الوصف تلقائياً">
            <a:extLst>
              <a:ext uri="{FF2B5EF4-FFF2-40B4-BE49-F238E27FC236}">
                <a16:creationId xmlns:a16="http://schemas.microsoft.com/office/drawing/2014/main" id="{B5E4F8C4-AA71-403F-B80B-2CB9BECF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43" y="3823334"/>
            <a:ext cx="1643011" cy="1643011"/>
          </a:xfrm>
          <a:prstGeom prst="rect">
            <a:avLst/>
          </a:prstGeom>
        </p:spPr>
      </p:pic>
      <p:pic>
        <p:nvPicPr>
          <p:cNvPr id="7" name="Picture 6" descr="صورة تحتوي على قابس&#10;&#10;تم إنشاء الوصف تلقائياً">
            <a:extLst>
              <a:ext uri="{FF2B5EF4-FFF2-40B4-BE49-F238E27FC236}">
                <a16:creationId xmlns:a16="http://schemas.microsoft.com/office/drawing/2014/main" id="{1D8653A5-BA6C-4A81-A315-4AF5196E6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97" y="3823335"/>
            <a:ext cx="2316644" cy="164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1EA0-F4E0-43F8-A428-AC02C9C4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3860433" cy="3450613"/>
          </a:xfrm>
        </p:spPr>
        <p:txBody>
          <a:bodyPr>
            <a:normAutofit/>
          </a:bodyPr>
          <a:lstStyle/>
          <a:p>
            <a:r>
              <a:rPr lang="en-US" dirty="0"/>
              <a:t>Power circuit +12v, +5v.</a:t>
            </a:r>
          </a:p>
          <a:p>
            <a:r>
              <a:rPr lang="en-US" dirty="0"/>
              <a:t>DC motor.</a:t>
            </a:r>
          </a:p>
          <a:p>
            <a:r>
              <a:rPr lang="en-US" dirty="0"/>
              <a:t>Driver circuit to control on direction motor.</a:t>
            </a:r>
          </a:p>
          <a:p>
            <a:r>
              <a:rPr lang="en-US" dirty="0"/>
              <a:t>Servo motor.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124EED-D7A9-48FB-90C1-D86F773C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DC8AAB-0341-4916-AECF-F731F1BD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413" y="1617785"/>
            <a:ext cx="4313132" cy="443569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CE5599-4265-4453-BDED-86B6A81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617785"/>
            <a:ext cx="5106339" cy="43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4570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166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inherit</vt:lpstr>
      <vt:lpstr>Open Sans</vt:lpstr>
      <vt:lpstr>Rockwell</vt:lpstr>
      <vt:lpstr>Times New Roman</vt:lpstr>
      <vt:lpstr>Gallery</vt:lpstr>
      <vt:lpstr>Arm Robot </vt:lpstr>
      <vt:lpstr>What is robot</vt:lpstr>
      <vt:lpstr>Types of robot</vt:lpstr>
      <vt:lpstr>Robot component</vt:lpstr>
      <vt:lpstr>Machinal part</vt:lpstr>
      <vt:lpstr>Electronics part</vt:lpstr>
      <vt:lpstr>Software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Robot </dc:title>
  <dc:creator>mahmoud hafez</dc:creator>
  <cp:lastModifiedBy>Mohamed Hafez</cp:lastModifiedBy>
  <cp:revision>6</cp:revision>
  <dcterms:created xsi:type="dcterms:W3CDTF">2022-01-11T12:59:11Z</dcterms:created>
  <dcterms:modified xsi:type="dcterms:W3CDTF">2022-01-11T22:58:24Z</dcterms:modified>
</cp:coreProperties>
</file>