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EEAA-9DA5-4735-9D2F-3279FE357780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75E0458-204D-456F-AAFE-22993A5B8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76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EEAA-9DA5-4735-9D2F-3279FE357780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75E0458-204D-456F-AAFE-22993A5B8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29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EEAA-9DA5-4735-9D2F-3279FE357780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75E0458-204D-456F-AAFE-22993A5B8CFB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8057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EEAA-9DA5-4735-9D2F-3279FE357780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75E0458-204D-456F-AAFE-22993A5B8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207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EEAA-9DA5-4735-9D2F-3279FE357780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75E0458-204D-456F-AAFE-22993A5B8CFB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2877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EEAA-9DA5-4735-9D2F-3279FE357780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75E0458-204D-456F-AAFE-22993A5B8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682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EEAA-9DA5-4735-9D2F-3279FE357780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0458-204D-456F-AAFE-22993A5B8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534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EEAA-9DA5-4735-9D2F-3279FE357780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0458-204D-456F-AAFE-22993A5B8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0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EEAA-9DA5-4735-9D2F-3279FE357780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0458-204D-456F-AAFE-22993A5B8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02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EEAA-9DA5-4735-9D2F-3279FE357780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75E0458-204D-456F-AAFE-22993A5B8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10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EEAA-9DA5-4735-9D2F-3279FE357780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75E0458-204D-456F-AAFE-22993A5B8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2842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EEAA-9DA5-4735-9D2F-3279FE357780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75E0458-204D-456F-AAFE-22993A5B8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444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EEAA-9DA5-4735-9D2F-3279FE357780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0458-204D-456F-AAFE-22993A5B8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23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EEAA-9DA5-4735-9D2F-3279FE357780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0458-204D-456F-AAFE-22993A5B8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14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EEAA-9DA5-4735-9D2F-3279FE357780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0458-204D-456F-AAFE-22993A5B8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0212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EEAA-9DA5-4735-9D2F-3279FE357780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75E0458-204D-456F-AAFE-22993A5B8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08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8EEAA-9DA5-4735-9D2F-3279FE357780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75E0458-204D-456F-AAFE-22993A5B8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42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56340" y="1037229"/>
            <a:ext cx="232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What is NoSQL?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197283" y="1487608"/>
            <a:ext cx="6851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NoSQL</a:t>
            </a:r>
            <a:r>
              <a:rPr lang="en-US" dirty="0"/>
              <a:t> Database is a non-relational Data Management System, that does not require a fixed schema. It avoids joins, and is easy to scale. The major purpose of using a NoSQL database is for distributed data stores with humongous data storage needs.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440" y="3304332"/>
            <a:ext cx="5011572" cy="286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5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043452" y="1139292"/>
            <a:ext cx="57866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Types of NoSQL Databases</a:t>
            </a:r>
            <a:r>
              <a:rPr lang="en-US" b="1" dirty="0" smtClean="0"/>
              <a:t>:</a:t>
            </a:r>
          </a:p>
          <a:p>
            <a:endParaRPr lang="en-US" b="1" dirty="0"/>
          </a:p>
          <a:p>
            <a:r>
              <a:rPr lang="en-US" dirty="0" smtClean="0"/>
              <a:t>- Key-value </a:t>
            </a:r>
            <a:r>
              <a:rPr lang="en-US" dirty="0"/>
              <a:t>Pair </a:t>
            </a:r>
            <a:r>
              <a:rPr lang="en-US" dirty="0" smtClean="0"/>
              <a:t>Based.</a:t>
            </a:r>
            <a:endParaRPr lang="en-US" dirty="0"/>
          </a:p>
          <a:p>
            <a:r>
              <a:rPr lang="en-US" dirty="0" smtClean="0"/>
              <a:t>- Column-oriented Graph.</a:t>
            </a:r>
            <a:endParaRPr lang="en-US" dirty="0"/>
          </a:p>
          <a:p>
            <a:r>
              <a:rPr lang="en-US" dirty="0" smtClean="0"/>
              <a:t>- Graphs based.</a:t>
            </a:r>
            <a:endParaRPr lang="en-US" dirty="0"/>
          </a:p>
          <a:p>
            <a:r>
              <a:rPr lang="en-US" dirty="0" smtClean="0"/>
              <a:t>- Document-oriented.</a:t>
            </a:r>
            <a:endParaRPr lang="en-US" dirty="0"/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475" y="3374701"/>
            <a:ext cx="8197175" cy="263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6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38735" y="582945"/>
            <a:ext cx="4585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What is SQL</a:t>
            </a:r>
            <a:r>
              <a:rPr lang="fr-FR" dirty="0" smtClean="0"/>
              <a:t> </a:t>
            </a:r>
            <a:r>
              <a:rPr lang="fr-FR" b="1" dirty="0" smtClean="0"/>
              <a:t>?</a:t>
            </a:r>
            <a:endParaRPr lang="fr-FR" dirty="0"/>
          </a:p>
          <a:p>
            <a:endParaRPr lang="fr-FR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-2729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838735" y="1202957"/>
            <a:ext cx="620973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- SQL </a:t>
            </a:r>
            <a:r>
              <a:rPr lang="fr-FR" dirty="0"/>
              <a:t>is a standard language for accessing and </a:t>
            </a:r>
            <a:r>
              <a:rPr lang="fr-FR" dirty="0" smtClean="0"/>
              <a:t>     manipulating </a:t>
            </a:r>
            <a:r>
              <a:rPr lang="fr-FR" dirty="0"/>
              <a:t>databases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r>
              <a:rPr lang="en-US" dirty="0" smtClean="0"/>
              <a:t>- SQL </a:t>
            </a:r>
            <a:r>
              <a:rPr lang="en-US" dirty="0"/>
              <a:t>stands for Structured Query </a:t>
            </a:r>
            <a:r>
              <a:rPr lang="en-US" dirty="0" smtClean="0"/>
              <a:t>Language.</a:t>
            </a:r>
            <a:endParaRPr lang="en-US" dirty="0"/>
          </a:p>
          <a:p>
            <a:r>
              <a:rPr lang="en-US" dirty="0" smtClean="0"/>
              <a:t>- SQL </a:t>
            </a:r>
            <a:r>
              <a:rPr lang="en-US" dirty="0"/>
              <a:t>lets you access and manipulate </a:t>
            </a:r>
            <a:r>
              <a:rPr lang="en-US" dirty="0" smtClean="0"/>
              <a:t>databases.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045" y="2680285"/>
            <a:ext cx="4740322" cy="348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8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685" y="2067311"/>
            <a:ext cx="5967008" cy="376817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608365" y="1251686"/>
            <a:ext cx="4585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Types </a:t>
            </a:r>
            <a:r>
              <a:rPr lang="en-US" b="1" dirty="0" smtClean="0"/>
              <a:t>SQL </a:t>
            </a:r>
            <a:r>
              <a:rPr lang="en-US" b="1" dirty="0"/>
              <a:t>Databases</a:t>
            </a:r>
            <a:r>
              <a:rPr lang="fr-FR" b="1" dirty="0" smtClean="0"/>
              <a:t>?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024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784484" y="1038593"/>
            <a:ext cx="54454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There are five practical differences between SQL and NoSQL</a:t>
            </a:r>
            <a:r>
              <a:rPr lang="en-US" b="1" dirty="0" smtClean="0"/>
              <a:t>:</a:t>
            </a:r>
          </a:p>
          <a:p>
            <a:endParaRPr lang="en-US" b="1" dirty="0"/>
          </a:p>
          <a:p>
            <a:r>
              <a:rPr lang="en-US" dirty="0" smtClean="0"/>
              <a:t>- Language.</a:t>
            </a:r>
            <a:endParaRPr lang="en-US" dirty="0"/>
          </a:p>
          <a:p>
            <a:r>
              <a:rPr lang="en-US" dirty="0" smtClean="0"/>
              <a:t>- Scalability.</a:t>
            </a:r>
            <a:endParaRPr lang="en-US" dirty="0"/>
          </a:p>
          <a:p>
            <a:r>
              <a:rPr lang="en-US" dirty="0" smtClean="0"/>
              <a:t>- Structure.</a:t>
            </a:r>
            <a:endParaRPr lang="en-US" dirty="0"/>
          </a:p>
          <a:p>
            <a:r>
              <a:rPr lang="en-US" dirty="0" smtClean="0"/>
              <a:t>- Properties.</a:t>
            </a:r>
            <a:endParaRPr lang="en-US" dirty="0"/>
          </a:p>
          <a:p>
            <a:r>
              <a:rPr lang="en-US" dirty="0" smtClean="0"/>
              <a:t>- Support </a:t>
            </a:r>
            <a:r>
              <a:rPr lang="en-US" dirty="0"/>
              <a:t>and </a:t>
            </a:r>
            <a:r>
              <a:rPr lang="en-US" dirty="0" smtClean="0"/>
              <a:t>communities.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957" y="2386169"/>
            <a:ext cx="5008516" cy="385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TM02892315[[fn=Brin]]</Template>
  <TotalTime>211</TotalTime>
  <Words>90</Words>
  <Application>Microsoft Office PowerPoint</Application>
  <PresentationFormat>Grand écran</PresentationFormat>
  <Paragraphs>21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Verdana</vt:lpstr>
      <vt:lpstr>Wingdings 3</vt:lpstr>
      <vt:lpstr>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Lenovo</dc:creator>
  <cp:lastModifiedBy>Lenovo</cp:lastModifiedBy>
  <cp:revision>12</cp:revision>
  <dcterms:created xsi:type="dcterms:W3CDTF">2023-01-02T20:28:26Z</dcterms:created>
  <dcterms:modified xsi:type="dcterms:W3CDTF">2023-01-03T10:43:11Z</dcterms:modified>
</cp:coreProperties>
</file>