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D4C4B-E6E2-BCD5-54FE-2DD6A3D38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Description app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59DD6F-C666-B5C8-DF0F-B66708AAA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Issam </a:t>
            </a:r>
            <a:r>
              <a:rPr lang="fr-FR" dirty="0" err="1"/>
              <a:t>touaibia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89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C60BD-E7CA-8C2F-0B4D-5B1DAB0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General description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9803747-9997-EBBD-9FAF-FA9AA9B81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484" y="2731829"/>
            <a:ext cx="11449032" cy="169790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An E-Commerce site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is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a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website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(or a web platform)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that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allows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you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to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make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online sales. Like a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physical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store,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the E-Commerce site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is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a showcase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used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by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merchants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to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their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products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and services to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a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targeted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audience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who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could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buy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them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7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9E090-5D24-1E8F-0103-C24DC067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user </a:t>
            </a:r>
            <a:r>
              <a:rPr lang="fr-FR" dirty="0" err="1"/>
              <a:t>experience</a:t>
            </a:r>
            <a:r>
              <a:rPr lang="fr-FR" dirty="0"/>
              <a:t> of the site?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4FCF92-5B76-5E89-103D-BDB50AD8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Ecommerce user experience (UX) 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putting yourself in the shoes of the user and determining what will provide them with an enjoyable, informative, and easy to use experience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Ecommerce user experience is all about caring for the customer and ensuring a feel-good factor that in turn contributes to the sale of a product.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9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CBCFA-593B-9D09-B619-360793E4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Actors in the site?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3CAF0-5E48-0BC1-78F7-894F692A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user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actor</a:t>
            </a:r>
            <a:r>
              <a:rPr lang="fr-FR" dirty="0"/>
              <a:t> in the site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site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put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rumors</a:t>
            </a:r>
            <a:r>
              <a:rPr lang="fr-FR" dirty="0"/>
              <a:t> in </a:t>
            </a:r>
            <a:r>
              <a:rPr lang="fr-FR" dirty="0" err="1"/>
              <a:t>it</a:t>
            </a:r>
            <a:r>
              <a:rPr lang="fr-FR" dirty="0"/>
              <a:t> ,</a:t>
            </a:r>
          </a:p>
          <a:p>
            <a:r>
              <a:rPr lang="fr-FR" dirty="0"/>
              <a:t>For </a:t>
            </a:r>
            <a:r>
              <a:rPr lang="fr-FR" dirty="0" err="1"/>
              <a:t>exapmle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have the programmer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put all the items of the store</a:t>
            </a:r>
          </a:p>
          <a:p>
            <a:r>
              <a:rPr lang="fr-FR" dirty="0"/>
              <a:t>In the site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an admin</a:t>
            </a:r>
          </a:p>
        </p:txBody>
      </p:sp>
    </p:spTree>
    <p:extLst>
      <p:ext uri="{BB962C8B-B14F-4D97-AF65-F5344CB8AC3E}">
        <p14:creationId xmlns:p14="http://schemas.microsoft.com/office/powerpoint/2010/main" val="216195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6DA88-D500-F78E-EEF0-9A6C7BB6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can the user use the site?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9AB6A-A1A6-36BC-0068-FB512E05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user can enter the site and </a:t>
            </a:r>
            <a:r>
              <a:rPr lang="fr-FR" dirty="0" err="1"/>
              <a:t>view</a:t>
            </a:r>
            <a:r>
              <a:rPr lang="fr-FR" dirty="0"/>
              <a:t> all the items on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 err="1"/>
              <a:t>browse</a:t>
            </a:r>
            <a:r>
              <a:rPr lang="fr-FR" dirty="0"/>
              <a:t> all </a:t>
            </a:r>
            <a:r>
              <a:rPr lang="fr-FR" dirty="0" err="1"/>
              <a:t>its</a:t>
            </a:r>
            <a:r>
              <a:rPr lang="fr-FR" dirty="0"/>
              <a:t> pages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creating</a:t>
            </a:r>
            <a:r>
              <a:rPr lang="fr-FR" dirty="0"/>
              <a:t> a profile,</a:t>
            </a:r>
          </a:p>
          <a:p>
            <a:r>
              <a:rPr lang="fr-FR" dirty="0"/>
              <a:t>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</a:t>
            </a:r>
            <a:r>
              <a:rPr lang="fr-FR" dirty="0" err="1"/>
              <a:t>buy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go to login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can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account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can contact </a:t>
            </a:r>
            <a:r>
              <a:rPr lang="fr-FR" dirty="0" err="1"/>
              <a:t>whith</a:t>
            </a:r>
            <a:r>
              <a:rPr lang="fr-FR" dirty="0"/>
              <a:t> the store </a:t>
            </a:r>
            <a:r>
              <a:rPr lang="fr-FR" dirty="0" err="1"/>
              <a:t>owner</a:t>
            </a:r>
            <a:r>
              <a:rPr lang="fr-FR" dirty="0"/>
              <a:t> and </a:t>
            </a:r>
            <a:r>
              <a:rPr lang="fr-FR" dirty="0" err="1"/>
              <a:t>buy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71155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23</TotalTime>
  <Words>240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</vt:lpstr>
      <vt:lpstr>inherit</vt:lpstr>
      <vt:lpstr>Rockwell</vt:lpstr>
      <vt:lpstr>Galerie</vt:lpstr>
      <vt:lpstr>Description app</vt:lpstr>
      <vt:lpstr>General description</vt:lpstr>
      <vt:lpstr>What is user experience of the site?</vt:lpstr>
      <vt:lpstr>Actors in the site?</vt:lpstr>
      <vt:lpstr>How can the user use the site?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app</dc:title>
  <dc:creator>LENOVO</dc:creator>
  <cp:lastModifiedBy>LENOVO</cp:lastModifiedBy>
  <cp:revision>1</cp:revision>
  <dcterms:created xsi:type="dcterms:W3CDTF">2023-03-10T11:16:11Z</dcterms:created>
  <dcterms:modified xsi:type="dcterms:W3CDTF">2023-03-10T11:39:34Z</dcterms:modified>
</cp:coreProperties>
</file>