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9486E-9CBD-D8A3-8A41-11C53EAB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060" y="783444"/>
            <a:ext cx="8637073" cy="254143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Red gamer </a:t>
            </a:r>
            <a:r>
              <a:rPr lang="fr-FR">
                <a:solidFill>
                  <a:srgbClr val="FF0000"/>
                </a:solidFill>
              </a:rPr>
              <a:t>space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828-2546-6C3F-5DE7-E2F538EED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38" y="4417324"/>
            <a:ext cx="8637072" cy="977621"/>
          </a:xfrm>
        </p:spPr>
        <p:txBody>
          <a:bodyPr/>
          <a:lstStyle/>
          <a:p>
            <a:r>
              <a:rPr lang="fr-FR" dirty="0"/>
              <a:t>                            Mohamed </a:t>
            </a:r>
            <a:r>
              <a:rPr lang="fr-FR" dirty="0" err="1"/>
              <a:t>harzali</a:t>
            </a:r>
            <a:r>
              <a:rPr lang="fr-FR" dirty="0"/>
              <a:t>    go </a:t>
            </a:r>
            <a:r>
              <a:rPr lang="fr-FR" dirty="0" err="1"/>
              <a:t>my</a:t>
            </a:r>
            <a:r>
              <a:rPr lang="fr-F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0931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9E6DE-B8C1-E220-43A2-DCFBA7A0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What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red</a:t>
            </a:r>
            <a:r>
              <a:rPr lang="fr-FR" dirty="0">
                <a:solidFill>
                  <a:srgbClr val="FF0000"/>
                </a:solidFill>
              </a:rPr>
              <a:t> gamer </a:t>
            </a:r>
            <a:r>
              <a:rPr lang="fr-FR" dirty="0" err="1">
                <a:solidFill>
                  <a:srgbClr val="FF0000"/>
                </a:solidFill>
              </a:rPr>
              <a:t>space</a:t>
            </a:r>
            <a:r>
              <a:rPr lang="fr-FR" dirty="0">
                <a:solidFill>
                  <a:srgbClr val="FF0000"/>
                </a:solidFill>
              </a:rPr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9053D-DA40-A82C-6BEF-678ECD2D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142" y="2053440"/>
            <a:ext cx="11067068" cy="3450613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Red gamer space is a web site created for dedicated</a:t>
            </a:r>
          </a:p>
          <a:p>
            <a:pPr algn="l"/>
            <a:r>
              <a:rPr lang="en-US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B0604020202020204" pitchFamily="2" charset="0"/>
              </a:rPr>
              <a:t>         gamers so they can communicate with each other:</a:t>
            </a:r>
          </a:p>
          <a:p>
            <a:pPr algn="l"/>
            <a:r>
              <a:rPr lang="en-US" b="0" i="1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You can add posts to:</a:t>
            </a:r>
          </a:p>
          <a:p>
            <a:pPr algn="l"/>
            <a:r>
              <a:rPr lang="en-US" b="0" i="1" dirty="0">
                <a:effectLst/>
                <a:latin typeface="Roboto" panose="020B0604020202020204" pitchFamily="2" charset="0"/>
              </a:rPr>
              <a:t>.Submit your opinion on a game.</a:t>
            </a:r>
          </a:p>
          <a:p>
            <a:pPr algn="l"/>
            <a:r>
              <a:rPr lang="en-US" b="0" i="1" dirty="0">
                <a:effectLst/>
                <a:latin typeface="Roboto" panose="020B0604020202020204" pitchFamily="2" charset="0"/>
              </a:rPr>
              <a:t>.Ask for other people's opinion about</a:t>
            </a:r>
          </a:p>
          <a:p>
            <a:pPr algn="l"/>
            <a:r>
              <a:rPr lang="en-US" b="0" i="1" dirty="0">
                <a:effectLst/>
                <a:latin typeface="Roboto" panose="020B0604020202020204" pitchFamily="2" charset="0"/>
              </a:rPr>
              <a:t>a game you want to download.</a:t>
            </a:r>
          </a:p>
          <a:p>
            <a:pPr algn="l"/>
            <a:r>
              <a:rPr lang="en-US" b="0" i="1" dirty="0">
                <a:effectLst/>
                <a:latin typeface="Roboto" panose="020B0604020202020204" pitchFamily="2" charset="0"/>
              </a:rPr>
              <a:t>.or you can find posts of all new games.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59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EC084-8462-8ABE-456F-66EC686F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How many actors in this app 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B915F-1433-D490-8E9B-814572DA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There are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actors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rgbClr val="7030A0"/>
                </a:solidFill>
              </a:rPr>
              <a:t>1the admin:</a:t>
            </a:r>
          </a:p>
          <a:p>
            <a:r>
              <a:rPr lang="fr-FR" dirty="0"/>
              <a:t>The admin can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post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finds</a:t>
            </a:r>
            <a:r>
              <a:rPr lang="fr-FR" dirty="0"/>
              <a:t> </a:t>
            </a:r>
            <a:r>
              <a:rPr lang="fr-FR" dirty="0" err="1"/>
              <a:t>contaning</a:t>
            </a:r>
            <a:r>
              <a:rPr lang="fr-FR" dirty="0"/>
              <a:t> immoral content</a:t>
            </a:r>
          </a:p>
          <a:p>
            <a:r>
              <a:rPr lang="fr-FR" dirty="0"/>
              <a:t>In addition to the </a:t>
            </a:r>
            <a:r>
              <a:rPr lang="fr-FR" dirty="0" err="1"/>
              <a:t>powers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user has,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mention </a:t>
            </a:r>
            <a:r>
              <a:rPr lang="fr-FR" dirty="0" err="1"/>
              <a:t>now</a:t>
            </a:r>
            <a:endParaRPr lang="fr-FR" dirty="0"/>
          </a:p>
          <a:p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F4D56-37C6-F2B6-2F45-C2392438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What</a:t>
            </a:r>
            <a:r>
              <a:rPr lang="fr-FR" dirty="0">
                <a:solidFill>
                  <a:srgbClr val="FF0000"/>
                </a:solidFill>
              </a:rPr>
              <a:t> can the user do?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CC834-228B-992A-3F7E-336FF58C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The user </a:t>
            </a:r>
            <a:r>
              <a:rPr lang="fr-FR" dirty="0"/>
              <a:t>can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posts</a:t>
            </a:r>
            <a:r>
              <a:rPr lang="fr-FR" dirty="0"/>
              <a:t> about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by </a:t>
            </a:r>
            <a:r>
              <a:rPr lang="fr-FR" dirty="0" err="1"/>
              <a:t>uploading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computer , in addition to </a:t>
            </a:r>
            <a:r>
              <a:rPr lang="fr-FR" dirty="0" err="1"/>
              <a:t>mentioning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game</a:t>
            </a:r>
            <a:r>
              <a:rPr lang="fr-FR" dirty="0"/>
              <a:t> and the </a:t>
            </a:r>
            <a:r>
              <a:rPr lang="fr-FR" dirty="0" err="1"/>
              <a:t>purpose</a:t>
            </a:r>
            <a:r>
              <a:rPr lang="fr-FR" dirty="0"/>
              <a:t> of </a:t>
            </a:r>
            <a:r>
              <a:rPr lang="fr-FR" dirty="0" err="1"/>
              <a:t>creating</a:t>
            </a:r>
            <a:r>
              <a:rPr lang="fr-FR" dirty="0"/>
              <a:t> the post</a:t>
            </a:r>
          </a:p>
          <a:p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Also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4">
                    <a:lumMod val="50000"/>
                  </a:schemeClr>
                </a:solidFill>
              </a:rPr>
              <a:t>he</a:t>
            </a:r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 put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comments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other’s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posts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submit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he’s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«</a:t>
            </a:r>
            <a:r>
              <a:rPr lang="en-US" b="0" i="1" dirty="0">
                <a:effectLst/>
                <a:latin typeface="Roboto" panose="020B0604020202020204" pitchFamily="2" charset="0"/>
              </a:rPr>
              <a:t>opinion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 about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their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point of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view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answer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questions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suggested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a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game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1820D-7A90-75F4-8C71-C572B85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How to use </a:t>
            </a:r>
            <a:r>
              <a:rPr lang="fr-FR" dirty="0" err="1">
                <a:solidFill>
                  <a:srgbClr val="FF0000"/>
                </a:solidFill>
              </a:rPr>
              <a:t>red</a:t>
            </a:r>
            <a:r>
              <a:rPr lang="fr-FR" dirty="0">
                <a:solidFill>
                  <a:srgbClr val="FF0000"/>
                </a:solidFill>
              </a:rPr>
              <a:t> gamer </a:t>
            </a:r>
            <a:r>
              <a:rPr lang="fr-FR" dirty="0" err="1">
                <a:solidFill>
                  <a:srgbClr val="FF0000"/>
                </a:solidFill>
              </a:rPr>
              <a:t>space</a:t>
            </a:r>
            <a:r>
              <a:rPr lang="fr-F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04A3D-C19A-D08D-6DD4-6FF8DDB6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First :</a:t>
            </a:r>
          </a:p>
          <a:p>
            <a:r>
              <a:rPr lang="fr-FR" dirty="0"/>
              <a:t>If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first time </a:t>
            </a:r>
            <a:r>
              <a:rPr lang="fr-FR" dirty="0" err="1"/>
              <a:t>you</a:t>
            </a:r>
            <a:r>
              <a:rPr lang="fr-FR" dirty="0"/>
              <a:t> enter </a:t>
            </a:r>
            <a:r>
              <a:rPr lang="fr-FR" dirty="0" err="1"/>
              <a:t>this</a:t>
            </a:r>
            <a:r>
              <a:rPr lang="fr-FR" dirty="0"/>
              <a:t> site 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to go to </a:t>
            </a:r>
            <a:r>
              <a:rPr lang="fr-FR" dirty="0" err="1"/>
              <a:t>register</a:t>
            </a:r>
            <a:r>
              <a:rPr lang="fr-FR" dirty="0"/>
              <a:t>,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build</a:t>
            </a:r>
            <a:r>
              <a:rPr lang="fr-FR" dirty="0"/>
              <a:t> a new </a:t>
            </a:r>
            <a:r>
              <a:rPr lang="fr-FR" dirty="0" err="1"/>
              <a:t>account</a:t>
            </a:r>
            <a:r>
              <a:rPr lang="fr-FR" dirty="0"/>
              <a:t> ,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go to login and enter </a:t>
            </a:r>
            <a:r>
              <a:rPr lang="fr-FR" dirty="0" err="1"/>
              <a:t>your</a:t>
            </a:r>
            <a:r>
              <a:rPr lang="fr-FR" dirty="0"/>
              <a:t> email and </a:t>
            </a:r>
            <a:r>
              <a:rPr lang="fr-FR" dirty="0" err="1"/>
              <a:t>password</a:t>
            </a:r>
            <a:r>
              <a:rPr lang="fr-FR" dirty="0"/>
              <a:t>,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second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enter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post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add</a:t>
            </a:r>
            <a:r>
              <a:rPr lang="fr-FR" dirty="0"/>
              <a:t> post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,</a:t>
            </a:r>
          </a:p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Finally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fr-FR" dirty="0"/>
              <a:t>You go to post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posts</a:t>
            </a:r>
            <a:r>
              <a:rPr lang="fr-FR" dirty="0"/>
              <a:t> in addition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other’s</a:t>
            </a:r>
            <a:r>
              <a:rPr lang="fr-FR" dirty="0"/>
              <a:t> </a:t>
            </a:r>
            <a:r>
              <a:rPr lang="fr-FR" dirty="0" err="1"/>
              <a:t>posts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224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48</TotalTime>
  <Words>276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Montserrat</vt:lpstr>
      <vt:lpstr>Roboto</vt:lpstr>
      <vt:lpstr>Galerie</vt:lpstr>
      <vt:lpstr>Red gamer space</vt:lpstr>
      <vt:lpstr>What is red gamer space ?</vt:lpstr>
      <vt:lpstr>How many actors in this app ?</vt:lpstr>
      <vt:lpstr>What can the user do?</vt:lpstr>
      <vt:lpstr>How to use red gamer space?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gamer space</dc:title>
  <dc:creator>LENOVO</dc:creator>
  <cp:lastModifiedBy>LENOVO</cp:lastModifiedBy>
  <cp:revision>3</cp:revision>
  <dcterms:created xsi:type="dcterms:W3CDTF">2023-02-28T12:00:46Z</dcterms:created>
  <dcterms:modified xsi:type="dcterms:W3CDTF">2023-02-28T12:49:28Z</dcterms:modified>
</cp:coreProperties>
</file>