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258" r:id="rId6"/>
    <p:sldId id="286" r:id="rId7"/>
    <p:sldId id="261" r:id="rId8"/>
    <p:sldId id="287" r:id="rId9"/>
    <p:sldId id="288" r:id="rId10"/>
    <p:sldId id="293" r:id="rId11"/>
    <p:sldId id="294" r:id="rId12"/>
    <p:sldId id="295" r:id="rId13"/>
    <p:sldId id="289" r:id="rId14"/>
    <p:sldId id="291" r:id="rId15"/>
    <p:sldId id="296" r:id="rId16"/>
    <p:sldId id="297" r:id="rId17"/>
    <p:sldId id="298" r:id="rId18"/>
    <p:sldId id="299" r:id="rId19"/>
    <p:sldId id="300" r:id="rId20"/>
    <p:sldId id="290"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269" r:id="rId37"/>
    <p:sldId id="26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hosny" initials="mh" lastIdx="1" clrIdx="0">
    <p:extLst>
      <p:ext uri="{19B8F6BF-5375-455C-9EA6-DF929625EA0E}">
        <p15:presenceInfo xmlns:p15="http://schemas.microsoft.com/office/powerpoint/2012/main" userId="20e88b85576bba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31" autoAdjust="0"/>
  </p:normalViewPr>
  <p:slideViewPr>
    <p:cSldViewPr snapToGrid="0">
      <p:cViewPr varScale="1">
        <p:scale>
          <a:sx n="82" d="100"/>
          <a:sy n="82" d="100"/>
        </p:scale>
        <p:origin x="720"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10/18/2024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cli/latest/userguide/getting-started-install.html"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662868" cy="1243584"/>
          </a:xfrm>
        </p:spPr>
        <p:txBody>
          <a:bodyPr/>
          <a:lstStyle/>
          <a:p>
            <a:r>
              <a:rPr lang="en-US" dirty="0"/>
              <a:t>AWS VPC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Creating a network layer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944A-CA8B-4098-9EEE-AE9CFDC441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09A50C-0C15-46D0-87DB-19AD69674B88}"/>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How to create a network layer for our application</a:t>
            </a:r>
          </a:p>
        </p:txBody>
      </p:sp>
      <p:sp>
        <p:nvSpPr>
          <p:cNvPr id="2" name="Slide Number Placeholder 1">
            <a:extLst>
              <a:ext uri="{FF2B5EF4-FFF2-40B4-BE49-F238E27FC236}">
                <a16:creationId xmlns:a16="http://schemas.microsoft.com/office/drawing/2014/main" id="{437BCE87-B3D7-4AC9-AA53-6C300645BDB6}"/>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8" name="Text Placeholder 7">
            <a:extLst>
              <a:ext uri="{FF2B5EF4-FFF2-40B4-BE49-F238E27FC236}">
                <a16:creationId xmlns:a16="http://schemas.microsoft.com/office/drawing/2014/main" id="{2E01057D-3CE4-4D87-2805-652D3F8876DA}"/>
              </a:ext>
            </a:extLst>
          </p:cNvPr>
          <p:cNvSpPr>
            <a:spLocks noGrp="1"/>
          </p:cNvSpPr>
          <p:nvPr>
            <p:ph type="body" sz="quarter" idx="2"/>
          </p:nvPr>
        </p:nvSpPr>
        <p:spPr>
          <a:xfrm>
            <a:off x="444500" y="2505075"/>
            <a:ext cx="6537325" cy="3684588"/>
          </a:xfrm>
        </p:spPr>
        <p:txBody>
          <a:bodyPr/>
          <a:lstStyle/>
          <a:p>
            <a:pPr marL="0" indent="0">
              <a:buNone/>
            </a:pPr>
            <a:endParaRPr lang="en-US" dirty="0"/>
          </a:p>
          <a:p>
            <a:pPr marL="0" indent="0">
              <a:buNone/>
            </a:pPr>
            <a:r>
              <a:rPr lang="en-US" dirty="0"/>
              <a:t>                     -First we create a </a:t>
            </a:r>
            <a:r>
              <a:rPr lang="en-US" dirty="0" err="1"/>
              <a:t>vpc</a:t>
            </a:r>
            <a:r>
              <a:rPr lang="en-US" dirty="0"/>
              <a:t> using the command</a:t>
            </a:r>
          </a:p>
          <a:p>
            <a:pPr marL="0" indent="0">
              <a:buNone/>
            </a:pPr>
            <a:endParaRPr lang="en-US" dirty="0"/>
          </a:p>
          <a:p>
            <a:pPr marL="0" indent="0">
              <a:buNone/>
            </a:pPr>
            <a:r>
              <a:rPr lang="en-US" dirty="0"/>
              <a:t> </a:t>
            </a:r>
          </a:p>
          <a:p>
            <a:pPr marL="0" indent="0">
              <a:buNone/>
            </a:pPr>
            <a:endParaRPr lang="en-US" dirty="0"/>
          </a:p>
        </p:txBody>
      </p:sp>
      <p:pic>
        <p:nvPicPr>
          <p:cNvPr id="5" name="Picture 4">
            <a:extLst>
              <a:ext uri="{FF2B5EF4-FFF2-40B4-BE49-F238E27FC236}">
                <a16:creationId xmlns:a16="http://schemas.microsoft.com/office/drawing/2014/main" id="{F3C2A183-3F8A-72A1-4BEC-198DCDCAB0AB}"/>
              </a:ext>
            </a:extLst>
          </p:cNvPr>
          <p:cNvPicPr>
            <a:picLocks noChangeAspect="1"/>
          </p:cNvPicPr>
          <p:nvPr/>
        </p:nvPicPr>
        <p:blipFill>
          <a:blip r:embed="rId2"/>
          <a:stretch>
            <a:fillRect/>
          </a:stretch>
        </p:blipFill>
        <p:spPr>
          <a:xfrm>
            <a:off x="628650" y="3712832"/>
            <a:ext cx="10725150" cy="621043"/>
          </a:xfrm>
          <a:prstGeom prst="rect">
            <a:avLst/>
          </a:prstGeom>
        </p:spPr>
      </p:pic>
    </p:spTree>
    <p:extLst>
      <p:ext uri="{BB962C8B-B14F-4D97-AF65-F5344CB8AC3E}">
        <p14:creationId xmlns:p14="http://schemas.microsoft.com/office/powerpoint/2010/main" val="202311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10454-DFA2-FB16-2F74-4DAF263F374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358D8C-FF49-F4F2-524A-E739EF4DC3AF}"/>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How to create a network layer for our application</a:t>
            </a:r>
          </a:p>
        </p:txBody>
      </p:sp>
      <p:sp>
        <p:nvSpPr>
          <p:cNvPr id="2" name="Slide Number Placeholder 1">
            <a:extLst>
              <a:ext uri="{FF2B5EF4-FFF2-40B4-BE49-F238E27FC236}">
                <a16:creationId xmlns:a16="http://schemas.microsoft.com/office/drawing/2014/main" id="{B694EEEA-7C78-E222-FAE4-D21FB6B6DD2B}"/>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1C6AB03D-1352-B65A-1173-BE0CDA52CA18}"/>
              </a:ext>
            </a:extLst>
          </p:cNvPr>
          <p:cNvSpPr>
            <a:spLocks noGrp="1"/>
          </p:cNvSpPr>
          <p:nvPr>
            <p:ph type="body" sz="quarter" idx="2"/>
          </p:nvPr>
        </p:nvSpPr>
        <p:spPr>
          <a:xfrm>
            <a:off x="444500" y="2505075"/>
            <a:ext cx="9461500" cy="3684588"/>
          </a:xfrm>
        </p:spPr>
        <p:txBody>
          <a:bodyPr/>
          <a:lstStyle/>
          <a:p>
            <a:pPr marL="0" indent="0">
              <a:buNone/>
            </a:pPr>
            <a:endParaRPr lang="en-US" dirty="0"/>
          </a:p>
          <a:p>
            <a:pPr marL="0" indent="0">
              <a:buNone/>
            </a:pPr>
            <a:r>
              <a:rPr lang="en-US" dirty="0"/>
              <a:t>                     -second we create a private and public  subnet using the commands</a:t>
            </a:r>
          </a:p>
          <a:p>
            <a:pPr marL="0" indent="0">
              <a:buNone/>
            </a:pPr>
            <a:endParaRPr lang="en-US" dirty="0"/>
          </a:p>
          <a:p>
            <a:pPr marL="0" indent="0">
              <a:buNone/>
            </a:pPr>
            <a:r>
              <a:rPr lang="en-US" dirty="0"/>
              <a:t> </a:t>
            </a:r>
          </a:p>
          <a:p>
            <a:pPr marL="0" indent="0">
              <a:buNone/>
            </a:pPr>
            <a:endParaRPr lang="en-US" dirty="0"/>
          </a:p>
        </p:txBody>
      </p:sp>
      <p:pic>
        <p:nvPicPr>
          <p:cNvPr id="9" name="Picture 8">
            <a:extLst>
              <a:ext uri="{FF2B5EF4-FFF2-40B4-BE49-F238E27FC236}">
                <a16:creationId xmlns:a16="http://schemas.microsoft.com/office/drawing/2014/main" id="{AC770822-C308-B57B-3EFA-C78EC7EF3EF9}"/>
              </a:ext>
            </a:extLst>
          </p:cNvPr>
          <p:cNvPicPr>
            <a:picLocks noChangeAspect="1"/>
          </p:cNvPicPr>
          <p:nvPr/>
        </p:nvPicPr>
        <p:blipFill>
          <a:blip r:embed="rId2"/>
          <a:stretch>
            <a:fillRect/>
          </a:stretch>
        </p:blipFill>
        <p:spPr>
          <a:xfrm>
            <a:off x="133350" y="3868205"/>
            <a:ext cx="11972924" cy="1258110"/>
          </a:xfrm>
          <a:prstGeom prst="rect">
            <a:avLst/>
          </a:prstGeom>
        </p:spPr>
      </p:pic>
    </p:spTree>
    <p:extLst>
      <p:ext uri="{BB962C8B-B14F-4D97-AF65-F5344CB8AC3E}">
        <p14:creationId xmlns:p14="http://schemas.microsoft.com/office/powerpoint/2010/main" val="35187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2FC63-AE89-076A-161B-1326E1C219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66707A-83C9-4207-DA6D-4E0ED1436BD4}"/>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How to create a network layer for our application</a:t>
            </a:r>
          </a:p>
        </p:txBody>
      </p:sp>
      <p:sp>
        <p:nvSpPr>
          <p:cNvPr id="2" name="Slide Number Placeholder 1">
            <a:extLst>
              <a:ext uri="{FF2B5EF4-FFF2-40B4-BE49-F238E27FC236}">
                <a16:creationId xmlns:a16="http://schemas.microsoft.com/office/drawing/2014/main" id="{2203D8CA-5E6E-C0FB-A168-A69E03362E3E}"/>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 Placeholder 7">
            <a:extLst>
              <a:ext uri="{FF2B5EF4-FFF2-40B4-BE49-F238E27FC236}">
                <a16:creationId xmlns:a16="http://schemas.microsoft.com/office/drawing/2014/main" id="{EFA62950-527E-2236-D7EC-F114AD9CE86F}"/>
              </a:ext>
            </a:extLst>
          </p:cNvPr>
          <p:cNvSpPr>
            <a:spLocks noGrp="1"/>
          </p:cNvSpPr>
          <p:nvPr>
            <p:ph type="body" sz="quarter" idx="2"/>
          </p:nvPr>
        </p:nvSpPr>
        <p:spPr>
          <a:xfrm>
            <a:off x="444500" y="2505075"/>
            <a:ext cx="7794625" cy="3684588"/>
          </a:xfrm>
        </p:spPr>
        <p:txBody>
          <a:bodyPr/>
          <a:lstStyle/>
          <a:p>
            <a:pPr marL="0" indent="0">
              <a:buNone/>
            </a:pPr>
            <a:endParaRPr lang="en-US" dirty="0"/>
          </a:p>
          <a:p>
            <a:pPr marL="0" indent="0">
              <a:buNone/>
            </a:pPr>
            <a:r>
              <a:rPr lang="en-US" dirty="0"/>
              <a:t>                     -then  we create an internet gateway </a:t>
            </a:r>
          </a:p>
          <a:p>
            <a:pPr marL="0" indent="0">
              <a:buNone/>
            </a:pPr>
            <a:endParaRPr lang="en-US" dirty="0"/>
          </a:p>
        </p:txBody>
      </p:sp>
      <p:pic>
        <p:nvPicPr>
          <p:cNvPr id="5" name="Picture 4">
            <a:extLst>
              <a:ext uri="{FF2B5EF4-FFF2-40B4-BE49-F238E27FC236}">
                <a16:creationId xmlns:a16="http://schemas.microsoft.com/office/drawing/2014/main" id="{9A63D5A9-094A-8261-501B-1F0F3CE09EAD}"/>
              </a:ext>
            </a:extLst>
          </p:cNvPr>
          <p:cNvPicPr>
            <a:picLocks noChangeAspect="1"/>
          </p:cNvPicPr>
          <p:nvPr/>
        </p:nvPicPr>
        <p:blipFill>
          <a:blip r:embed="rId2"/>
          <a:stretch>
            <a:fillRect/>
          </a:stretch>
        </p:blipFill>
        <p:spPr>
          <a:xfrm>
            <a:off x="1237829" y="3685292"/>
            <a:ext cx="9716342" cy="1013548"/>
          </a:xfrm>
          <a:prstGeom prst="rect">
            <a:avLst/>
          </a:prstGeom>
        </p:spPr>
      </p:pic>
    </p:spTree>
    <p:extLst>
      <p:ext uri="{BB962C8B-B14F-4D97-AF65-F5344CB8AC3E}">
        <p14:creationId xmlns:p14="http://schemas.microsoft.com/office/powerpoint/2010/main" val="203811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EEA99-B35C-67A7-4CEE-5BD4C711F24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B26BFB-D5FD-5187-82D5-D74ED4D0E544}"/>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How to create a network layer for our application</a:t>
            </a:r>
          </a:p>
        </p:txBody>
      </p:sp>
      <p:sp>
        <p:nvSpPr>
          <p:cNvPr id="2" name="Slide Number Placeholder 1">
            <a:extLst>
              <a:ext uri="{FF2B5EF4-FFF2-40B4-BE49-F238E27FC236}">
                <a16:creationId xmlns:a16="http://schemas.microsoft.com/office/drawing/2014/main" id="{A85A0F1F-BE3C-1D7B-EA20-D2F29E84C703}"/>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786F97C3-C24A-EEB2-07B6-FE5FBFE5489F}"/>
              </a:ext>
            </a:extLst>
          </p:cNvPr>
          <p:cNvSpPr>
            <a:spLocks noGrp="1"/>
          </p:cNvSpPr>
          <p:nvPr>
            <p:ph type="body" sz="quarter" idx="2"/>
          </p:nvPr>
        </p:nvSpPr>
        <p:spPr>
          <a:xfrm>
            <a:off x="444500" y="2505075"/>
            <a:ext cx="7794625" cy="3684588"/>
          </a:xfrm>
        </p:spPr>
        <p:txBody>
          <a:bodyPr/>
          <a:lstStyle/>
          <a:p>
            <a:pPr marL="0" indent="0">
              <a:buNone/>
            </a:pPr>
            <a:endParaRPr lang="en-US" dirty="0"/>
          </a:p>
          <a:p>
            <a:pPr marL="0" indent="0">
              <a:buNone/>
            </a:pPr>
            <a:r>
              <a:rPr lang="en-US" dirty="0"/>
              <a:t>                     -then we create a route table :</a:t>
            </a:r>
          </a:p>
        </p:txBody>
      </p:sp>
      <p:pic>
        <p:nvPicPr>
          <p:cNvPr id="6" name="Picture 5">
            <a:extLst>
              <a:ext uri="{FF2B5EF4-FFF2-40B4-BE49-F238E27FC236}">
                <a16:creationId xmlns:a16="http://schemas.microsoft.com/office/drawing/2014/main" id="{0AA786B1-6FD1-789A-788D-75B39536774E}"/>
              </a:ext>
            </a:extLst>
          </p:cNvPr>
          <p:cNvPicPr>
            <a:picLocks noChangeAspect="1"/>
          </p:cNvPicPr>
          <p:nvPr/>
        </p:nvPicPr>
        <p:blipFill>
          <a:blip r:embed="rId2"/>
          <a:stretch>
            <a:fillRect/>
          </a:stretch>
        </p:blipFill>
        <p:spPr>
          <a:xfrm>
            <a:off x="529888" y="3562441"/>
            <a:ext cx="11217612" cy="1569856"/>
          </a:xfrm>
          <a:prstGeom prst="rect">
            <a:avLst/>
          </a:prstGeom>
        </p:spPr>
      </p:pic>
    </p:spTree>
    <p:extLst>
      <p:ext uri="{BB962C8B-B14F-4D97-AF65-F5344CB8AC3E}">
        <p14:creationId xmlns:p14="http://schemas.microsoft.com/office/powerpoint/2010/main" val="377741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C01D4-A47C-37D4-5376-8A2A071699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305FDC5-B934-555D-75BF-664EF7ED4AAB}"/>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How to create a network layer for our application</a:t>
            </a:r>
          </a:p>
        </p:txBody>
      </p:sp>
      <p:sp>
        <p:nvSpPr>
          <p:cNvPr id="2" name="Slide Number Placeholder 1">
            <a:extLst>
              <a:ext uri="{FF2B5EF4-FFF2-40B4-BE49-F238E27FC236}">
                <a16:creationId xmlns:a16="http://schemas.microsoft.com/office/drawing/2014/main" id="{06C3B05A-FBBB-A4EC-FDD2-6C62AE5DCC5F}"/>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C69FE7A8-725D-61A9-6914-BDB079425E91}"/>
              </a:ext>
            </a:extLst>
          </p:cNvPr>
          <p:cNvSpPr>
            <a:spLocks noGrp="1"/>
          </p:cNvSpPr>
          <p:nvPr>
            <p:ph type="body" sz="quarter" idx="2"/>
          </p:nvPr>
        </p:nvSpPr>
        <p:spPr>
          <a:xfrm>
            <a:off x="444500" y="2505075"/>
            <a:ext cx="7794625" cy="3684588"/>
          </a:xfrm>
        </p:spPr>
        <p:txBody>
          <a:bodyPr/>
          <a:lstStyle/>
          <a:p>
            <a:pPr marL="0" indent="0">
              <a:buNone/>
            </a:pPr>
            <a:endParaRPr lang="en-US" dirty="0"/>
          </a:p>
          <a:p>
            <a:pPr marL="0" indent="0">
              <a:buNone/>
            </a:pPr>
            <a:r>
              <a:rPr lang="en-US" dirty="0"/>
              <a:t>                     -then we modify both VPC and subnet attributes :</a:t>
            </a:r>
          </a:p>
        </p:txBody>
      </p:sp>
      <p:pic>
        <p:nvPicPr>
          <p:cNvPr id="6" name="Picture 5">
            <a:extLst>
              <a:ext uri="{FF2B5EF4-FFF2-40B4-BE49-F238E27FC236}">
                <a16:creationId xmlns:a16="http://schemas.microsoft.com/office/drawing/2014/main" id="{F1389243-767B-E5A8-6494-1639D0BCAD8A}"/>
              </a:ext>
            </a:extLst>
          </p:cNvPr>
          <p:cNvPicPr>
            <a:picLocks noChangeAspect="1"/>
          </p:cNvPicPr>
          <p:nvPr/>
        </p:nvPicPr>
        <p:blipFill>
          <a:blip r:embed="rId2"/>
          <a:stretch>
            <a:fillRect/>
          </a:stretch>
        </p:blipFill>
        <p:spPr>
          <a:xfrm>
            <a:off x="1554093" y="3892447"/>
            <a:ext cx="8931414" cy="1089754"/>
          </a:xfrm>
          <a:prstGeom prst="rect">
            <a:avLst/>
          </a:prstGeom>
        </p:spPr>
      </p:pic>
    </p:spTree>
    <p:extLst>
      <p:ext uri="{BB962C8B-B14F-4D97-AF65-F5344CB8AC3E}">
        <p14:creationId xmlns:p14="http://schemas.microsoft.com/office/powerpoint/2010/main" val="251220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C4549-4EB7-113D-8B1F-66604E9679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05A727-EF47-E5B5-F786-52AB236CBD8B}"/>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How to create a network layer for our application</a:t>
            </a:r>
          </a:p>
        </p:txBody>
      </p:sp>
      <p:sp>
        <p:nvSpPr>
          <p:cNvPr id="2" name="Slide Number Placeholder 1">
            <a:extLst>
              <a:ext uri="{FF2B5EF4-FFF2-40B4-BE49-F238E27FC236}">
                <a16:creationId xmlns:a16="http://schemas.microsoft.com/office/drawing/2014/main" id="{49BE0072-A1D5-01DD-433E-0C988880F74A}"/>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7">
            <a:extLst>
              <a:ext uri="{FF2B5EF4-FFF2-40B4-BE49-F238E27FC236}">
                <a16:creationId xmlns:a16="http://schemas.microsoft.com/office/drawing/2014/main" id="{27BA1857-BCD2-4D72-E754-460BC55A19FF}"/>
              </a:ext>
            </a:extLst>
          </p:cNvPr>
          <p:cNvSpPr>
            <a:spLocks noGrp="1"/>
          </p:cNvSpPr>
          <p:nvPr>
            <p:ph type="body" sz="quarter" idx="2"/>
          </p:nvPr>
        </p:nvSpPr>
        <p:spPr>
          <a:xfrm>
            <a:off x="444500" y="2505075"/>
            <a:ext cx="7794625" cy="3684588"/>
          </a:xfrm>
        </p:spPr>
        <p:txBody>
          <a:bodyPr/>
          <a:lstStyle/>
          <a:p>
            <a:pPr marL="0" indent="0">
              <a:buNone/>
            </a:pPr>
            <a:endParaRPr lang="en-US" dirty="0"/>
          </a:p>
          <a:p>
            <a:pPr marL="0" indent="0">
              <a:buNone/>
            </a:pPr>
            <a:r>
              <a:rPr lang="en-US" dirty="0"/>
              <a:t>                     -then we create a security group </a:t>
            </a:r>
          </a:p>
          <a:p>
            <a:pPr marL="0" indent="0">
              <a:buNone/>
            </a:pPr>
            <a:endParaRPr lang="en-US" dirty="0"/>
          </a:p>
        </p:txBody>
      </p:sp>
      <p:pic>
        <p:nvPicPr>
          <p:cNvPr id="6" name="Picture 5">
            <a:extLst>
              <a:ext uri="{FF2B5EF4-FFF2-40B4-BE49-F238E27FC236}">
                <a16:creationId xmlns:a16="http://schemas.microsoft.com/office/drawing/2014/main" id="{91AB8D57-7DD9-1F75-FDEE-BEF16639E39B}"/>
              </a:ext>
            </a:extLst>
          </p:cNvPr>
          <p:cNvPicPr>
            <a:picLocks noChangeAspect="1"/>
          </p:cNvPicPr>
          <p:nvPr/>
        </p:nvPicPr>
        <p:blipFill>
          <a:blip r:embed="rId2"/>
          <a:stretch>
            <a:fillRect/>
          </a:stretch>
        </p:blipFill>
        <p:spPr>
          <a:xfrm>
            <a:off x="567201" y="3772929"/>
            <a:ext cx="11286198" cy="838273"/>
          </a:xfrm>
          <a:prstGeom prst="rect">
            <a:avLst/>
          </a:prstGeom>
        </p:spPr>
      </p:pic>
    </p:spTree>
    <p:extLst>
      <p:ext uri="{BB962C8B-B14F-4D97-AF65-F5344CB8AC3E}">
        <p14:creationId xmlns:p14="http://schemas.microsoft.com/office/powerpoint/2010/main" val="371630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69F69-64C6-0D44-CAC1-61E02E3C19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EDCB66-EBB7-89BE-EF6A-3757202FC0D2}"/>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How to create a network layer for our application</a:t>
            </a:r>
          </a:p>
        </p:txBody>
      </p:sp>
      <p:sp>
        <p:nvSpPr>
          <p:cNvPr id="2" name="Slide Number Placeholder 1">
            <a:extLst>
              <a:ext uri="{FF2B5EF4-FFF2-40B4-BE49-F238E27FC236}">
                <a16:creationId xmlns:a16="http://schemas.microsoft.com/office/drawing/2014/main" id="{4C683062-2A94-74D7-7945-FA47C1BE946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7">
            <a:extLst>
              <a:ext uri="{FF2B5EF4-FFF2-40B4-BE49-F238E27FC236}">
                <a16:creationId xmlns:a16="http://schemas.microsoft.com/office/drawing/2014/main" id="{B2D75563-D353-A8BA-B2D5-D1A22104B0C5}"/>
              </a:ext>
            </a:extLst>
          </p:cNvPr>
          <p:cNvSpPr>
            <a:spLocks noGrp="1"/>
          </p:cNvSpPr>
          <p:nvPr>
            <p:ph type="body" sz="quarter" idx="2"/>
          </p:nvPr>
        </p:nvSpPr>
        <p:spPr>
          <a:xfrm>
            <a:off x="444500" y="2505075"/>
            <a:ext cx="7794625" cy="3684588"/>
          </a:xfrm>
        </p:spPr>
        <p:txBody>
          <a:bodyPr/>
          <a:lstStyle/>
          <a:p>
            <a:pPr marL="0" indent="0">
              <a:buNone/>
            </a:pPr>
            <a:endParaRPr lang="en-US" dirty="0"/>
          </a:p>
          <a:p>
            <a:pPr marL="0" indent="0">
              <a:buNone/>
            </a:pPr>
            <a:r>
              <a:rPr lang="en-US" dirty="0"/>
              <a:t>                     -then  we create our application instance :</a:t>
            </a:r>
          </a:p>
          <a:p>
            <a:pPr marL="0" indent="0">
              <a:buNone/>
            </a:pPr>
            <a:endParaRPr lang="en-US" dirty="0"/>
          </a:p>
        </p:txBody>
      </p:sp>
      <p:pic>
        <p:nvPicPr>
          <p:cNvPr id="6" name="Picture 5">
            <a:extLst>
              <a:ext uri="{FF2B5EF4-FFF2-40B4-BE49-F238E27FC236}">
                <a16:creationId xmlns:a16="http://schemas.microsoft.com/office/drawing/2014/main" id="{1B983101-6568-4AD4-5421-370F44DD1682}"/>
              </a:ext>
            </a:extLst>
          </p:cNvPr>
          <p:cNvPicPr>
            <a:picLocks noChangeAspect="1"/>
          </p:cNvPicPr>
          <p:nvPr/>
        </p:nvPicPr>
        <p:blipFill>
          <a:blip r:embed="rId2"/>
          <a:stretch>
            <a:fillRect/>
          </a:stretch>
        </p:blipFill>
        <p:spPr>
          <a:xfrm>
            <a:off x="219075" y="3777404"/>
            <a:ext cx="11639550" cy="1139929"/>
          </a:xfrm>
          <a:prstGeom prst="rect">
            <a:avLst/>
          </a:prstGeom>
        </p:spPr>
      </p:pic>
    </p:spTree>
    <p:extLst>
      <p:ext uri="{BB962C8B-B14F-4D97-AF65-F5344CB8AC3E}">
        <p14:creationId xmlns:p14="http://schemas.microsoft.com/office/powerpoint/2010/main" val="370303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59D43-DD52-3845-06E7-C35BB5F60F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BC3DF2-8708-830D-AA0B-80D5D98EC7BA}"/>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898364AB-5E2E-EE9D-1913-A2313533F0E6}"/>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8" name="Text Placeholder 7">
            <a:extLst>
              <a:ext uri="{FF2B5EF4-FFF2-40B4-BE49-F238E27FC236}">
                <a16:creationId xmlns:a16="http://schemas.microsoft.com/office/drawing/2014/main" id="{804E119B-F69A-F7E9-3070-A86D0B634CD7}"/>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F06C071A-0737-D1A2-968B-3A07BBF1F7F6}"/>
              </a:ext>
            </a:extLst>
          </p:cNvPr>
          <p:cNvPicPr>
            <a:picLocks noChangeAspect="1"/>
          </p:cNvPicPr>
          <p:nvPr/>
        </p:nvPicPr>
        <p:blipFill>
          <a:blip r:embed="rId2"/>
          <a:stretch>
            <a:fillRect/>
          </a:stretch>
        </p:blipFill>
        <p:spPr>
          <a:xfrm>
            <a:off x="0" y="1362076"/>
            <a:ext cx="12192000" cy="5495924"/>
          </a:xfrm>
          <a:prstGeom prst="rect">
            <a:avLst/>
          </a:prstGeom>
        </p:spPr>
      </p:pic>
    </p:spTree>
    <p:extLst>
      <p:ext uri="{BB962C8B-B14F-4D97-AF65-F5344CB8AC3E}">
        <p14:creationId xmlns:p14="http://schemas.microsoft.com/office/powerpoint/2010/main" val="117719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AE3E2-1DEE-7A0B-C5C2-B8A97F78B7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DB2B21-17DD-AE21-1FFE-076761258A68}"/>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BE0A5F39-9924-F5CB-C9D0-95E307481E14}"/>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8" name="Text Placeholder 7">
            <a:extLst>
              <a:ext uri="{FF2B5EF4-FFF2-40B4-BE49-F238E27FC236}">
                <a16:creationId xmlns:a16="http://schemas.microsoft.com/office/drawing/2014/main" id="{30AF6E3F-820C-59F2-DC97-264560DF0FED}"/>
              </a:ext>
            </a:extLst>
          </p:cNvPr>
          <p:cNvSpPr>
            <a:spLocks noGrp="1"/>
          </p:cNvSpPr>
          <p:nvPr>
            <p:ph type="body" sz="quarter" idx="2"/>
          </p:nvPr>
        </p:nvSpPr>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FAA53C31-F99A-D181-7F02-8FB990D5399A}"/>
              </a:ext>
            </a:extLst>
          </p:cNvPr>
          <p:cNvPicPr>
            <a:picLocks noChangeAspect="1"/>
          </p:cNvPicPr>
          <p:nvPr/>
        </p:nvPicPr>
        <p:blipFill>
          <a:blip r:embed="rId2"/>
          <a:stretch>
            <a:fillRect/>
          </a:stretch>
        </p:blipFill>
        <p:spPr>
          <a:xfrm>
            <a:off x="0" y="1362074"/>
            <a:ext cx="12192000" cy="5495925"/>
          </a:xfrm>
          <a:prstGeom prst="rect">
            <a:avLst/>
          </a:prstGeom>
        </p:spPr>
      </p:pic>
    </p:spTree>
    <p:extLst>
      <p:ext uri="{BB962C8B-B14F-4D97-AF65-F5344CB8AC3E}">
        <p14:creationId xmlns:p14="http://schemas.microsoft.com/office/powerpoint/2010/main" val="18828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D574C-AD9C-0FA9-0B0E-1774913FF6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E8D262A-E643-61E0-166E-F34885A93951}"/>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1A14CC2E-0CD6-C579-544B-3FFFBC6A016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8" name="Text Placeholder 7">
            <a:extLst>
              <a:ext uri="{FF2B5EF4-FFF2-40B4-BE49-F238E27FC236}">
                <a16:creationId xmlns:a16="http://schemas.microsoft.com/office/drawing/2014/main" id="{6167A4A3-C37D-C12C-6B58-C08084A38B20}"/>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A3C79AE8-C163-218C-7325-D9975C674B32}"/>
              </a:ext>
            </a:extLst>
          </p:cNvPr>
          <p:cNvPicPr>
            <a:picLocks noChangeAspect="1"/>
          </p:cNvPicPr>
          <p:nvPr/>
        </p:nvPicPr>
        <p:blipFill>
          <a:blip r:embed="rId2"/>
          <a:stretch>
            <a:fillRect/>
          </a:stretch>
        </p:blipFill>
        <p:spPr>
          <a:xfrm>
            <a:off x="0" y="1447800"/>
            <a:ext cx="12192000" cy="5410200"/>
          </a:xfrm>
          <a:prstGeom prst="rect">
            <a:avLst/>
          </a:prstGeom>
        </p:spPr>
      </p:pic>
    </p:spTree>
    <p:extLst>
      <p:ext uri="{BB962C8B-B14F-4D97-AF65-F5344CB8AC3E}">
        <p14:creationId xmlns:p14="http://schemas.microsoft.com/office/powerpoint/2010/main" val="39120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Table of contents :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342900" indent="-342900">
              <a:buFont typeface="+mj-lt"/>
              <a:buAutoNum type="arabicPeriod"/>
            </a:pPr>
            <a:r>
              <a:rPr lang="en-US" dirty="0"/>
              <a:t>Overview </a:t>
            </a:r>
          </a:p>
          <a:p>
            <a:pPr marL="342900" indent="-342900">
              <a:buFont typeface="+mj-lt"/>
              <a:buAutoNum type="arabicPeriod"/>
            </a:pPr>
            <a:r>
              <a:rPr lang="en-US" dirty="0"/>
              <a:t>Projects outlines </a:t>
            </a:r>
          </a:p>
          <a:p>
            <a:pPr marL="342900" indent="-342900">
              <a:buFont typeface="+mj-lt"/>
              <a:buAutoNum type="arabicPeriod"/>
            </a:pPr>
            <a:r>
              <a:rPr lang="en-US" dirty="0"/>
              <a:t>AWS CLI </a:t>
            </a:r>
          </a:p>
          <a:p>
            <a:pPr marL="342900" indent="-342900">
              <a:buFont typeface="+mj-lt"/>
              <a:buAutoNum type="arabicPeriod"/>
            </a:pPr>
            <a:r>
              <a:rPr lang="en-US" dirty="0"/>
              <a:t>How to navigate through AWS documentation</a:t>
            </a:r>
          </a:p>
          <a:p>
            <a:pPr marL="342900" indent="-342900">
              <a:buFont typeface="+mj-lt"/>
              <a:buAutoNum type="arabicPeriod"/>
            </a:pPr>
            <a:r>
              <a:rPr lang="en-US" dirty="0"/>
              <a:t>Commands and demo </a:t>
            </a:r>
          </a:p>
          <a:p>
            <a:pPr marL="342900" indent="-342900">
              <a:buFont typeface="+mj-lt"/>
              <a:buAutoNum type="arabicPeriod"/>
            </a:pPr>
            <a:r>
              <a:rPr lang="en-US" dirty="0"/>
              <a:t>  Outputs</a:t>
            </a:r>
          </a:p>
          <a:p>
            <a:pPr marL="342900" indent="-342900">
              <a:buFont typeface="+mj-lt"/>
              <a:buAutoNum type="arabicPeriod"/>
            </a:pPr>
            <a:r>
              <a:rPr lang="en-US" dirty="0"/>
              <a:t>Questions </a:t>
            </a: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E4075-5816-8672-66C3-18328C6BC5D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B72EF3-758B-1703-367D-D3C11604F64E}"/>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629A9C9F-5088-9706-FC5E-9C17FC2D0DF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8" name="Text Placeholder 7">
            <a:extLst>
              <a:ext uri="{FF2B5EF4-FFF2-40B4-BE49-F238E27FC236}">
                <a16:creationId xmlns:a16="http://schemas.microsoft.com/office/drawing/2014/main" id="{E18FAC3B-2119-D815-BCE2-40C99DCD094B}"/>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FB2C414C-9D6E-9146-1EF7-FAE11F0DDB08}"/>
              </a:ext>
            </a:extLst>
          </p:cNvPr>
          <p:cNvPicPr>
            <a:picLocks noChangeAspect="1"/>
          </p:cNvPicPr>
          <p:nvPr/>
        </p:nvPicPr>
        <p:blipFill>
          <a:blip r:embed="rId2"/>
          <a:stretch>
            <a:fillRect/>
          </a:stretch>
        </p:blipFill>
        <p:spPr>
          <a:xfrm>
            <a:off x="0" y="1381124"/>
            <a:ext cx="12192000" cy="5476875"/>
          </a:xfrm>
          <a:prstGeom prst="rect">
            <a:avLst/>
          </a:prstGeom>
        </p:spPr>
      </p:pic>
    </p:spTree>
    <p:extLst>
      <p:ext uri="{BB962C8B-B14F-4D97-AF65-F5344CB8AC3E}">
        <p14:creationId xmlns:p14="http://schemas.microsoft.com/office/powerpoint/2010/main" val="367284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FEF67-6243-6353-349D-85CFF2D8AD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CDB55A-8734-A682-3039-EA32EA492AC0}"/>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15236096-8095-283C-C870-90A13C9775FB}"/>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8" name="Text Placeholder 7">
            <a:extLst>
              <a:ext uri="{FF2B5EF4-FFF2-40B4-BE49-F238E27FC236}">
                <a16:creationId xmlns:a16="http://schemas.microsoft.com/office/drawing/2014/main" id="{C89CE878-96AF-1B8E-4AAD-CCA6724B144A}"/>
              </a:ext>
            </a:extLst>
          </p:cNvPr>
          <p:cNvSpPr>
            <a:spLocks noGrp="1"/>
          </p:cNvSpPr>
          <p:nvPr>
            <p:ph type="body" sz="quarter" idx="2"/>
          </p:nvPr>
        </p:nvSpPr>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13879F30-25D9-10BE-6A42-72891B1C1E7F}"/>
              </a:ext>
            </a:extLst>
          </p:cNvPr>
          <p:cNvPicPr>
            <a:picLocks noChangeAspect="1"/>
          </p:cNvPicPr>
          <p:nvPr/>
        </p:nvPicPr>
        <p:blipFill>
          <a:blip r:embed="rId2"/>
          <a:stretch>
            <a:fillRect/>
          </a:stretch>
        </p:blipFill>
        <p:spPr>
          <a:xfrm>
            <a:off x="0" y="1240380"/>
            <a:ext cx="12192000" cy="5617619"/>
          </a:xfrm>
          <a:prstGeom prst="rect">
            <a:avLst/>
          </a:prstGeom>
        </p:spPr>
      </p:pic>
    </p:spTree>
    <p:extLst>
      <p:ext uri="{BB962C8B-B14F-4D97-AF65-F5344CB8AC3E}">
        <p14:creationId xmlns:p14="http://schemas.microsoft.com/office/powerpoint/2010/main" val="18989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18B30-E43C-5F0E-4B36-FEB354C74E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E607E1-5411-F4FE-AB63-0C3A5F2FEEC3}"/>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1D907CD5-D0D8-2E61-30DC-5DB911AC5F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8" name="Text Placeholder 7">
            <a:extLst>
              <a:ext uri="{FF2B5EF4-FFF2-40B4-BE49-F238E27FC236}">
                <a16:creationId xmlns:a16="http://schemas.microsoft.com/office/drawing/2014/main" id="{A911ADDC-88B9-B8DD-BD06-384A351EF0DF}"/>
              </a:ext>
            </a:extLst>
          </p:cNvPr>
          <p:cNvSpPr>
            <a:spLocks noGrp="1"/>
          </p:cNvSpPr>
          <p:nvPr>
            <p:ph type="body" sz="quarter" idx="2"/>
          </p:nvPr>
        </p:nvSpPr>
        <p:spPr/>
        <p:txBody>
          <a:bodyPr/>
          <a:lstStyle/>
          <a:p>
            <a:pPr marL="0" indent="0">
              <a:buNone/>
            </a:pPr>
            <a:endParaRPr lang="en-US" dirty="0"/>
          </a:p>
          <a:p>
            <a:endParaRPr lang="en-US" dirty="0"/>
          </a:p>
        </p:txBody>
      </p:sp>
      <p:pic>
        <p:nvPicPr>
          <p:cNvPr id="9" name="Picture 8">
            <a:extLst>
              <a:ext uri="{FF2B5EF4-FFF2-40B4-BE49-F238E27FC236}">
                <a16:creationId xmlns:a16="http://schemas.microsoft.com/office/drawing/2014/main" id="{E8D39CFF-2D6A-FCE8-03A1-192418FDE72E}"/>
              </a:ext>
            </a:extLst>
          </p:cNvPr>
          <p:cNvPicPr>
            <a:picLocks noChangeAspect="1"/>
          </p:cNvPicPr>
          <p:nvPr/>
        </p:nvPicPr>
        <p:blipFill>
          <a:blip r:embed="rId2"/>
          <a:stretch>
            <a:fillRect/>
          </a:stretch>
        </p:blipFill>
        <p:spPr>
          <a:xfrm>
            <a:off x="-28575" y="1329018"/>
            <a:ext cx="12153900" cy="5647764"/>
          </a:xfrm>
          <a:prstGeom prst="rect">
            <a:avLst/>
          </a:prstGeom>
        </p:spPr>
      </p:pic>
    </p:spTree>
    <p:extLst>
      <p:ext uri="{BB962C8B-B14F-4D97-AF65-F5344CB8AC3E}">
        <p14:creationId xmlns:p14="http://schemas.microsoft.com/office/powerpoint/2010/main" val="148479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176CE-10C6-2AB0-7BE8-273663EB4D1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33A8171-2973-5759-37ED-CCFF9BC45CFD}"/>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A519A2E6-7242-EC96-A13F-C279847C623C}"/>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8" name="Text Placeholder 7">
            <a:extLst>
              <a:ext uri="{FF2B5EF4-FFF2-40B4-BE49-F238E27FC236}">
                <a16:creationId xmlns:a16="http://schemas.microsoft.com/office/drawing/2014/main" id="{408EB36F-76F4-59BF-5348-51BF7D56FC22}"/>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70DFDCED-9616-5BC7-0146-BDB01C55AB2E}"/>
              </a:ext>
            </a:extLst>
          </p:cNvPr>
          <p:cNvPicPr>
            <a:picLocks noChangeAspect="1"/>
          </p:cNvPicPr>
          <p:nvPr/>
        </p:nvPicPr>
        <p:blipFill>
          <a:blip r:embed="rId2"/>
          <a:stretch>
            <a:fillRect/>
          </a:stretch>
        </p:blipFill>
        <p:spPr>
          <a:xfrm>
            <a:off x="444500" y="1240381"/>
            <a:ext cx="11495966" cy="5439819"/>
          </a:xfrm>
          <a:prstGeom prst="rect">
            <a:avLst/>
          </a:prstGeom>
        </p:spPr>
      </p:pic>
    </p:spTree>
    <p:extLst>
      <p:ext uri="{BB962C8B-B14F-4D97-AF65-F5344CB8AC3E}">
        <p14:creationId xmlns:p14="http://schemas.microsoft.com/office/powerpoint/2010/main" val="3071887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BE358-CCED-BA26-DA20-E199C058C4F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4DBF7F-D480-EDD3-9EF1-3742E5224D63}"/>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EC9A94D0-ABC2-9CD5-AAEF-142805D884E4}"/>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8" name="Text Placeholder 7">
            <a:extLst>
              <a:ext uri="{FF2B5EF4-FFF2-40B4-BE49-F238E27FC236}">
                <a16:creationId xmlns:a16="http://schemas.microsoft.com/office/drawing/2014/main" id="{734419DC-826F-4B0A-077C-37CC961414A5}"/>
              </a:ext>
            </a:extLst>
          </p:cNvPr>
          <p:cNvSpPr>
            <a:spLocks noGrp="1"/>
          </p:cNvSpPr>
          <p:nvPr>
            <p:ph type="body" sz="quarter" idx="2"/>
          </p:nvPr>
        </p:nvSpPr>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BFDC946C-B23B-7654-3653-6186BF7354FC}"/>
              </a:ext>
            </a:extLst>
          </p:cNvPr>
          <p:cNvPicPr>
            <a:picLocks noChangeAspect="1"/>
          </p:cNvPicPr>
          <p:nvPr/>
        </p:nvPicPr>
        <p:blipFill>
          <a:blip r:embed="rId2"/>
          <a:stretch>
            <a:fillRect/>
          </a:stretch>
        </p:blipFill>
        <p:spPr>
          <a:xfrm>
            <a:off x="444500" y="1240381"/>
            <a:ext cx="10807700" cy="5617619"/>
          </a:xfrm>
          <a:prstGeom prst="rect">
            <a:avLst/>
          </a:prstGeom>
        </p:spPr>
      </p:pic>
    </p:spTree>
    <p:extLst>
      <p:ext uri="{BB962C8B-B14F-4D97-AF65-F5344CB8AC3E}">
        <p14:creationId xmlns:p14="http://schemas.microsoft.com/office/powerpoint/2010/main" val="1527434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653B6-613B-D23B-EE5C-5FCE09CB88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94C7F4-ACA7-5403-C721-BAD35B49FDCB}"/>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62A60B11-97C7-61A2-5A8D-E5FBB6252BEE}"/>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8" name="Text Placeholder 7">
            <a:extLst>
              <a:ext uri="{FF2B5EF4-FFF2-40B4-BE49-F238E27FC236}">
                <a16:creationId xmlns:a16="http://schemas.microsoft.com/office/drawing/2014/main" id="{16578359-6E74-A47F-2B6D-E98E179007C6}"/>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E396730C-3EC9-2D73-E021-2E0BACABC6CD}"/>
              </a:ext>
            </a:extLst>
          </p:cNvPr>
          <p:cNvPicPr>
            <a:picLocks noChangeAspect="1"/>
          </p:cNvPicPr>
          <p:nvPr/>
        </p:nvPicPr>
        <p:blipFill>
          <a:blip r:embed="rId2"/>
          <a:stretch>
            <a:fillRect/>
          </a:stretch>
        </p:blipFill>
        <p:spPr>
          <a:xfrm>
            <a:off x="1066183" y="1421674"/>
            <a:ext cx="10389217" cy="5075963"/>
          </a:xfrm>
          <a:prstGeom prst="rect">
            <a:avLst/>
          </a:prstGeom>
        </p:spPr>
      </p:pic>
    </p:spTree>
    <p:extLst>
      <p:ext uri="{BB962C8B-B14F-4D97-AF65-F5344CB8AC3E}">
        <p14:creationId xmlns:p14="http://schemas.microsoft.com/office/powerpoint/2010/main" val="352040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BA9EB-CD9F-2516-6FCB-752F48C8F6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BD6DFA7-00E7-E6E2-DDB6-890A2F19C14E}"/>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C9501919-64DF-6218-186F-262F775FC601}"/>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8" name="Text Placeholder 7">
            <a:extLst>
              <a:ext uri="{FF2B5EF4-FFF2-40B4-BE49-F238E27FC236}">
                <a16:creationId xmlns:a16="http://schemas.microsoft.com/office/drawing/2014/main" id="{C2EE43E6-110F-1F42-E016-2CCEA64A70CD}"/>
              </a:ext>
            </a:extLst>
          </p:cNvPr>
          <p:cNvSpPr>
            <a:spLocks noGrp="1"/>
          </p:cNvSpPr>
          <p:nvPr>
            <p:ph type="body" sz="quarter" idx="2"/>
          </p:nvPr>
        </p:nvSpPr>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0CE08E30-6E8F-7EFF-F8EC-406EC71BFF74}"/>
              </a:ext>
            </a:extLst>
          </p:cNvPr>
          <p:cNvPicPr>
            <a:picLocks noChangeAspect="1"/>
          </p:cNvPicPr>
          <p:nvPr/>
        </p:nvPicPr>
        <p:blipFill>
          <a:blip r:embed="rId2"/>
          <a:stretch>
            <a:fillRect/>
          </a:stretch>
        </p:blipFill>
        <p:spPr>
          <a:xfrm>
            <a:off x="326570" y="1340847"/>
            <a:ext cx="11613895" cy="5433177"/>
          </a:xfrm>
          <a:prstGeom prst="rect">
            <a:avLst/>
          </a:prstGeom>
        </p:spPr>
      </p:pic>
    </p:spTree>
    <p:extLst>
      <p:ext uri="{BB962C8B-B14F-4D97-AF65-F5344CB8AC3E}">
        <p14:creationId xmlns:p14="http://schemas.microsoft.com/office/powerpoint/2010/main" val="3492973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D0EB6-A1B2-2923-8F3F-FCF9B4C6FB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2F9685-2D64-FCCC-1332-586326572285}"/>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8D9065D6-7D60-148D-0A67-EE3BCF3E319C}"/>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8" name="Text Placeholder 7">
            <a:extLst>
              <a:ext uri="{FF2B5EF4-FFF2-40B4-BE49-F238E27FC236}">
                <a16:creationId xmlns:a16="http://schemas.microsoft.com/office/drawing/2014/main" id="{F3A26D17-2ABD-32EA-F143-5FE9E3865D8E}"/>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FB90ABF4-8D1E-56EE-F192-8DA53902323C}"/>
              </a:ext>
            </a:extLst>
          </p:cNvPr>
          <p:cNvPicPr>
            <a:picLocks noChangeAspect="1"/>
          </p:cNvPicPr>
          <p:nvPr/>
        </p:nvPicPr>
        <p:blipFill>
          <a:blip r:embed="rId2"/>
          <a:stretch>
            <a:fillRect/>
          </a:stretch>
        </p:blipFill>
        <p:spPr>
          <a:xfrm>
            <a:off x="533400" y="1272299"/>
            <a:ext cx="11214100" cy="5225338"/>
          </a:xfrm>
          <a:prstGeom prst="rect">
            <a:avLst/>
          </a:prstGeom>
        </p:spPr>
      </p:pic>
    </p:spTree>
    <p:extLst>
      <p:ext uri="{BB962C8B-B14F-4D97-AF65-F5344CB8AC3E}">
        <p14:creationId xmlns:p14="http://schemas.microsoft.com/office/powerpoint/2010/main" val="1421605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34F9A-00F1-B8A1-D2BA-143BB4489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54AE5B-4C0B-C601-9270-39FA0898CA5D}"/>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F160884B-E8F5-1F19-040F-74AD2CBE37D7}"/>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8" name="Text Placeholder 7">
            <a:extLst>
              <a:ext uri="{FF2B5EF4-FFF2-40B4-BE49-F238E27FC236}">
                <a16:creationId xmlns:a16="http://schemas.microsoft.com/office/drawing/2014/main" id="{F95BE806-37E0-088A-2306-BD86CBA9BDC7}"/>
              </a:ext>
            </a:extLst>
          </p:cNvPr>
          <p:cNvSpPr>
            <a:spLocks noGrp="1"/>
          </p:cNvSpPr>
          <p:nvPr>
            <p:ph type="body" sz="quarter" idx="2"/>
          </p:nvPr>
        </p:nvSpPr>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6E5CBD7D-610A-801C-2009-599A7739C26E}"/>
              </a:ext>
            </a:extLst>
          </p:cNvPr>
          <p:cNvPicPr>
            <a:picLocks noChangeAspect="1"/>
          </p:cNvPicPr>
          <p:nvPr/>
        </p:nvPicPr>
        <p:blipFill>
          <a:blip r:embed="rId2"/>
          <a:stretch>
            <a:fillRect/>
          </a:stretch>
        </p:blipFill>
        <p:spPr>
          <a:xfrm>
            <a:off x="393116" y="1401397"/>
            <a:ext cx="11062284" cy="5641409"/>
          </a:xfrm>
          <a:prstGeom prst="rect">
            <a:avLst/>
          </a:prstGeom>
        </p:spPr>
      </p:pic>
    </p:spTree>
    <p:extLst>
      <p:ext uri="{BB962C8B-B14F-4D97-AF65-F5344CB8AC3E}">
        <p14:creationId xmlns:p14="http://schemas.microsoft.com/office/powerpoint/2010/main" val="750037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C805E-9809-C97E-4489-B06C1088E4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026386-67BB-1D0B-5DB2-F989D843F9FC}"/>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9F3AF672-2FFD-AE70-E362-C841914369D3}"/>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8" name="Text Placeholder 7">
            <a:extLst>
              <a:ext uri="{FF2B5EF4-FFF2-40B4-BE49-F238E27FC236}">
                <a16:creationId xmlns:a16="http://schemas.microsoft.com/office/drawing/2014/main" id="{91081734-5BD2-C438-80CD-ACB547FBBA0F}"/>
              </a:ext>
            </a:extLst>
          </p:cNvPr>
          <p:cNvSpPr>
            <a:spLocks noGrp="1"/>
          </p:cNvSpPr>
          <p:nvPr>
            <p:ph type="body" sz="quarter" idx="2"/>
          </p:nvPr>
        </p:nvSpPr>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6683B841-67F1-221E-78E6-BF68C8C9A89B}"/>
              </a:ext>
            </a:extLst>
          </p:cNvPr>
          <p:cNvPicPr>
            <a:picLocks noChangeAspect="1"/>
          </p:cNvPicPr>
          <p:nvPr/>
        </p:nvPicPr>
        <p:blipFill>
          <a:blip r:embed="rId2"/>
          <a:stretch>
            <a:fillRect/>
          </a:stretch>
        </p:blipFill>
        <p:spPr>
          <a:xfrm>
            <a:off x="643812" y="1240381"/>
            <a:ext cx="11214100" cy="5660306"/>
          </a:xfrm>
          <a:prstGeom prst="rect">
            <a:avLst/>
          </a:prstGeom>
        </p:spPr>
      </p:pic>
    </p:spTree>
    <p:extLst>
      <p:ext uri="{BB962C8B-B14F-4D97-AF65-F5344CB8AC3E}">
        <p14:creationId xmlns:p14="http://schemas.microsoft.com/office/powerpoint/2010/main" val="761075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FA85-E591-C400-08F8-C3F28005D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827A793-50D3-ABD4-CA43-28676A0B3497}"/>
              </a:ext>
            </a:extLst>
          </p:cNvPr>
          <p:cNvSpPr>
            <a:spLocks noGrp="1"/>
          </p:cNvSpPr>
          <p:nvPr>
            <p:ph type="title"/>
          </p:nvPr>
        </p:nvSpPr>
        <p:spPr>
          <a:xfrm>
            <a:off x="488950" y="1905000"/>
            <a:ext cx="11214100" cy="535531"/>
          </a:xfrm>
        </p:spPr>
        <p:txBody>
          <a:bodyPr/>
          <a:lstStyle/>
          <a:p>
            <a:pPr marL="457200" indent="-457200">
              <a:buFont typeface="Arial" panose="020B0604020202020204" pitchFamily="34" charset="0"/>
              <a:buChar char="•"/>
            </a:pPr>
            <a:r>
              <a:rPr lang="en-US" dirty="0"/>
              <a:t>Overview :</a:t>
            </a:r>
          </a:p>
        </p:txBody>
      </p:sp>
      <p:sp>
        <p:nvSpPr>
          <p:cNvPr id="10" name="Text Placeholder 9">
            <a:extLst>
              <a:ext uri="{FF2B5EF4-FFF2-40B4-BE49-F238E27FC236}">
                <a16:creationId xmlns:a16="http://schemas.microsoft.com/office/drawing/2014/main" id="{0E1157F8-00BD-664B-4E87-8A137FA93E71}"/>
              </a:ext>
            </a:extLst>
          </p:cNvPr>
          <p:cNvSpPr>
            <a:spLocks noGrp="1"/>
          </p:cNvSpPr>
          <p:nvPr>
            <p:ph type="body" sz="quarter" idx="13"/>
          </p:nvPr>
        </p:nvSpPr>
        <p:spPr>
          <a:xfrm>
            <a:off x="444500" y="2901735"/>
            <a:ext cx="6718300" cy="2222715"/>
          </a:xfrm>
        </p:spPr>
        <p:txBody>
          <a:bodyPr/>
          <a:lstStyle/>
          <a:p>
            <a:r>
              <a:rPr lang="en-US" dirty="0"/>
              <a:t>In our project we create a network layer , run an instance and test that our application is running all done using the AWS CLI. We must create all the corresponding features needed to run the application including security groups , route tables and subnets .</a:t>
            </a:r>
          </a:p>
        </p:txBody>
      </p:sp>
      <p:sp>
        <p:nvSpPr>
          <p:cNvPr id="2" name="Slide Number Placeholder 1">
            <a:extLst>
              <a:ext uri="{FF2B5EF4-FFF2-40B4-BE49-F238E27FC236}">
                <a16:creationId xmlns:a16="http://schemas.microsoft.com/office/drawing/2014/main" id="{29BFF1C7-120F-B92D-B315-902844E83C1A}"/>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5729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03AB8-7B3F-73B5-2240-265D2BDD1E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809063-195B-1B3D-DB75-A8A2966DD6FD}"/>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201FC177-AD3F-B53B-3B29-9F1C92E7A83D}"/>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8" name="Text Placeholder 7">
            <a:extLst>
              <a:ext uri="{FF2B5EF4-FFF2-40B4-BE49-F238E27FC236}">
                <a16:creationId xmlns:a16="http://schemas.microsoft.com/office/drawing/2014/main" id="{D6BCA4D7-7986-7735-0659-CE08EE3708DC}"/>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5E553E2C-424C-505B-39CB-D01953555849}"/>
              </a:ext>
            </a:extLst>
          </p:cNvPr>
          <p:cNvPicPr>
            <a:picLocks noChangeAspect="1"/>
          </p:cNvPicPr>
          <p:nvPr/>
        </p:nvPicPr>
        <p:blipFill>
          <a:blip r:embed="rId2"/>
          <a:stretch>
            <a:fillRect/>
          </a:stretch>
        </p:blipFill>
        <p:spPr>
          <a:xfrm>
            <a:off x="718456" y="1190246"/>
            <a:ext cx="11029043" cy="5667754"/>
          </a:xfrm>
          <a:prstGeom prst="rect">
            <a:avLst/>
          </a:prstGeom>
        </p:spPr>
      </p:pic>
    </p:spTree>
    <p:extLst>
      <p:ext uri="{BB962C8B-B14F-4D97-AF65-F5344CB8AC3E}">
        <p14:creationId xmlns:p14="http://schemas.microsoft.com/office/powerpoint/2010/main" val="3637799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BCF2-C29E-E4DC-30E0-80BEDA27EC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C44FD14-2186-26CB-9932-9F69BB8614C0}"/>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9CE556AB-3EEC-4D4F-5471-03CF34D1C968}"/>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8" name="Text Placeholder 7">
            <a:extLst>
              <a:ext uri="{FF2B5EF4-FFF2-40B4-BE49-F238E27FC236}">
                <a16:creationId xmlns:a16="http://schemas.microsoft.com/office/drawing/2014/main" id="{3DC91752-0C3E-E0F5-4B62-D61B504074DB}"/>
              </a:ext>
            </a:extLst>
          </p:cNvPr>
          <p:cNvSpPr>
            <a:spLocks noGrp="1"/>
          </p:cNvSpPr>
          <p:nvPr>
            <p:ph type="body" sz="quarter" idx="2"/>
          </p:nvPr>
        </p:nvSpPr>
        <p:spPr/>
        <p:txBody>
          <a:bodyPr/>
          <a:lstStyle/>
          <a:p>
            <a:pPr marL="0" indent="0">
              <a:buNone/>
            </a:pPr>
            <a:endParaRPr lang="en-US" dirty="0"/>
          </a:p>
          <a:p>
            <a:endParaRPr lang="en-US" dirty="0"/>
          </a:p>
        </p:txBody>
      </p:sp>
      <p:pic>
        <p:nvPicPr>
          <p:cNvPr id="9" name="Picture 8">
            <a:extLst>
              <a:ext uri="{FF2B5EF4-FFF2-40B4-BE49-F238E27FC236}">
                <a16:creationId xmlns:a16="http://schemas.microsoft.com/office/drawing/2014/main" id="{A2C661DA-AB67-1BB0-22B2-BD52EC50BCBE}"/>
              </a:ext>
            </a:extLst>
          </p:cNvPr>
          <p:cNvPicPr>
            <a:picLocks noChangeAspect="1"/>
          </p:cNvPicPr>
          <p:nvPr/>
        </p:nvPicPr>
        <p:blipFill>
          <a:blip r:embed="rId2"/>
          <a:stretch>
            <a:fillRect/>
          </a:stretch>
        </p:blipFill>
        <p:spPr>
          <a:xfrm>
            <a:off x="444500" y="1313319"/>
            <a:ext cx="11566524" cy="5218110"/>
          </a:xfrm>
          <a:prstGeom prst="rect">
            <a:avLst/>
          </a:prstGeom>
        </p:spPr>
      </p:pic>
    </p:spTree>
    <p:extLst>
      <p:ext uri="{BB962C8B-B14F-4D97-AF65-F5344CB8AC3E}">
        <p14:creationId xmlns:p14="http://schemas.microsoft.com/office/powerpoint/2010/main" val="328454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422C9-53C2-D15E-A9EF-45404C965D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66883D2-442B-CB8D-7BFF-C1A5C3DD0F04}"/>
              </a:ext>
            </a:extLst>
          </p:cNvPr>
          <p:cNvSpPr>
            <a:spLocks noGrp="1"/>
          </p:cNvSpPr>
          <p:nvPr>
            <p:ph type="title"/>
          </p:nvPr>
        </p:nvSpPr>
        <p:spPr>
          <a:xfrm>
            <a:off x="796924" y="704850"/>
            <a:ext cx="11214100" cy="535531"/>
          </a:xfrm>
        </p:spPr>
        <p:txBody>
          <a:bodyPr/>
          <a:lstStyle/>
          <a:p>
            <a:pPr marL="457200" indent="-457200">
              <a:buFont typeface="Arial" panose="020B0604020202020204" pitchFamily="34" charset="0"/>
              <a:buChar char="•"/>
            </a:pPr>
            <a:r>
              <a:rPr lang="en-US" dirty="0"/>
              <a:t>outputs</a:t>
            </a:r>
          </a:p>
        </p:txBody>
      </p:sp>
      <p:sp>
        <p:nvSpPr>
          <p:cNvPr id="2" name="Slide Number Placeholder 1">
            <a:extLst>
              <a:ext uri="{FF2B5EF4-FFF2-40B4-BE49-F238E27FC236}">
                <a16:creationId xmlns:a16="http://schemas.microsoft.com/office/drawing/2014/main" id="{755B9785-C302-F626-2488-4C1BFCCE5A5C}"/>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
        <p:nvSpPr>
          <p:cNvPr id="8" name="Text Placeholder 7">
            <a:extLst>
              <a:ext uri="{FF2B5EF4-FFF2-40B4-BE49-F238E27FC236}">
                <a16:creationId xmlns:a16="http://schemas.microsoft.com/office/drawing/2014/main" id="{5A87275D-F3C8-DADB-2A3D-2F9CB143BCCF}"/>
              </a:ext>
            </a:extLst>
          </p:cNvPr>
          <p:cNvSpPr>
            <a:spLocks noGrp="1"/>
          </p:cNvSpPr>
          <p:nvPr>
            <p:ph type="body" sz="quarter" idx="2"/>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7EE0DFB5-0249-0A75-7C11-4BDEB40086E3}"/>
              </a:ext>
            </a:extLst>
          </p:cNvPr>
          <p:cNvPicPr>
            <a:picLocks noChangeAspect="1"/>
          </p:cNvPicPr>
          <p:nvPr/>
        </p:nvPicPr>
        <p:blipFill>
          <a:blip r:embed="rId2"/>
          <a:stretch>
            <a:fillRect/>
          </a:stretch>
        </p:blipFill>
        <p:spPr>
          <a:xfrm>
            <a:off x="180976" y="1240381"/>
            <a:ext cx="11830048" cy="5306464"/>
          </a:xfrm>
          <a:prstGeom prst="rect">
            <a:avLst/>
          </a:prstGeom>
        </p:spPr>
      </p:pic>
    </p:spTree>
    <p:extLst>
      <p:ext uri="{BB962C8B-B14F-4D97-AF65-F5344CB8AC3E}">
        <p14:creationId xmlns:p14="http://schemas.microsoft.com/office/powerpoint/2010/main" val="72949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Questions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2647950"/>
            <a:ext cx="11214100" cy="535531"/>
          </a:xfrm>
        </p:spPr>
        <p:txBody>
          <a:bodyPr/>
          <a:lstStyle/>
          <a:p>
            <a:r>
              <a:rPr lang="en-US" dirty="0"/>
              <a:t>Outlines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3571875"/>
            <a:ext cx="8985250" cy="3684588"/>
          </a:xfrm>
        </p:spPr>
        <p:txBody>
          <a:bodyPr/>
          <a:lstStyle/>
          <a:p>
            <a:r>
              <a:rPr lang="en-US" dirty="0"/>
              <a:t>First, we </a:t>
            </a:r>
            <a:r>
              <a:rPr lang="en-US" dirty="0" err="1"/>
              <a:t>gonna</a:t>
            </a:r>
            <a:r>
              <a:rPr lang="en-US" dirty="0"/>
              <a:t> walkthrough how to install the AWS CLI and its benefits then we navigate through the AWS documentation to search for commands next we demonstrate our projects commands and then the </a:t>
            </a:r>
            <a:r>
              <a:rPr lang="en-US" dirty="0" err="1"/>
              <a:t>ouptut</a:t>
            </a:r>
            <a:r>
              <a:rPr lang="en-US" dirty="0"/>
              <a:t> results </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C140-C763-D300-829F-D7869350BF7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88D988E-53BE-99B9-9D81-BA7266DC5B35}"/>
              </a:ext>
            </a:extLst>
          </p:cNvPr>
          <p:cNvSpPr>
            <a:spLocks noGrp="1"/>
          </p:cNvSpPr>
          <p:nvPr>
            <p:ph type="title"/>
          </p:nvPr>
        </p:nvSpPr>
        <p:spPr>
          <a:xfrm>
            <a:off x="892174" y="2130404"/>
            <a:ext cx="11214100" cy="535531"/>
          </a:xfrm>
        </p:spPr>
        <p:txBody>
          <a:bodyPr/>
          <a:lstStyle/>
          <a:p>
            <a:r>
              <a:rPr lang="en-US" dirty="0"/>
              <a:t>AWS CLI:</a:t>
            </a:r>
          </a:p>
        </p:txBody>
      </p:sp>
      <p:sp>
        <p:nvSpPr>
          <p:cNvPr id="2" name="Slide Number Placeholder 1">
            <a:extLst>
              <a:ext uri="{FF2B5EF4-FFF2-40B4-BE49-F238E27FC236}">
                <a16:creationId xmlns:a16="http://schemas.microsoft.com/office/drawing/2014/main" id="{E5AA7A31-CB6C-B2AE-B966-33D27C99CE7C}"/>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75CF6837-D736-BBA7-ED81-92068DBFF9B9}"/>
              </a:ext>
            </a:extLst>
          </p:cNvPr>
          <p:cNvSpPr>
            <a:spLocks noGrp="1"/>
          </p:cNvSpPr>
          <p:nvPr>
            <p:ph type="body" sz="quarter" idx="2"/>
          </p:nvPr>
        </p:nvSpPr>
        <p:spPr/>
        <p:txBody>
          <a:bodyPr/>
          <a:lstStyle/>
          <a:p>
            <a:pPr marL="0" indent="0">
              <a:buNone/>
            </a:pPr>
            <a:endParaRPr lang="en-US" dirty="0"/>
          </a:p>
          <a:p>
            <a:endParaRPr lang="en-US" dirty="0"/>
          </a:p>
        </p:txBody>
      </p:sp>
      <p:sp>
        <p:nvSpPr>
          <p:cNvPr id="10" name="TextBox 9">
            <a:extLst>
              <a:ext uri="{FF2B5EF4-FFF2-40B4-BE49-F238E27FC236}">
                <a16:creationId xmlns:a16="http://schemas.microsoft.com/office/drawing/2014/main" id="{025B25DB-D3DF-E37E-708C-46FF27C68C4A}"/>
              </a:ext>
            </a:extLst>
          </p:cNvPr>
          <p:cNvSpPr txBox="1"/>
          <p:nvPr/>
        </p:nvSpPr>
        <p:spPr>
          <a:xfrm>
            <a:off x="892174" y="3362325"/>
            <a:ext cx="9420225"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95000"/>
                  </a:schemeClr>
                </a:solidFill>
              </a:rPr>
              <a:t>Download the AWS CLI: Visit the official AWS CLI download page: </a:t>
            </a:r>
            <a:r>
              <a:rPr lang="en-US" dirty="0">
                <a:solidFill>
                  <a:schemeClr val="bg1">
                    <a:lumMod val="95000"/>
                  </a:schemeClr>
                </a:solidFill>
                <a:hlinkClick r:id="rId2"/>
              </a:rPr>
              <a:t>https://docs.aws.amazon.com/cli/latest/userguide/getting-started-install.html</a:t>
            </a:r>
            <a:endParaRPr lang="en-US" dirty="0">
              <a:solidFill>
                <a:schemeClr val="bg1">
                  <a:lumMod val="95000"/>
                </a:schemeClr>
              </a:solidFill>
            </a:endParaRPr>
          </a:p>
          <a:p>
            <a:pPr marL="285750" indent="-285750">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425333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31F0A-11AB-D2CF-4D6D-81E48C5945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6DA8CEB-14B9-5D40-A520-2E8FFDC6D8EE}"/>
              </a:ext>
            </a:extLst>
          </p:cNvPr>
          <p:cNvSpPr>
            <a:spLocks noGrp="1"/>
          </p:cNvSpPr>
          <p:nvPr>
            <p:ph type="title"/>
          </p:nvPr>
        </p:nvSpPr>
        <p:spPr>
          <a:xfrm>
            <a:off x="892174" y="2130404"/>
            <a:ext cx="11214100" cy="535531"/>
          </a:xfrm>
        </p:spPr>
        <p:txBody>
          <a:bodyPr/>
          <a:lstStyle/>
          <a:p>
            <a:r>
              <a:rPr lang="en-US" dirty="0"/>
              <a:t>Benefits of using AWS CLI instead of :</a:t>
            </a:r>
          </a:p>
        </p:txBody>
      </p:sp>
      <p:sp>
        <p:nvSpPr>
          <p:cNvPr id="2" name="Slide Number Placeholder 1">
            <a:extLst>
              <a:ext uri="{FF2B5EF4-FFF2-40B4-BE49-F238E27FC236}">
                <a16:creationId xmlns:a16="http://schemas.microsoft.com/office/drawing/2014/main" id="{4A8901A7-9501-0656-8E9B-E4F1AA893224}"/>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682CAB7C-6E27-2724-A4E9-F9E889CF8771}"/>
              </a:ext>
            </a:extLst>
          </p:cNvPr>
          <p:cNvSpPr>
            <a:spLocks noGrp="1"/>
          </p:cNvSpPr>
          <p:nvPr>
            <p:ph type="body" sz="quarter" idx="2"/>
          </p:nvPr>
        </p:nvSpPr>
        <p:spPr/>
        <p:txBody>
          <a:bodyPr/>
          <a:lstStyle/>
          <a:p>
            <a:pPr marL="0" indent="0">
              <a:buNone/>
            </a:pPr>
            <a:endParaRPr lang="en-US" dirty="0"/>
          </a:p>
          <a:p>
            <a:endParaRPr lang="en-US" dirty="0"/>
          </a:p>
        </p:txBody>
      </p:sp>
      <p:sp>
        <p:nvSpPr>
          <p:cNvPr id="10" name="TextBox 9">
            <a:extLst>
              <a:ext uri="{FF2B5EF4-FFF2-40B4-BE49-F238E27FC236}">
                <a16:creationId xmlns:a16="http://schemas.microsoft.com/office/drawing/2014/main" id="{64AB40ED-87D2-1F24-01EA-17F9D13D8B28}"/>
              </a:ext>
            </a:extLst>
          </p:cNvPr>
          <p:cNvSpPr txBox="1"/>
          <p:nvPr/>
        </p:nvSpPr>
        <p:spPr>
          <a:xfrm>
            <a:off x="892174" y="3362325"/>
            <a:ext cx="94202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95000"/>
                  </a:schemeClr>
                </a:solidFill>
              </a:rPr>
              <a:t>Scripting and Batch Processing: Automate repetitive tasks, such as creating resources, configuring settings, or executing complex workflows.</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Faster Operations: Perform tasks more efficiently compared to using the AWS Management Console.</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Bulk Operations: Manage multiple resources simultaneously, saving time and effort.</a:t>
            </a:r>
          </a:p>
        </p:txBody>
      </p:sp>
    </p:spTree>
    <p:extLst>
      <p:ext uri="{BB962C8B-B14F-4D97-AF65-F5344CB8AC3E}">
        <p14:creationId xmlns:p14="http://schemas.microsoft.com/office/powerpoint/2010/main" val="8024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618D-2C7C-78FB-6136-C36A9F4793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0EBBC7-DFFB-1F40-23F9-B5FD6F2793B1}"/>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Navigating through AWS documentation</a:t>
            </a:r>
          </a:p>
        </p:txBody>
      </p:sp>
      <p:sp>
        <p:nvSpPr>
          <p:cNvPr id="2" name="Slide Number Placeholder 1">
            <a:extLst>
              <a:ext uri="{FF2B5EF4-FFF2-40B4-BE49-F238E27FC236}">
                <a16:creationId xmlns:a16="http://schemas.microsoft.com/office/drawing/2014/main" id="{5D7F8B7E-1EEB-E639-21E5-B7C6C191554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C3ED40B4-1E1E-8469-568D-72E6309E00F6}"/>
              </a:ext>
            </a:extLst>
          </p:cNvPr>
          <p:cNvSpPr>
            <a:spLocks noGrp="1"/>
          </p:cNvSpPr>
          <p:nvPr>
            <p:ph type="body" sz="quarter" idx="2"/>
          </p:nvPr>
        </p:nvSpPr>
        <p:spPr/>
        <p:txBody>
          <a:bodyPr/>
          <a:lstStyle/>
          <a:p>
            <a:pPr marL="0" indent="0">
              <a:buNone/>
            </a:pPr>
            <a:endParaRPr lang="en-US" dirty="0"/>
          </a:p>
          <a:p>
            <a:endParaRPr lang="en-US" dirty="0"/>
          </a:p>
        </p:txBody>
      </p:sp>
      <p:sp>
        <p:nvSpPr>
          <p:cNvPr id="10" name="TextBox 9">
            <a:extLst>
              <a:ext uri="{FF2B5EF4-FFF2-40B4-BE49-F238E27FC236}">
                <a16:creationId xmlns:a16="http://schemas.microsoft.com/office/drawing/2014/main" id="{88B6F5DF-576E-1D31-3868-C08CC0E6FD61}"/>
              </a:ext>
            </a:extLst>
          </p:cNvPr>
          <p:cNvSpPr txBox="1"/>
          <p:nvPr/>
        </p:nvSpPr>
        <p:spPr>
          <a:xfrm>
            <a:off x="892174" y="2665935"/>
            <a:ext cx="9420225" cy="1754326"/>
          </a:xfrm>
          <a:prstGeom prst="rect">
            <a:avLst/>
          </a:prstGeom>
          <a:noFill/>
        </p:spPr>
        <p:txBody>
          <a:bodyPr wrap="square" rtlCol="0">
            <a:spAutoFit/>
          </a:bodyPr>
          <a:lstStyle/>
          <a:p>
            <a:r>
              <a:rPr lang="en-US" dirty="0">
                <a:solidFill>
                  <a:schemeClr val="bg1">
                    <a:lumMod val="95000"/>
                  </a:schemeClr>
                </a:solidFill>
              </a:rPr>
              <a:t>-First you need to browse to </a:t>
            </a:r>
            <a:r>
              <a:rPr lang="en-US" dirty="0" err="1">
                <a:solidFill>
                  <a:schemeClr val="bg1">
                    <a:lumMod val="95000"/>
                  </a:schemeClr>
                </a:solidFill>
              </a:rPr>
              <a:t>aws</a:t>
            </a:r>
            <a:r>
              <a:rPr lang="en-US" dirty="0">
                <a:solidFill>
                  <a:schemeClr val="bg1">
                    <a:lumMod val="95000"/>
                  </a:schemeClr>
                </a:solidFill>
              </a:rPr>
              <a:t> documentation for example this what appears in search for ec2 commands </a:t>
            </a:r>
          </a:p>
          <a:p>
            <a:endParaRPr lang="en-US" dirty="0">
              <a:solidFill>
                <a:schemeClr val="bg1">
                  <a:lumMod val="95000"/>
                </a:schemeClr>
              </a:solidFill>
            </a:endParaRPr>
          </a:p>
          <a:p>
            <a:endParaRPr lang="en-US" dirty="0">
              <a:solidFill>
                <a:schemeClr val="bg1">
                  <a:lumMod val="95000"/>
                </a:schemeClr>
              </a:solidFill>
            </a:endParaRPr>
          </a:p>
          <a:p>
            <a:endParaRPr lang="en-US" dirty="0">
              <a:solidFill>
                <a:schemeClr val="bg1">
                  <a:lumMod val="95000"/>
                </a:schemeClr>
              </a:solidFill>
            </a:endParaRPr>
          </a:p>
          <a:p>
            <a:pPr marL="285750" indent="-285750">
              <a:buFont typeface="Arial" panose="020B0604020202020204" pitchFamily="34" charset="0"/>
              <a:buChar char="•"/>
            </a:pPr>
            <a:endParaRPr lang="en-US" dirty="0">
              <a:solidFill>
                <a:schemeClr val="bg1">
                  <a:lumMod val="95000"/>
                </a:schemeClr>
              </a:solidFill>
            </a:endParaRPr>
          </a:p>
        </p:txBody>
      </p:sp>
      <p:pic>
        <p:nvPicPr>
          <p:cNvPr id="6" name="Picture 5">
            <a:extLst>
              <a:ext uri="{FF2B5EF4-FFF2-40B4-BE49-F238E27FC236}">
                <a16:creationId xmlns:a16="http://schemas.microsoft.com/office/drawing/2014/main" id="{532356C1-615A-8409-7E10-E7B6595A0580}"/>
              </a:ext>
            </a:extLst>
          </p:cNvPr>
          <p:cNvPicPr>
            <a:picLocks noChangeAspect="1"/>
          </p:cNvPicPr>
          <p:nvPr/>
        </p:nvPicPr>
        <p:blipFill>
          <a:blip r:embed="rId2"/>
          <a:stretch>
            <a:fillRect/>
          </a:stretch>
        </p:blipFill>
        <p:spPr>
          <a:xfrm>
            <a:off x="1977231" y="3281608"/>
            <a:ext cx="7481094" cy="3576391"/>
          </a:xfrm>
          <a:prstGeom prst="rect">
            <a:avLst/>
          </a:prstGeom>
        </p:spPr>
      </p:pic>
    </p:spTree>
    <p:extLst>
      <p:ext uri="{BB962C8B-B14F-4D97-AF65-F5344CB8AC3E}">
        <p14:creationId xmlns:p14="http://schemas.microsoft.com/office/powerpoint/2010/main" val="316263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B7845-F5C2-57FB-B42A-58D77FA2DC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0A678E-03B9-CFA9-E197-6EB4E5916BB3}"/>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Navigating through AWS documentation</a:t>
            </a:r>
          </a:p>
        </p:txBody>
      </p:sp>
      <p:sp>
        <p:nvSpPr>
          <p:cNvPr id="2" name="Slide Number Placeholder 1">
            <a:extLst>
              <a:ext uri="{FF2B5EF4-FFF2-40B4-BE49-F238E27FC236}">
                <a16:creationId xmlns:a16="http://schemas.microsoft.com/office/drawing/2014/main" id="{6E9EBDE1-D8F6-1F42-E53C-826255F56996}"/>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E5C39C73-3E9E-275F-7169-81D422C56C63}"/>
              </a:ext>
            </a:extLst>
          </p:cNvPr>
          <p:cNvSpPr>
            <a:spLocks noGrp="1"/>
          </p:cNvSpPr>
          <p:nvPr>
            <p:ph type="body" sz="quarter" idx="2"/>
          </p:nvPr>
        </p:nvSpPr>
        <p:spPr/>
        <p:txBody>
          <a:bodyPr/>
          <a:lstStyle/>
          <a:p>
            <a:pPr marL="0" indent="0">
              <a:buNone/>
            </a:pPr>
            <a:endParaRPr lang="en-US" dirty="0"/>
          </a:p>
          <a:p>
            <a:endParaRPr lang="en-US" dirty="0"/>
          </a:p>
        </p:txBody>
      </p:sp>
      <p:sp>
        <p:nvSpPr>
          <p:cNvPr id="10" name="TextBox 9">
            <a:extLst>
              <a:ext uri="{FF2B5EF4-FFF2-40B4-BE49-F238E27FC236}">
                <a16:creationId xmlns:a16="http://schemas.microsoft.com/office/drawing/2014/main" id="{7B4FE846-BC0A-F70E-DFB7-734F25F7BFA0}"/>
              </a:ext>
            </a:extLst>
          </p:cNvPr>
          <p:cNvSpPr txBox="1"/>
          <p:nvPr/>
        </p:nvSpPr>
        <p:spPr>
          <a:xfrm>
            <a:off x="892174" y="2665935"/>
            <a:ext cx="9420225" cy="1754326"/>
          </a:xfrm>
          <a:prstGeom prst="rect">
            <a:avLst/>
          </a:prstGeom>
          <a:noFill/>
        </p:spPr>
        <p:txBody>
          <a:bodyPr wrap="square" rtlCol="0">
            <a:spAutoFit/>
          </a:bodyPr>
          <a:lstStyle/>
          <a:p>
            <a:r>
              <a:rPr lang="en-US" dirty="0">
                <a:solidFill>
                  <a:schemeClr val="bg1">
                    <a:lumMod val="95000"/>
                  </a:schemeClr>
                </a:solidFill>
              </a:rPr>
              <a:t>-second  you need to browse to one of these commands and follow through on how to create resources and use the synopsis </a:t>
            </a:r>
          </a:p>
          <a:p>
            <a:endParaRPr lang="en-US" dirty="0">
              <a:solidFill>
                <a:schemeClr val="bg1">
                  <a:lumMod val="95000"/>
                </a:schemeClr>
              </a:solidFill>
            </a:endParaRPr>
          </a:p>
          <a:p>
            <a:endParaRPr lang="en-US" dirty="0">
              <a:solidFill>
                <a:schemeClr val="bg1">
                  <a:lumMod val="95000"/>
                </a:schemeClr>
              </a:solidFill>
            </a:endParaRPr>
          </a:p>
          <a:p>
            <a:endParaRPr lang="en-US" dirty="0">
              <a:solidFill>
                <a:schemeClr val="bg1">
                  <a:lumMod val="95000"/>
                </a:schemeClr>
              </a:solidFill>
            </a:endParaRPr>
          </a:p>
          <a:p>
            <a:pPr marL="285750" indent="-285750">
              <a:buFont typeface="Arial" panose="020B0604020202020204" pitchFamily="34" charset="0"/>
              <a:buChar char="•"/>
            </a:pPr>
            <a:endParaRPr lang="en-US" dirty="0">
              <a:solidFill>
                <a:schemeClr val="bg1">
                  <a:lumMod val="95000"/>
                </a:schemeClr>
              </a:solidFill>
            </a:endParaRPr>
          </a:p>
        </p:txBody>
      </p:sp>
      <p:pic>
        <p:nvPicPr>
          <p:cNvPr id="5" name="Picture 4">
            <a:extLst>
              <a:ext uri="{FF2B5EF4-FFF2-40B4-BE49-F238E27FC236}">
                <a16:creationId xmlns:a16="http://schemas.microsoft.com/office/drawing/2014/main" id="{8F95625F-31DC-209F-5FD1-A502A4E12CB9}"/>
              </a:ext>
            </a:extLst>
          </p:cNvPr>
          <p:cNvPicPr>
            <a:picLocks noChangeAspect="1"/>
          </p:cNvPicPr>
          <p:nvPr/>
        </p:nvPicPr>
        <p:blipFill>
          <a:blip r:embed="rId2"/>
          <a:stretch>
            <a:fillRect/>
          </a:stretch>
        </p:blipFill>
        <p:spPr>
          <a:xfrm>
            <a:off x="2571444" y="3314700"/>
            <a:ext cx="7267881" cy="3684588"/>
          </a:xfrm>
          <a:prstGeom prst="rect">
            <a:avLst/>
          </a:prstGeom>
        </p:spPr>
      </p:pic>
    </p:spTree>
    <p:extLst>
      <p:ext uri="{BB962C8B-B14F-4D97-AF65-F5344CB8AC3E}">
        <p14:creationId xmlns:p14="http://schemas.microsoft.com/office/powerpoint/2010/main" val="338263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8B42-0DEF-3BD4-A6DC-9DDABA7443F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A6F582-9D47-64C7-EED8-DBCB09B36769}"/>
              </a:ext>
            </a:extLst>
          </p:cNvPr>
          <p:cNvSpPr>
            <a:spLocks noGrp="1"/>
          </p:cNvSpPr>
          <p:nvPr>
            <p:ph type="title"/>
          </p:nvPr>
        </p:nvSpPr>
        <p:spPr>
          <a:xfrm>
            <a:off x="892174" y="2130404"/>
            <a:ext cx="11214100" cy="535531"/>
          </a:xfrm>
        </p:spPr>
        <p:txBody>
          <a:bodyPr/>
          <a:lstStyle/>
          <a:p>
            <a:pPr marL="457200" indent="-457200">
              <a:buFont typeface="Arial" panose="020B0604020202020204" pitchFamily="34" charset="0"/>
              <a:buChar char="•"/>
            </a:pPr>
            <a:r>
              <a:rPr lang="en-US" dirty="0"/>
              <a:t>Navigating through AWS documentation</a:t>
            </a:r>
          </a:p>
        </p:txBody>
      </p:sp>
      <p:sp>
        <p:nvSpPr>
          <p:cNvPr id="2" name="Slide Number Placeholder 1">
            <a:extLst>
              <a:ext uri="{FF2B5EF4-FFF2-40B4-BE49-F238E27FC236}">
                <a16:creationId xmlns:a16="http://schemas.microsoft.com/office/drawing/2014/main" id="{DF4AF6A7-9B72-D303-E041-AFFB815A6FB2}"/>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CF785B9C-2BB7-F12B-4FED-63EB70A0275C}"/>
              </a:ext>
            </a:extLst>
          </p:cNvPr>
          <p:cNvSpPr>
            <a:spLocks noGrp="1"/>
          </p:cNvSpPr>
          <p:nvPr>
            <p:ph type="body" sz="quarter" idx="2"/>
          </p:nvPr>
        </p:nvSpPr>
        <p:spPr/>
        <p:txBody>
          <a:bodyPr/>
          <a:lstStyle/>
          <a:p>
            <a:pPr marL="0" indent="0">
              <a:buNone/>
            </a:pPr>
            <a:endParaRPr lang="en-US" dirty="0"/>
          </a:p>
          <a:p>
            <a:endParaRPr lang="en-US" dirty="0"/>
          </a:p>
        </p:txBody>
      </p:sp>
      <p:sp>
        <p:nvSpPr>
          <p:cNvPr id="10" name="TextBox 9">
            <a:extLst>
              <a:ext uri="{FF2B5EF4-FFF2-40B4-BE49-F238E27FC236}">
                <a16:creationId xmlns:a16="http://schemas.microsoft.com/office/drawing/2014/main" id="{374D1324-D71B-28A5-661D-C8F271B06213}"/>
              </a:ext>
            </a:extLst>
          </p:cNvPr>
          <p:cNvSpPr txBox="1"/>
          <p:nvPr/>
        </p:nvSpPr>
        <p:spPr>
          <a:xfrm>
            <a:off x="892174" y="2665935"/>
            <a:ext cx="9420225" cy="1477328"/>
          </a:xfrm>
          <a:prstGeom prst="rect">
            <a:avLst/>
          </a:prstGeom>
          <a:noFill/>
        </p:spPr>
        <p:txBody>
          <a:bodyPr wrap="square" rtlCol="0">
            <a:spAutoFit/>
          </a:bodyPr>
          <a:lstStyle/>
          <a:p>
            <a:r>
              <a:rPr lang="en-US" dirty="0">
                <a:solidFill>
                  <a:schemeClr val="bg1">
                    <a:lumMod val="95000"/>
                  </a:schemeClr>
                </a:solidFill>
              </a:rPr>
              <a:t>-here is an example of how to run instances from the command “run-instance”</a:t>
            </a:r>
          </a:p>
          <a:p>
            <a:endParaRPr lang="en-US" dirty="0">
              <a:solidFill>
                <a:schemeClr val="bg1">
                  <a:lumMod val="95000"/>
                </a:schemeClr>
              </a:solidFill>
            </a:endParaRPr>
          </a:p>
          <a:p>
            <a:endParaRPr lang="en-US" dirty="0">
              <a:solidFill>
                <a:schemeClr val="bg1">
                  <a:lumMod val="95000"/>
                </a:schemeClr>
              </a:solidFill>
            </a:endParaRPr>
          </a:p>
          <a:p>
            <a:endParaRPr lang="en-US" dirty="0">
              <a:solidFill>
                <a:schemeClr val="bg1">
                  <a:lumMod val="95000"/>
                </a:schemeClr>
              </a:solidFill>
            </a:endParaRPr>
          </a:p>
          <a:p>
            <a:pPr marL="285750" indent="-285750">
              <a:buFont typeface="Arial" panose="020B0604020202020204" pitchFamily="34" charset="0"/>
              <a:buChar char="•"/>
            </a:pPr>
            <a:endParaRPr lang="en-US" dirty="0">
              <a:solidFill>
                <a:schemeClr val="bg1">
                  <a:lumMod val="95000"/>
                </a:schemeClr>
              </a:solidFill>
            </a:endParaRPr>
          </a:p>
        </p:txBody>
      </p:sp>
      <p:pic>
        <p:nvPicPr>
          <p:cNvPr id="5" name="Picture 4">
            <a:extLst>
              <a:ext uri="{FF2B5EF4-FFF2-40B4-BE49-F238E27FC236}">
                <a16:creationId xmlns:a16="http://schemas.microsoft.com/office/drawing/2014/main" id="{E3504477-05EE-0E9F-8C0F-322E20E51C2F}"/>
              </a:ext>
            </a:extLst>
          </p:cNvPr>
          <p:cNvPicPr>
            <a:picLocks noChangeAspect="1"/>
          </p:cNvPicPr>
          <p:nvPr/>
        </p:nvPicPr>
        <p:blipFill>
          <a:blip r:embed="rId2"/>
          <a:stretch>
            <a:fillRect/>
          </a:stretch>
        </p:blipFill>
        <p:spPr>
          <a:xfrm>
            <a:off x="2209800" y="3115937"/>
            <a:ext cx="7445373" cy="3564263"/>
          </a:xfrm>
          <a:prstGeom prst="rect">
            <a:avLst/>
          </a:prstGeom>
        </p:spPr>
      </p:pic>
    </p:spTree>
    <p:extLst>
      <p:ext uri="{BB962C8B-B14F-4D97-AF65-F5344CB8AC3E}">
        <p14:creationId xmlns:p14="http://schemas.microsoft.com/office/powerpoint/2010/main" val="403787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1146</TotalTime>
  <Words>462</Words>
  <Application>Microsoft Office PowerPoint</Application>
  <PresentationFormat>Widescreen</PresentationFormat>
  <Paragraphs>108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Trade Gothic LT Pro</vt:lpstr>
      <vt:lpstr>Trebuchet MS</vt:lpstr>
      <vt:lpstr>Office Theme</vt:lpstr>
      <vt:lpstr>AWS VPC PROJECT</vt:lpstr>
      <vt:lpstr>Table of contents : </vt:lpstr>
      <vt:lpstr>Overview :</vt:lpstr>
      <vt:lpstr>Outlines :</vt:lpstr>
      <vt:lpstr>AWS CLI:</vt:lpstr>
      <vt:lpstr>Benefits of using AWS CLI instead of :</vt:lpstr>
      <vt:lpstr>Navigating through AWS documentation</vt:lpstr>
      <vt:lpstr>Navigating through AWS documentation</vt:lpstr>
      <vt:lpstr>Navigating through AWS documentation</vt:lpstr>
      <vt:lpstr>How to create a network layer for our application</vt:lpstr>
      <vt:lpstr>How to create a network layer for our application</vt:lpstr>
      <vt:lpstr>How to create a network layer for our application</vt:lpstr>
      <vt:lpstr>How to create a network layer for our application</vt:lpstr>
      <vt:lpstr>How to create a network layer for our application</vt:lpstr>
      <vt:lpstr>How to create a network layer for our application</vt:lpstr>
      <vt:lpstr>How to create a network layer for our application</vt:lpstr>
      <vt:lpstr>outputs</vt:lpstr>
      <vt:lpstr>outputs</vt:lpstr>
      <vt:lpstr>outputs</vt:lpstr>
      <vt:lpstr>outputs</vt:lpstr>
      <vt:lpstr>outputs</vt:lpstr>
      <vt:lpstr>outputs</vt:lpstr>
      <vt:lpstr>outputs</vt:lpstr>
      <vt:lpstr>outputs</vt:lpstr>
      <vt:lpstr>outputs</vt:lpstr>
      <vt:lpstr>outputs</vt:lpstr>
      <vt:lpstr>outputs</vt:lpstr>
      <vt:lpstr>outputs</vt:lpstr>
      <vt:lpstr>outputs</vt:lpstr>
      <vt:lpstr>outputs</vt:lpstr>
      <vt:lpstr>outputs</vt:lpstr>
      <vt:lpstr>outputs</vt:lpstr>
      <vt:lpstr>Thank You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hosny</dc:creator>
  <cp:lastModifiedBy>mohamed hosny</cp:lastModifiedBy>
  <cp:revision>6</cp:revision>
  <dcterms:created xsi:type="dcterms:W3CDTF">2024-10-16T22:32:21Z</dcterms:created>
  <dcterms:modified xsi:type="dcterms:W3CDTF">2024-10-18T14:13:44Z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