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19"/>
  </p:notesMasterIdLst>
  <p:handoutMasterIdLst>
    <p:handoutMasterId r:id="rId20"/>
  </p:handoutMasterIdLst>
  <p:sldIdLst>
    <p:sldId id="529" r:id="rId2"/>
    <p:sldId id="495" r:id="rId3"/>
    <p:sldId id="514" r:id="rId4"/>
    <p:sldId id="515" r:id="rId5"/>
    <p:sldId id="516" r:id="rId6"/>
    <p:sldId id="535" r:id="rId7"/>
    <p:sldId id="536" r:id="rId8"/>
    <p:sldId id="537" r:id="rId9"/>
    <p:sldId id="517" r:id="rId10"/>
    <p:sldId id="520" r:id="rId11"/>
    <p:sldId id="530" r:id="rId12"/>
    <p:sldId id="531" r:id="rId13"/>
    <p:sldId id="532" r:id="rId14"/>
    <p:sldId id="540" r:id="rId15"/>
    <p:sldId id="533" r:id="rId16"/>
    <p:sldId id="534" r:id="rId17"/>
    <p:sldId id="528" r:id="rId18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FD530-B140-4999-802F-20D8E830A257}" v="3" dt="2024-12-01T13:33:07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434" autoAdjust="0"/>
  </p:normalViewPr>
  <p:slideViewPr>
    <p:cSldViewPr>
      <p:cViewPr varScale="1">
        <p:scale>
          <a:sx n="142" d="100"/>
          <a:sy n="142" d="100"/>
        </p:scale>
        <p:origin x="57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16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AGB1211 – DESIGN THINKING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0523"/>
            <a:ext cx="9144000" cy="4031138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III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       : B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6-12-2024</a:t>
            </a:r>
          </a:p>
          <a:p>
            <a:pPr>
              <a:defRPr/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                                                                           GUIDED BY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MITHRAVASAN V B H(2303811724321065)                   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JOANY FRANKLIN M.E.,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2.MOHAMED ADHIL AMEEN R(2303811724321066)       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3.MOHAMED FIRDOUS S(2303811724321067)                         Department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AI,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MOHAMED IBRAHIM F(2303811724321068)                       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Technology.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77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59123"/>
            <a:ext cx="8229600" cy="370332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Mental Health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Mental Health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Mental Healthcare System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28600" y="1611899"/>
            <a:ext cx="8458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AI to detect mental health patterns and predict potential issues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early intervention and personalized care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notifications and actionable insights to users.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 Monitoring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581150"/>
            <a:ext cx="844708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physiological and psychological health metrics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identifies irregular patterns and potential mental health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Sends alerts for necessary interventions or therapy sessions.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3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Mobile App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381000" y="1432443"/>
            <a:ext cx="80946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remote monitoring and insights into mental health metrics.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historical data on mood patterns and behavioral trends.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Sends reminders for therapy sessions and personalized mental health tips.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C3C31D0-E6E5-818A-AC8C-48555AD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B8CC8-6262-B7AB-A03C-46F088AB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2A0D8C-F04B-BA17-797B-9955D3BD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19982B3-1E4F-D65A-A5B3-6A764FD8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B3265B9-F549-BC0D-51DB-C2E181B9D7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24E90E-2422-D72D-54DB-54A9AE980D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3" y="1001530"/>
            <a:ext cx="1925171" cy="359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15532"/>
            <a:ext cx="1946325" cy="36848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927858"/>
            <a:ext cx="1959528" cy="36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71550"/>
            <a:ext cx="1816947" cy="3356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79596"/>
            <a:ext cx="1981200" cy="35964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The proposed mental healthcare system leverages advanced technologies to ensure efficient monitoring, early detection, and personalized care. Its modular and user-friendly design supports mental well-being by providing timely interventions, actionable insights, and accessible support for diverse user needs.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72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72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MENTAL HEALTHCARE SYSTEM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972"/>
            <a:ext cx="82296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Cases of Mental Health Issues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Increasing prevalence of mental health problems such as anxiety, depression, and stress due to lifestyle changes and societal pressures.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Stigma and Social Barriers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Persistent stigma around mental health prevents individuals from seeking timely help.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Accessibility to Professional Care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Insufficient availability of affordable and accessible mental health professionals and facilities, particularly in rural and semi-urban areas.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Monitoring and Support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Absence of systems to provide continuous mental health monitoring and personalized support.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mental healthcare system aims to provide accessible, personalized, and scalable mental health solutions. It integrates advanced AI technologies for early detection, real-time monitoring, and intervention of mental health conditions. Designed for diverse user needs, it offers a cost-effective platform with features like virtual therapy, self-help tools, and community engagement. Integrated with a mobile app, the system ensures remote accessibility, continuous mental health tracking, and stigma-free support for individuals in both urban and rural areas.</a:t>
            </a: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3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BrainStorming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271D6A-DC6D-79BE-0103-3181AC70758B}"/>
              </a:ext>
            </a:extLst>
          </p:cNvPr>
          <p:cNvSpPr txBox="1"/>
          <p:nvPr/>
        </p:nvSpPr>
        <p:spPr>
          <a:xfrm>
            <a:off x="4724400" y="97155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861081"/>
            <a:ext cx="4724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400" dirty="0"/>
              <a:t>AI-based </a:t>
            </a:r>
            <a:r>
              <a:rPr lang="en-IN" sz="2400" dirty="0" smtClean="0"/>
              <a:t>Prediction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>
                <a:latin typeface="Arial" panose="020B0604020202020204" pitchFamily="34" charset="0"/>
              </a:rPr>
              <a:t>Real-time </a:t>
            </a:r>
            <a:r>
              <a:rPr lang="en-US" sz="2400" dirty="0" smtClean="0">
                <a:latin typeface="Arial" panose="020B0604020202020204" pitchFamily="34" charset="0"/>
              </a:rPr>
              <a:t>Monitoring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 smtClean="0">
                <a:latin typeface="Arial" panose="020B0604020202020204" pitchFamily="34" charset="0"/>
              </a:rPr>
              <a:t>Mental </a:t>
            </a:r>
            <a:r>
              <a:rPr lang="en-US" sz="2400" dirty="0">
                <a:latin typeface="Arial" panose="020B0604020202020204" pitchFamily="34" charset="0"/>
              </a:rPr>
              <a:t>Health </a:t>
            </a:r>
            <a:r>
              <a:rPr lang="en-US" sz="2400" dirty="0" smtClean="0">
                <a:latin typeface="Arial" panose="020B0604020202020204" pitchFamily="34" charset="0"/>
              </a:rPr>
              <a:t>Assessment  Tools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 smtClean="0">
                <a:latin typeface="Arial" panose="020B0604020202020204" pitchFamily="34" charset="0"/>
              </a:rPr>
              <a:t>Advanced </a:t>
            </a:r>
            <a:r>
              <a:rPr lang="en-US" sz="2400" dirty="0" err="1" smtClean="0">
                <a:latin typeface="Arial" panose="020B0604020202020204" pitchFamily="34" charset="0"/>
              </a:rPr>
              <a:t>TherapyOptions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 smtClean="0">
                <a:latin typeface="Arial" panose="020B0604020202020204" pitchFamily="34" charset="0"/>
              </a:rPr>
              <a:t>Community Engagement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>
                <a:latin typeface="Arial" panose="020B0604020202020204" pitchFamily="34" charset="0"/>
              </a:rPr>
              <a:t>Eco-friendly </a:t>
            </a:r>
            <a:r>
              <a:rPr lang="en-US" sz="2400" dirty="0" smtClean="0">
                <a:latin typeface="Arial" panose="020B0604020202020204" pitchFamily="34" charset="0"/>
              </a:rPr>
              <a:t>Solutions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>
                <a:latin typeface="Arial" panose="020B0604020202020204" pitchFamily="34" charset="0"/>
              </a:rPr>
              <a:t>User-friendly </a:t>
            </a:r>
            <a:r>
              <a:rPr lang="en-US" sz="2400" dirty="0" smtClean="0">
                <a:latin typeface="Arial" panose="020B0604020202020204" pitchFamily="34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>
                <a:latin typeface="Arial" panose="020B0604020202020204" pitchFamily="34" charset="0"/>
              </a:rPr>
              <a:t>Automation Integration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Mind Map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1319037"/>
            <a:ext cx="565864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8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Surveys and Questionnaires: 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surveys among individuals, families, and caregivers to understand their awareness, attitudes, and challenges related to mental health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Interviews:   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mental health professionals,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counselors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psychologists to identify common issues and potential gaps in existing mental health services.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Field Observations:   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mental health clinics,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counseling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community support groups to observe current workflows, accessibility, and areas needing improvement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User Testing:   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prototypes of the mobile app or mental health system features with potential users, including patients, caregivers, and mental health practitioners.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1617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Research Papers and Articles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academic papers, journals, and articles on mental health challenges, AI integration in healthcare, and digital solutions for mental health management.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Government and NGO Reports: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reports on mental health policies, prevalence statistics, and initiatives by governments and NGOs to address mental health issues.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Case Studies: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case studies of mental health systems or apps that have successfully improved mental well-being in specific communities or demographics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Market Research: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trends in the mental healthcare industry, including emerging technologies, popular mental health apps, and AI-based solutions.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5963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22578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49224" y="1352550"/>
            <a:ext cx="769315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Monitoring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Integrated sensors assess mental health patterns, ensuring timely detection and intervention.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user-friendly app provides live updates, mental health tips, usage data, and system performance insights via mobile.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Therapy Session Reminders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Automated alerts ensure timely scheduling and attendance of therapy sessions.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 Tracking and Management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Smart sensors track mood variations and suggest coping strategies when changes are detected.</a:t>
            </a:r>
          </a:p>
        </p:txBody>
      </p:sp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798</Words>
  <Application>Microsoft Office PowerPoint</Application>
  <PresentationFormat>On-screen Show (16:9)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AGB1211 – DESIGN THINKING </vt:lpstr>
      <vt:lpstr>Title of the Project</vt:lpstr>
      <vt:lpstr>Problem Identification </vt:lpstr>
      <vt:lpstr>Objective</vt:lpstr>
      <vt:lpstr>BrainStorming</vt:lpstr>
      <vt:lpstr>Mind Map</vt:lpstr>
      <vt:lpstr>Primary Research</vt:lpstr>
      <vt:lpstr>Secondary Research</vt:lpstr>
      <vt:lpstr>Proposed Work</vt:lpstr>
      <vt:lpstr>List of Modules</vt:lpstr>
      <vt:lpstr>AI for Mental Healthcare System</vt:lpstr>
      <vt:lpstr>IOT Monitoring</vt:lpstr>
      <vt:lpstr>Mobile App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2024-12-05T12:47:55Z</dcterms:modified>
</cp:coreProperties>
</file>