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EG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ar-EG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857-B46C-4C22-B43D-7984BC74F7D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E04B-A2F7-417A-9942-77762D69971A}" type="slidenum">
              <a:rPr lang="ar-EG" smtClean="0"/>
              <a:t>‹N°›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4029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EG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EG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857-B46C-4C22-B43D-7984BC74F7D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E04B-A2F7-417A-9942-77762D69971A}" type="slidenum">
              <a:rPr lang="ar-EG" smtClean="0"/>
              <a:t>‹N°›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461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EG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EG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857-B46C-4C22-B43D-7984BC74F7D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E04B-A2F7-417A-9942-77762D69971A}" type="slidenum">
              <a:rPr lang="ar-EG" smtClean="0"/>
              <a:t>‹N°›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5312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EG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EG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857-B46C-4C22-B43D-7984BC74F7D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E04B-A2F7-417A-9942-77762D69971A}" type="slidenum">
              <a:rPr lang="ar-EG" smtClean="0"/>
              <a:t>‹N°›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9383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ar-EG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857-B46C-4C22-B43D-7984BC74F7D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E04B-A2F7-417A-9942-77762D69971A}" type="slidenum">
              <a:rPr lang="ar-EG" smtClean="0"/>
              <a:t>‹N°›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258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EG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EG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EG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857-B46C-4C22-B43D-7984BC74F7D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E04B-A2F7-417A-9942-77762D69971A}" type="slidenum">
              <a:rPr lang="ar-EG" smtClean="0"/>
              <a:t>‹N°›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791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ar-EG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EG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EG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857-B46C-4C22-B43D-7984BC74F7D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E04B-A2F7-417A-9942-77762D69971A}" type="slidenum">
              <a:rPr lang="ar-EG" smtClean="0"/>
              <a:t>‹N°›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0392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EG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857-B46C-4C22-B43D-7984BC74F7D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E04B-A2F7-417A-9942-77762D69971A}" type="slidenum">
              <a:rPr lang="ar-EG" smtClean="0"/>
              <a:t>‹N°›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1250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857-B46C-4C22-B43D-7984BC74F7D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E04B-A2F7-417A-9942-77762D69971A}" type="slidenum">
              <a:rPr lang="ar-EG" smtClean="0"/>
              <a:t>‹N°›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9764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EG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EG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857-B46C-4C22-B43D-7984BC74F7D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E04B-A2F7-417A-9942-77762D69971A}" type="slidenum">
              <a:rPr lang="ar-EG" smtClean="0"/>
              <a:t>‹N°›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264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EG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857-B46C-4C22-B43D-7984BC74F7D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E04B-A2F7-417A-9942-77762D69971A}" type="slidenum">
              <a:rPr lang="ar-EG" smtClean="0"/>
              <a:t>‹N°›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9428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EG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EG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857-B46C-4C22-B43D-7984BC74F7D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CE04B-A2F7-417A-9942-77762D69971A}" type="slidenum">
              <a:rPr lang="ar-EG" smtClean="0"/>
              <a:t>‹N°›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841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 descr="C:\Users\10\Desktop\git tet\images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160"/>
            <a:ext cx="9144000" cy="686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firstly ,</a:t>
            </a:r>
            <a:r>
              <a:rPr lang="en-US" dirty="0" err="1" smtClean="0"/>
              <a:t>Git</a:t>
            </a:r>
            <a:r>
              <a:rPr lang="en-US" dirty="0" smtClean="0"/>
              <a:t> is not the </a:t>
            </a:r>
            <a:r>
              <a:rPr lang="en-US" dirty="0" err="1" smtClean="0"/>
              <a:t>Github</a:t>
            </a:r>
            <a:r>
              <a:rPr lang="en-US" dirty="0" smtClean="0"/>
              <a:t> (: </a:t>
            </a:r>
            <a:endParaRPr lang="ar-E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098" name="Picture 2" descr="C:\Users\10\Desktop\git tet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" y="1556792"/>
            <a:ext cx="9136541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1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?</a:t>
            </a:r>
            <a:endParaRPr lang="ar-E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Char char="Ø"/>
            </a:pPr>
            <a:r>
              <a:rPr lang="en-US" sz="2800" b="1" dirty="0" err="1" smtClean="0"/>
              <a:t>Git</a:t>
            </a:r>
            <a:r>
              <a:rPr lang="en-US" sz="2800" dirty="0" smtClean="0"/>
              <a:t> is a free and open source distributed version control system designed to handle everything from small to very large projects with speed and efficiency</a:t>
            </a:r>
            <a:r>
              <a:rPr lang="en-US" dirty="0" smtClean="0"/>
              <a:t>“</a:t>
            </a:r>
          </a:p>
          <a:p>
            <a:pPr algn="l" rtl="0">
              <a:buFont typeface="Wingdings" pitchFamily="2" charset="2"/>
              <a:buChar char="Ø"/>
            </a:pPr>
            <a:endParaRPr lang="ar-EG" dirty="0"/>
          </a:p>
        </p:txBody>
      </p:sp>
      <p:pic>
        <p:nvPicPr>
          <p:cNvPr id="2050" name="Picture 2" descr="C:\Users\10\Desktop\git tet\G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016"/>
            <a:ext cx="9143999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54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/>
              <a:t>Is </a:t>
            </a:r>
            <a:r>
              <a:rPr lang="en-US" b="1" dirty="0" err="1"/>
              <a:t>GitHub</a:t>
            </a:r>
            <a:r>
              <a:rPr lang="en-US" b="1" dirty="0"/>
              <a:t>?</a:t>
            </a:r>
            <a:br>
              <a:rPr lang="en-US" b="1" dirty="0"/>
            </a:br>
            <a:endParaRPr lang="ar-E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Char char="Ø"/>
            </a:pPr>
            <a:r>
              <a:rPr lang="en-US" sz="2400" dirty="0">
                <a:cs typeface="+mj-cs"/>
              </a:rPr>
              <a:t>it’s been said that </a:t>
            </a:r>
            <a:r>
              <a:rPr lang="en-US" sz="2400" dirty="0" err="1">
                <a:cs typeface="+mj-cs"/>
              </a:rPr>
              <a:t>GitHub</a:t>
            </a:r>
            <a:r>
              <a:rPr lang="en-US" sz="2400" dirty="0">
                <a:cs typeface="+mj-cs"/>
              </a:rPr>
              <a:t> is to </a:t>
            </a:r>
            <a:r>
              <a:rPr lang="en-US" sz="2400" dirty="0" err="1">
                <a:cs typeface="+mj-cs"/>
              </a:rPr>
              <a:t>Git</a:t>
            </a:r>
            <a:r>
              <a:rPr lang="en-US" sz="2400" dirty="0">
                <a:cs typeface="+mj-cs"/>
              </a:rPr>
              <a:t> what Facebook is to your </a:t>
            </a:r>
            <a:r>
              <a:rPr lang="en-US" sz="2400" i="1" dirty="0">
                <a:cs typeface="+mj-cs"/>
              </a:rPr>
              <a:t>actual face</a:t>
            </a:r>
            <a:r>
              <a:rPr lang="en-US" sz="2400" dirty="0">
                <a:cs typeface="+mj-cs"/>
              </a:rPr>
              <a:t>. What’s that mean? Well, it means that while </a:t>
            </a:r>
            <a:r>
              <a:rPr lang="en-US" sz="2400" dirty="0" smtClean="0">
                <a:cs typeface="+mj-cs"/>
              </a:rPr>
              <a:t>Facebook </a:t>
            </a:r>
            <a:r>
              <a:rPr lang="en-US" sz="2400" dirty="0">
                <a:cs typeface="+mj-cs"/>
              </a:rPr>
              <a:t>is kind of like an online face database (</a:t>
            </a:r>
            <a:r>
              <a:rPr lang="en-US" sz="2400" dirty="0" smtClean="0">
                <a:cs typeface="+mj-cs"/>
              </a:rPr>
              <a:t>of sorts).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2400" dirty="0" err="1" smtClean="0">
                <a:cs typeface="+mj-cs"/>
              </a:rPr>
              <a:t>GitHub</a:t>
            </a:r>
            <a:r>
              <a:rPr lang="en-US" sz="2400" dirty="0" smtClean="0">
                <a:cs typeface="+mj-cs"/>
              </a:rPr>
              <a:t> </a:t>
            </a:r>
            <a:r>
              <a:rPr lang="en-US" sz="2400" dirty="0">
                <a:cs typeface="+mj-cs"/>
              </a:rPr>
              <a:t>is designed as a </a:t>
            </a:r>
            <a:r>
              <a:rPr lang="en-US" sz="2400" dirty="0" err="1">
                <a:cs typeface="+mj-cs"/>
              </a:rPr>
              <a:t>Git</a:t>
            </a:r>
            <a:r>
              <a:rPr lang="en-US" sz="2400" dirty="0">
                <a:cs typeface="+mj-cs"/>
              </a:rPr>
              <a:t> repository hosting service.</a:t>
            </a:r>
            <a:r>
              <a:rPr lang="en-US" dirty="0"/>
              <a:t> </a:t>
            </a:r>
            <a:endParaRPr lang="en-US" dirty="0" smtClean="0"/>
          </a:p>
          <a:p>
            <a:pPr algn="l" rtl="0">
              <a:buFont typeface="Wingdings" pitchFamily="2" charset="2"/>
              <a:buChar char="Ø"/>
            </a:pPr>
            <a:r>
              <a:rPr lang="en-US" sz="2400" dirty="0">
                <a:cs typeface="+mj-cs"/>
              </a:rPr>
              <a:t>"</a:t>
            </a:r>
            <a:r>
              <a:rPr lang="en-US" sz="2400" dirty="0" err="1">
                <a:cs typeface="+mj-cs"/>
              </a:rPr>
              <a:t>GitHub</a:t>
            </a:r>
            <a:r>
              <a:rPr lang="en-US" sz="2400" dirty="0">
                <a:cs typeface="+mj-cs"/>
              </a:rPr>
              <a:t> is a web-based </a:t>
            </a:r>
            <a:r>
              <a:rPr lang="en-US" sz="2400" dirty="0" err="1">
                <a:cs typeface="+mj-cs"/>
              </a:rPr>
              <a:t>Git</a:t>
            </a:r>
            <a:r>
              <a:rPr lang="en-US" sz="2400" dirty="0">
                <a:cs typeface="+mj-cs"/>
              </a:rPr>
              <a:t> repository hosting service, which offers all of the distributed revision control and source code management (SCM) functionality of </a:t>
            </a:r>
            <a:r>
              <a:rPr lang="en-US" sz="2400" dirty="0" err="1">
                <a:cs typeface="+mj-cs"/>
              </a:rPr>
              <a:t>Git</a:t>
            </a:r>
            <a:r>
              <a:rPr lang="en-US" sz="2400" dirty="0">
                <a:cs typeface="+mj-cs"/>
              </a:rPr>
              <a:t> as well as adding its own features</a:t>
            </a:r>
            <a:r>
              <a:rPr lang="en-US" sz="2400" dirty="0" smtClean="0">
                <a:cs typeface="+mj-cs"/>
              </a:rPr>
              <a:t>.“</a:t>
            </a:r>
          </a:p>
          <a:p>
            <a:pPr algn="l" rtl="0">
              <a:buFont typeface="Wingdings" pitchFamily="2" charset="2"/>
              <a:buChar char="Ø"/>
            </a:pPr>
            <a:endParaRPr lang="en-US" sz="2400" dirty="0" smtClean="0">
              <a:cs typeface="+mj-cs"/>
            </a:endParaRPr>
          </a:p>
          <a:p>
            <a:pPr algn="l" rtl="0">
              <a:buFont typeface="Wingdings" pitchFamily="2" charset="2"/>
              <a:buChar char="Ø"/>
            </a:pPr>
            <a:endParaRPr lang="ar-EG" sz="2400" dirty="0">
              <a:cs typeface="+mj-cs"/>
            </a:endParaRPr>
          </a:p>
        </p:txBody>
      </p:sp>
      <p:pic>
        <p:nvPicPr>
          <p:cNvPr id="3074" name="Picture 2" descr="C:\Users\10\Desktop\git tet\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81128"/>
            <a:ext cx="5724128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7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Briefly… </a:t>
            </a:r>
            <a:endParaRPr lang="ar-E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ar-EG" dirty="0"/>
          </a:p>
        </p:txBody>
      </p:sp>
      <p:pic>
        <p:nvPicPr>
          <p:cNvPr id="5122" name="Picture 2" descr="C:\Users\10\Desktop\git tet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52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6146" name="Picture 2" descr="C:\Users\10\Desktop\git tet\git_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793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53</Words>
  <Application>Microsoft Office PowerPoint</Application>
  <PresentationFormat>Affichage à l'écran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firstly ,Git is not the Github (: </vt:lpstr>
      <vt:lpstr>What is Git ?</vt:lpstr>
      <vt:lpstr> What Is GitHub? </vt:lpstr>
      <vt:lpstr>Briefly… 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10</dc:creator>
  <cp:lastModifiedBy>10</cp:lastModifiedBy>
  <cp:revision>3</cp:revision>
  <dcterms:created xsi:type="dcterms:W3CDTF">2020-08-25T17:40:44Z</dcterms:created>
  <dcterms:modified xsi:type="dcterms:W3CDTF">2020-08-25T18:10:54Z</dcterms:modified>
</cp:coreProperties>
</file>