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530" r:id="rId5"/>
    <p:sldId id="531" r:id="rId14"/>
    <p:sldId id="532" r:id="rId15"/>
    <p:sldId id="533" r:id="rId16"/>
    <p:sldId id="534" r:id="rId17"/>
    <p:sldId id="535" r:id="rId18"/>
    <p:sldId id="5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EBB77-4776-4A94-A62F-634BEBA64950}" v="13" dt="2023-08-23T02:43:2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-6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Deep Learning Project: Lung Segmentation Using Chexpert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Overview of lung segmentation in medical imaging.</a:t>
            </a:r>
          </a:p>
          <a:p>
            <a:pPr/>
            <a:r>
              <a:t>Importance of accurate lung segmentation for diagnosis.</a:t>
            </a:r>
          </a:p>
          <a:p>
            <a:pPr/>
            <a:r>
              <a:t>Goals of the project using Chexpert dataset.</a:t>
            </a:r>
          </a:p>
          <a:p>
            <a:p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Chexpert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Description of the Chexpert dataset.</a:t>
            </a:r>
          </a:p>
          <a:p>
            <a:pPr/>
            <a:r>
              <a:t>Characteristics and size of the dataset.</a:t>
            </a:r>
          </a:p>
          <a:p>
            <a:pPr/>
            <a:r>
              <a:t>Relevance of Chexpert dataset in lung segmentation.</a:t>
            </a:r>
          </a:p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1: CycleGAN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Explanation of CycleGAN model.</a:t>
            </a:r>
          </a:p>
          <a:p>
            <a:pPr/>
            <a:r>
              <a:t>Application of CycleGAN in lung segmentation.</a:t>
            </a:r>
          </a:p>
          <a:p>
            <a:pPr/>
            <a:r>
              <a:t>Advantages of using CycleGAN for this project.</a:t>
            </a:r>
          </a:p>
          <a:p>
            <a:p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2: SAM (Segment Anything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Introduction to SAM model.</a:t>
            </a:r>
          </a:p>
          <a:p>
            <a:pPr/>
            <a:r>
              <a:t>How SAM is applied to lung segmentation.</a:t>
            </a:r>
          </a:p>
          <a:p>
            <a:pPr/>
            <a:r>
              <a:t>Benefits of SAM in medical image analysis.</a:t>
            </a:r>
          </a:p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Comparative analysis of both approaches.</a:t>
            </a:r>
          </a:p>
          <a:p>
            <a:pPr/>
            <a:r>
              <a:t>Methodology for testing and validation.</a:t>
            </a:r>
          </a:p>
          <a:p>
            <a:pPr/>
            <a:r>
              <a:t>Criteria for evaluating segmentation accuracy.</a:t>
            </a:r>
          </a:p>
          <a:p>
            <a:p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Summary of findings and results.</a:t>
            </a:r>
          </a:p>
          <a:p>
            <a:pPr/>
            <a:r>
              <a:t>Implications for medical imaging and diagnosis.</a:t>
            </a:r>
          </a:p>
          <a:p>
            <a:pPr/>
            <a:r>
              <a:t>Future research directions in lung segmentation.</a:t>
            </a:r>
          </a:p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490</Words>
  <Application>Microsoft Office PowerPoint</Application>
  <PresentationFormat>Widescreen</PresentationFormat>
  <Paragraphs>130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CRYPTO: INVESTING &amp; TRADING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/>
  <cp:revision>2</cp:revision>
  <dcterms:created xsi:type="dcterms:W3CDTF">2022-10-27T00:37:19Z</dcterms:created>
  <dcterms:modified xsi:type="dcterms:W3CDTF">2023-08-23T02:43:22Z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