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slides/slide19.xml" Type="http://schemas.openxmlformats.org/officeDocument/2006/relationships/slide" Id="rId24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 from tutorialspoint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Carl von Clausewitz -- Prussian general, served during the napoleonic wars</a:t>
            </a:r>
          </a:p>
          <a:p>
            <a:pPr rt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Famous for his theory of war. Wrote about the moral aspects of war.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35" name="Shape 35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6000" lang="en"/>
              <a:t>Software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sz="6000" lang="en"/>
              <a:t>Engineering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sz="4800" lang="en"/>
              <a:t>CSEN</a:t>
            </a:r>
            <a:r>
              <a:rPr sz="4800" lang="en"/>
              <a:t>603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sz="1800" lang="en"/>
              <a:t>Tutorial #4 - Week 28/02~06/03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y="3724817" x="380025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solidFill>
                  <a:srgbClr val="DA0002"/>
                </a:solidFill>
              </a:rPr>
              <a:t>Diagrams till we drop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class diagram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21000" x="534200"/>
            <a:ext cy="3739350" cx="81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Interaction Diagrams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Capture the behaviour of a system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components interact with each other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Has two types, collaboration and sequence 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Sequence diagrams shows the time sequence of messages from one object to another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Collaboration diagrams describe the organization of the objects messaging each other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drawing interaction diagrams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Identify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Objects taking part of the interactions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Message flow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Sequence of the messages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Object organization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Sequence diagram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have seen it before in the networks course describing different protocols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Show object interactions in a </a:t>
            </a:r>
            <a:r>
              <a:rPr lang="en" i="1"/>
              <a:t>time </a:t>
            </a:r>
            <a:r>
              <a:rPr lang="en"/>
              <a:t>sequence, in other words an order!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Depicts actual scenarios when the system is running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 sequence diagram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15100" x="93400"/>
            <a:ext cy="3798025" cx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15100" x="4824975"/>
            <a:ext cy="3429000" cx="326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Collaboration diagram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Shows object organization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815775" x="659675"/>
            <a:ext cy="2876550" cx="81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Differences?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Sequence diagrams highlight the temporal aspects, shows method invocation and response.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Time flow is very important, and visible in sequence diagrams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on collaboration diagrams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Also called Communication diagram (UML 2.0)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also be used to describe a timeline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820825" x="1072575"/>
            <a:ext cy="2105025" cx="68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Another sample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367475" x="1013600"/>
            <a:ext cy="3268749" cx="731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Today’s Task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Design a grocery To-Buy app for your mom to contact your store, the store and customer can have a conversation on the order.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Create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Backlog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Wireframes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Class Diagram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Sequence Diagram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Collaboration Diagram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ERD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Documenting Design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are your classes and interfaces?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do they interact with each other?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Easy to keep track of, until you come back a month later to add a new feature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document design?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did you do wireframes?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do we have backlogs?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use emails and take notes of meetings?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need to make sure the entire team is on the same page.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Communication	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Wireframes showed you that not the entire team was on the same page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 revealed UX issues that would have gone unnoticed all the way to production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just need a way to show the design that we had in mind and communicate it between us.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New members?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long would it take to get a new member up to speed to your project? 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the answer is more than a day, your code is bad and you should feel bad…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Need to learn the design process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api endpoints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The code and design (i.e url schemas) conventions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Reasoning for why a module exists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 we document design?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need a formal language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ERD did to database schemas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have something called UMLs stands for unified modelling language.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Why a formal language? 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Natural languages are ambiguous, leaves a lot to interpretation and inference.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UML is clearly defined, like a programming language for design documentation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When do we write the documentation?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How about right now before we start?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No campaign plan survives first contact with the enemy -- Carl von Clausewitz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It’s a HUGE waste of time to come up to try and document the entire project before we begin. Also called Waterfall model, it sucks.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 what do we do?</a:t>
            </a:r>
          </a:p>
          <a:p>
            <a:pPr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Remember increments? Recursively apply scrum to all matters of life.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Types of Diagrams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There are many types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 will focus on three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Class diagrams</a:t>
            </a:r>
          </a:p>
          <a:p>
            <a:pPr rtl="0"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Sequence diagrams</a:t>
            </a:r>
          </a:p>
          <a:p>
            <a:pPr lvl="1" indent="-381000" marL="9144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Collaboration diagrams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Diagrams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Directly maps to object oriented languages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Describe a system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Identify each class and the relationships they have</a:t>
            </a:r>
          </a:p>
          <a:p>
            <a:pPr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Describe inheritance hierarchies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