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3" r:id="rId4"/>
    <p:sldId id="280" r:id="rId5"/>
    <p:sldId id="282" r:id="rId6"/>
    <p:sldId id="281" r:id="rId7"/>
    <p:sldId id="285" r:id="rId8"/>
    <p:sldId id="286" r:id="rId9"/>
    <p:sldId id="288" r:id="rId10"/>
    <p:sldId id="289" r:id="rId11"/>
    <p:sldId id="290" r:id="rId12"/>
    <p:sldId id="291" r:id="rId13"/>
    <p:sldId id="292" r:id="rId14"/>
    <p:sldId id="283"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EA5BA62-A89E-4961-9CBF-1B0F45FFBE49}"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801050E4-EC8D-4806-BCDA-E3E71135FCE3}">
      <dgm:prSet/>
      <dgm:spPr/>
      <dgm:t>
        <a:bodyPr/>
        <a:lstStyle/>
        <a:p>
          <a:r>
            <a:rPr lang="en-US"/>
            <a:t>Abstract</a:t>
          </a:r>
        </a:p>
      </dgm:t>
    </dgm:pt>
    <dgm:pt modelId="{DEC8B0FB-2D8C-4EDF-AF6F-9B5CBCCC08A4}" type="parTrans" cxnId="{2C62E6E5-43D7-4A51-B46A-29D77132893D}">
      <dgm:prSet/>
      <dgm:spPr/>
      <dgm:t>
        <a:bodyPr/>
        <a:lstStyle/>
        <a:p>
          <a:endParaRPr lang="en-US"/>
        </a:p>
      </dgm:t>
    </dgm:pt>
    <dgm:pt modelId="{EBE003A0-DEAC-4E1B-91A5-565EB9014F2A}" type="sibTrans" cxnId="{2C62E6E5-43D7-4A51-B46A-29D77132893D}">
      <dgm:prSet/>
      <dgm:spPr/>
      <dgm:t>
        <a:bodyPr/>
        <a:lstStyle/>
        <a:p>
          <a:endParaRPr lang="en-US"/>
        </a:p>
      </dgm:t>
    </dgm:pt>
    <dgm:pt modelId="{E8F830BB-C6D6-4A57-ABB9-4D67838EA0AA}">
      <dgm:prSet/>
      <dgm:spPr/>
      <dgm:t>
        <a:bodyPr/>
        <a:lstStyle/>
        <a:p>
          <a:r>
            <a:rPr lang="en-US"/>
            <a:t>Introduction</a:t>
          </a:r>
        </a:p>
      </dgm:t>
    </dgm:pt>
    <dgm:pt modelId="{7128CEB9-7D61-491D-B1A4-DF4466FB2F4E}" type="parTrans" cxnId="{51662461-26B6-4C99-A9D6-9CF4A7E2B724}">
      <dgm:prSet/>
      <dgm:spPr/>
      <dgm:t>
        <a:bodyPr/>
        <a:lstStyle/>
        <a:p>
          <a:endParaRPr lang="en-US"/>
        </a:p>
      </dgm:t>
    </dgm:pt>
    <dgm:pt modelId="{0E204CE1-D641-48EB-BF40-FE9C16414E15}" type="sibTrans" cxnId="{51662461-26B6-4C99-A9D6-9CF4A7E2B724}">
      <dgm:prSet/>
      <dgm:spPr/>
      <dgm:t>
        <a:bodyPr/>
        <a:lstStyle/>
        <a:p>
          <a:endParaRPr lang="en-US"/>
        </a:p>
      </dgm:t>
    </dgm:pt>
    <dgm:pt modelId="{CC8B5E85-A13A-4B99-96D9-B1BFB9012841}">
      <dgm:prSet/>
      <dgm:spPr/>
      <dgm:t>
        <a:bodyPr/>
        <a:lstStyle/>
        <a:p>
          <a:r>
            <a:rPr lang="en-US"/>
            <a:t>Methodology</a:t>
          </a:r>
        </a:p>
      </dgm:t>
    </dgm:pt>
    <dgm:pt modelId="{43291324-C9A4-42CC-8127-91E2E2FF8387}" type="parTrans" cxnId="{97383401-311F-4F83-9569-ABCC76360222}">
      <dgm:prSet/>
      <dgm:spPr/>
      <dgm:t>
        <a:bodyPr/>
        <a:lstStyle/>
        <a:p>
          <a:endParaRPr lang="en-US"/>
        </a:p>
      </dgm:t>
    </dgm:pt>
    <dgm:pt modelId="{9F589EB6-EF89-4BA2-80DB-89C2F7147052}" type="sibTrans" cxnId="{97383401-311F-4F83-9569-ABCC76360222}">
      <dgm:prSet/>
      <dgm:spPr/>
      <dgm:t>
        <a:bodyPr/>
        <a:lstStyle/>
        <a:p>
          <a:endParaRPr lang="en-US"/>
        </a:p>
      </dgm:t>
    </dgm:pt>
    <dgm:pt modelId="{C085300F-93B6-4154-BCFA-3814B6014400}">
      <dgm:prSet/>
      <dgm:spPr/>
      <dgm:t>
        <a:bodyPr/>
        <a:lstStyle/>
        <a:p>
          <a:r>
            <a:rPr lang="en-US"/>
            <a:t>Programs</a:t>
          </a:r>
        </a:p>
      </dgm:t>
    </dgm:pt>
    <dgm:pt modelId="{0E9D3D6D-9F6F-426A-80CA-BDEEAF4DC88F}" type="parTrans" cxnId="{482CC266-0DDC-4788-83E0-5582E2C266F7}">
      <dgm:prSet/>
      <dgm:spPr/>
      <dgm:t>
        <a:bodyPr/>
        <a:lstStyle/>
        <a:p>
          <a:endParaRPr lang="en-US"/>
        </a:p>
      </dgm:t>
    </dgm:pt>
    <dgm:pt modelId="{70F08A9A-DD8A-462F-B4C0-3E1456EF3F4F}" type="sibTrans" cxnId="{482CC266-0DDC-4788-83E0-5582E2C266F7}">
      <dgm:prSet/>
      <dgm:spPr/>
      <dgm:t>
        <a:bodyPr/>
        <a:lstStyle/>
        <a:p>
          <a:endParaRPr lang="en-US"/>
        </a:p>
      </dgm:t>
    </dgm:pt>
    <dgm:pt modelId="{6851CCFB-08B7-4252-A505-94E247AAD30F}">
      <dgm:prSet/>
      <dgm:spPr/>
      <dgm:t>
        <a:bodyPr/>
        <a:lstStyle/>
        <a:p>
          <a:r>
            <a:rPr lang="en-US"/>
            <a:t>Outputs</a:t>
          </a:r>
        </a:p>
      </dgm:t>
    </dgm:pt>
    <dgm:pt modelId="{F8ED2570-F333-47BB-89DC-7214D7276571}" type="parTrans" cxnId="{9A1B790C-C6BD-4000-B960-C93922903DF0}">
      <dgm:prSet/>
      <dgm:spPr/>
      <dgm:t>
        <a:bodyPr/>
        <a:lstStyle/>
        <a:p>
          <a:endParaRPr lang="en-US"/>
        </a:p>
      </dgm:t>
    </dgm:pt>
    <dgm:pt modelId="{1CD05A9A-D1AF-4530-832A-FBD4B36EC62D}" type="sibTrans" cxnId="{9A1B790C-C6BD-4000-B960-C93922903DF0}">
      <dgm:prSet/>
      <dgm:spPr/>
      <dgm:t>
        <a:bodyPr/>
        <a:lstStyle/>
        <a:p>
          <a:endParaRPr lang="en-US"/>
        </a:p>
      </dgm:t>
    </dgm:pt>
    <dgm:pt modelId="{9584FDEF-6926-4DD4-84C8-409D136635C1}">
      <dgm:prSet/>
      <dgm:spPr/>
      <dgm:t>
        <a:bodyPr/>
        <a:lstStyle/>
        <a:p>
          <a:r>
            <a:rPr lang="en-US"/>
            <a:t>Applications</a:t>
          </a:r>
        </a:p>
      </dgm:t>
    </dgm:pt>
    <dgm:pt modelId="{7488C5A4-FC92-4233-AF8B-B2B9C1DF7AC9}" type="parTrans" cxnId="{29E74BDF-AB91-48DE-97B5-ED25D4AB636E}">
      <dgm:prSet/>
      <dgm:spPr/>
      <dgm:t>
        <a:bodyPr/>
        <a:lstStyle/>
        <a:p>
          <a:endParaRPr lang="en-US"/>
        </a:p>
      </dgm:t>
    </dgm:pt>
    <dgm:pt modelId="{FD42DC60-65D6-45DA-B208-DAE75EF2B03C}" type="sibTrans" cxnId="{29E74BDF-AB91-48DE-97B5-ED25D4AB636E}">
      <dgm:prSet/>
      <dgm:spPr/>
      <dgm:t>
        <a:bodyPr/>
        <a:lstStyle/>
        <a:p>
          <a:endParaRPr lang="en-US"/>
        </a:p>
      </dgm:t>
    </dgm:pt>
    <dgm:pt modelId="{7E79BD83-9D8A-447C-BE16-062D8F52BE37}">
      <dgm:prSet/>
      <dgm:spPr/>
      <dgm:t>
        <a:bodyPr/>
        <a:lstStyle/>
        <a:p>
          <a:r>
            <a:rPr lang="en-US"/>
            <a:t>Conclusion</a:t>
          </a:r>
        </a:p>
      </dgm:t>
    </dgm:pt>
    <dgm:pt modelId="{F23A26DE-A4DC-43E5-81D2-0086BBD95308}" type="parTrans" cxnId="{04E42F97-F06A-45CC-B1F7-587A2A4CC1B3}">
      <dgm:prSet/>
      <dgm:spPr/>
      <dgm:t>
        <a:bodyPr/>
        <a:lstStyle/>
        <a:p>
          <a:endParaRPr lang="en-US"/>
        </a:p>
      </dgm:t>
    </dgm:pt>
    <dgm:pt modelId="{F4FA2FA0-62F0-4BBE-8DEC-B6C69919EF0D}" type="sibTrans" cxnId="{04E42F97-F06A-45CC-B1F7-587A2A4CC1B3}">
      <dgm:prSet/>
      <dgm:spPr/>
      <dgm:t>
        <a:bodyPr/>
        <a:lstStyle/>
        <a:p>
          <a:endParaRPr lang="en-US"/>
        </a:p>
      </dgm:t>
    </dgm:pt>
    <dgm:pt modelId="{1429AED6-F78E-4BA1-8F7A-09CDAB269496}" type="pres">
      <dgm:prSet presAssocID="{9EA5BA62-A89E-4961-9CBF-1B0F45FFBE49}" presName="linear" presStyleCnt="0">
        <dgm:presLayoutVars>
          <dgm:dir/>
          <dgm:animLvl val="lvl"/>
          <dgm:resizeHandles val="exact"/>
        </dgm:presLayoutVars>
      </dgm:prSet>
      <dgm:spPr/>
    </dgm:pt>
    <dgm:pt modelId="{CF5B944F-EF36-409D-BF4A-A2B27FCBC306}" type="pres">
      <dgm:prSet presAssocID="{801050E4-EC8D-4806-BCDA-E3E71135FCE3}" presName="parentLin" presStyleCnt="0"/>
      <dgm:spPr/>
    </dgm:pt>
    <dgm:pt modelId="{29CF3245-D3A3-48E2-84E9-CC628192BEED}" type="pres">
      <dgm:prSet presAssocID="{801050E4-EC8D-4806-BCDA-E3E71135FCE3}" presName="parentLeftMargin" presStyleLbl="node1" presStyleIdx="0" presStyleCnt="7"/>
      <dgm:spPr/>
    </dgm:pt>
    <dgm:pt modelId="{B440B3CE-AD4A-42E6-AB17-F1F2679B67D3}" type="pres">
      <dgm:prSet presAssocID="{801050E4-EC8D-4806-BCDA-E3E71135FCE3}" presName="parentText" presStyleLbl="node1" presStyleIdx="0" presStyleCnt="7">
        <dgm:presLayoutVars>
          <dgm:chMax val="0"/>
          <dgm:bulletEnabled val="1"/>
        </dgm:presLayoutVars>
      </dgm:prSet>
      <dgm:spPr/>
    </dgm:pt>
    <dgm:pt modelId="{5D6FA0E2-9313-4392-988B-CEC97D3E30B6}" type="pres">
      <dgm:prSet presAssocID="{801050E4-EC8D-4806-BCDA-E3E71135FCE3}" presName="negativeSpace" presStyleCnt="0"/>
      <dgm:spPr/>
    </dgm:pt>
    <dgm:pt modelId="{D20018DF-D90D-4D09-9B87-68B40E2BF33D}" type="pres">
      <dgm:prSet presAssocID="{801050E4-EC8D-4806-BCDA-E3E71135FCE3}" presName="childText" presStyleLbl="conFgAcc1" presStyleIdx="0" presStyleCnt="7">
        <dgm:presLayoutVars>
          <dgm:bulletEnabled val="1"/>
        </dgm:presLayoutVars>
      </dgm:prSet>
      <dgm:spPr/>
    </dgm:pt>
    <dgm:pt modelId="{21E3197D-8E28-468E-B420-A7F6FE335AFF}" type="pres">
      <dgm:prSet presAssocID="{EBE003A0-DEAC-4E1B-91A5-565EB9014F2A}" presName="spaceBetweenRectangles" presStyleCnt="0"/>
      <dgm:spPr/>
    </dgm:pt>
    <dgm:pt modelId="{F18437BF-A4D3-4842-A127-9E65697A959D}" type="pres">
      <dgm:prSet presAssocID="{E8F830BB-C6D6-4A57-ABB9-4D67838EA0AA}" presName="parentLin" presStyleCnt="0"/>
      <dgm:spPr/>
    </dgm:pt>
    <dgm:pt modelId="{6065D3AB-DBE3-4AB1-82DD-19D52EF29D28}" type="pres">
      <dgm:prSet presAssocID="{E8F830BB-C6D6-4A57-ABB9-4D67838EA0AA}" presName="parentLeftMargin" presStyleLbl="node1" presStyleIdx="0" presStyleCnt="7"/>
      <dgm:spPr/>
    </dgm:pt>
    <dgm:pt modelId="{D4500B4B-2FE0-4D44-8FC8-59ECE0328FE3}" type="pres">
      <dgm:prSet presAssocID="{E8F830BB-C6D6-4A57-ABB9-4D67838EA0AA}" presName="parentText" presStyleLbl="node1" presStyleIdx="1" presStyleCnt="7">
        <dgm:presLayoutVars>
          <dgm:chMax val="0"/>
          <dgm:bulletEnabled val="1"/>
        </dgm:presLayoutVars>
      </dgm:prSet>
      <dgm:spPr/>
    </dgm:pt>
    <dgm:pt modelId="{97899F14-FD4E-48E9-A3DA-0AB47FD61171}" type="pres">
      <dgm:prSet presAssocID="{E8F830BB-C6D6-4A57-ABB9-4D67838EA0AA}" presName="negativeSpace" presStyleCnt="0"/>
      <dgm:spPr/>
    </dgm:pt>
    <dgm:pt modelId="{784A9727-99C6-42C6-B938-8ADDC050C277}" type="pres">
      <dgm:prSet presAssocID="{E8F830BB-C6D6-4A57-ABB9-4D67838EA0AA}" presName="childText" presStyleLbl="conFgAcc1" presStyleIdx="1" presStyleCnt="7">
        <dgm:presLayoutVars>
          <dgm:bulletEnabled val="1"/>
        </dgm:presLayoutVars>
      </dgm:prSet>
      <dgm:spPr/>
    </dgm:pt>
    <dgm:pt modelId="{14ABAB78-8B0F-488A-ABDE-1BFB14C5CF61}" type="pres">
      <dgm:prSet presAssocID="{0E204CE1-D641-48EB-BF40-FE9C16414E15}" presName="spaceBetweenRectangles" presStyleCnt="0"/>
      <dgm:spPr/>
    </dgm:pt>
    <dgm:pt modelId="{971A7F1F-B9BD-4DB2-B8FC-48EF4730123A}" type="pres">
      <dgm:prSet presAssocID="{CC8B5E85-A13A-4B99-96D9-B1BFB9012841}" presName="parentLin" presStyleCnt="0"/>
      <dgm:spPr/>
    </dgm:pt>
    <dgm:pt modelId="{5B9FDF55-658A-4E26-AFA1-5EE2472EA6CA}" type="pres">
      <dgm:prSet presAssocID="{CC8B5E85-A13A-4B99-96D9-B1BFB9012841}" presName="parentLeftMargin" presStyleLbl="node1" presStyleIdx="1" presStyleCnt="7"/>
      <dgm:spPr/>
    </dgm:pt>
    <dgm:pt modelId="{5E3801BD-2560-47AD-9DB9-F420907FB824}" type="pres">
      <dgm:prSet presAssocID="{CC8B5E85-A13A-4B99-96D9-B1BFB9012841}" presName="parentText" presStyleLbl="node1" presStyleIdx="2" presStyleCnt="7">
        <dgm:presLayoutVars>
          <dgm:chMax val="0"/>
          <dgm:bulletEnabled val="1"/>
        </dgm:presLayoutVars>
      </dgm:prSet>
      <dgm:spPr/>
    </dgm:pt>
    <dgm:pt modelId="{76F3000F-13E4-45B0-8E52-1FF2436A049F}" type="pres">
      <dgm:prSet presAssocID="{CC8B5E85-A13A-4B99-96D9-B1BFB9012841}" presName="negativeSpace" presStyleCnt="0"/>
      <dgm:spPr/>
    </dgm:pt>
    <dgm:pt modelId="{92228808-C642-439F-8344-38CF0F03AB26}" type="pres">
      <dgm:prSet presAssocID="{CC8B5E85-A13A-4B99-96D9-B1BFB9012841}" presName="childText" presStyleLbl="conFgAcc1" presStyleIdx="2" presStyleCnt="7">
        <dgm:presLayoutVars>
          <dgm:bulletEnabled val="1"/>
        </dgm:presLayoutVars>
      </dgm:prSet>
      <dgm:spPr/>
    </dgm:pt>
    <dgm:pt modelId="{2F758E33-F561-4D68-BD2D-806361C70A66}" type="pres">
      <dgm:prSet presAssocID="{9F589EB6-EF89-4BA2-80DB-89C2F7147052}" presName="spaceBetweenRectangles" presStyleCnt="0"/>
      <dgm:spPr/>
    </dgm:pt>
    <dgm:pt modelId="{82F41E0A-C66A-461C-A38C-9314E20FC764}" type="pres">
      <dgm:prSet presAssocID="{C085300F-93B6-4154-BCFA-3814B6014400}" presName="parentLin" presStyleCnt="0"/>
      <dgm:spPr/>
    </dgm:pt>
    <dgm:pt modelId="{34D32D0E-7DA8-408A-A883-50B2845EE3CD}" type="pres">
      <dgm:prSet presAssocID="{C085300F-93B6-4154-BCFA-3814B6014400}" presName="parentLeftMargin" presStyleLbl="node1" presStyleIdx="2" presStyleCnt="7"/>
      <dgm:spPr/>
    </dgm:pt>
    <dgm:pt modelId="{5D425A4B-E2DC-48D8-AB3B-81125CCC32F8}" type="pres">
      <dgm:prSet presAssocID="{C085300F-93B6-4154-BCFA-3814B6014400}" presName="parentText" presStyleLbl="node1" presStyleIdx="3" presStyleCnt="7">
        <dgm:presLayoutVars>
          <dgm:chMax val="0"/>
          <dgm:bulletEnabled val="1"/>
        </dgm:presLayoutVars>
      </dgm:prSet>
      <dgm:spPr/>
    </dgm:pt>
    <dgm:pt modelId="{D53BE48C-57C8-4066-859F-5EDDBC97D139}" type="pres">
      <dgm:prSet presAssocID="{C085300F-93B6-4154-BCFA-3814B6014400}" presName="negativeSpace" presStyleCnt="0"/>
      <dgm:spPr/>
    </dgm:pt>
    <dgm:pt modelId="{DD3EA748-9051-4C78-B5C9-1DDFC5D8C644}" type="pres">
      <dgm:prSet presAssocID="{C085300F-93B6-4154-BCFA-3814B6014400}" presName="childText" presStyleLbl="conFgAcc1" presStyleIdx="3" presStyleCnt="7">
        <dgm:presLayoutVars>
          <dgm:bulletEnabled val="1"/>
        </dgm:presLayoutVars>
      </dgm:prSet>
      <dgm:spPr/>
    </dgm:pt>
    <dgm:pt modelId="{7C72F0BF-7B5B-4401-BC48-E3967B666FC3}" type="pres">
      <dgm:prSet presAssocID="{70F08A9A-DD8A-462F-B4C0-3E1456EF3F4F}" presName="spaceBetweenRectangles" presStyleCnt="0"/>
      <dgm:spPr/>
    </dgm:pt>
    <dgm:pt modelId="{36D9FBE3-6FD5-44A2-99FB-217BF62C3A2E}" type="pres">
      <dgm:prSet presAssocID="{6851CCFB-08B7-4252-A505-94E247AAD30F}" presName="parentLin" presStyleCnt="0"/>
      <dgm:spPr/>
    </dgm:pt>
    <dgm:pt modelId="{3AB45FA5-5A41-43FF-8A26-CA6D2AFCB60F}" type="pres">
      <dgm:prSet presAssocID="{6851CCFB-08B7-4252-A505-94E247AAD30F}" presName="parentLeftMargin" presStyleLbl="node1" presStyleIdx="3" presStyleCnt="7"/>
      <dgm:spPr/>
    </dgm:pt>
    <dgm:pt modelId="{FD1C42AE-F1D1-43DC-971A-C7D6B278A5E1}" type="pres">
      <dgm:prSet presAssocID="{6851CCFB-08B7-4252-A505-94E247AAD30F}" presName="parentText" presStyleLbl="node1" presStyleIdx="4" presStyleCnt="7">
        <dgm:presLayoutVars>
          <dgm:chMax val="0"/>
          <dgm:bulletEnabled val="1"/>
        </dgm:presLayoutVars>
      </dgm:prSet>
      <dgm:spPr/>
    </dgm:pt>
    <dgm:pt modelId="{4113759C-A70D-432A-BBBF-1553D80E67ED}" type="pres">
      <dgm:prSet presAssocID="{6851CCFB-08B7-4252-A505-94E247AAD30F}" presName="negativeSpace" presStyleCnt="0"/>
      <dgm:spPr/>
    </dgm:pt>
    <dgm:pt modelId="{A5966369-196D-470D-96DA-827F2975618B}" type="pres">
      <dgm:prSet presAssocID="{6851CCFB-08B7-4252-A505-94E247AAD30F}" presName="childText" presStyleLbl="conFgAcc1" presStyleIdx="4" presStyleCnt="7">
        <dgm:presLayoutVars>
          <dgm:bulletEnabled val="1"/>
        </dgm:presLayoutVars>
      </dgm:prSet>
      <dgm:spPr/>
    </dgm:pt>
    <dgm:pt modelId="{06621C2C-E05A-40E6-82E2-2DFE14D36548}" type="pres">
      <dgm:prSet presAssocID="{1CD05A9A-D1AF-4530-832A-FBD4B36EC62D}" presName="spaceBetweenRectangles" presStyleCnt="0"/>
      <dgm:spPr/>
    </dgm:pt>
    <dgm:pt modelId="{7F2617C3-A458-4BB3-8E4A-68071320920B}" type="pres">
      <dgm:prSet presAssocID="{9584FDEF-6926-4DD4-84C8-409D136635C1}" presName="parentLin" presStyleCnt="0"/>
      <dgm:spPr/>
    </dgm:pt>
    <dgm:pt modelId="{3EEF4F27-7087-4E60-BF11-D7ACE9F4996C}" type="pres">
      <dgm:prSet presAssocID="{9584FDEF-6926-4DD4-84C8-409D136635C1}" presName="parentLeftMargin" presStyleLbl="node1" presStyleIdx="4" presStyleCnt="7"/>
      <dgm:spPr/>
    </dgm:pt>
    <dgm:pt modelId="{14B66D59-E292-418A-8730-9A92C9542651}" type="pres">
      <dgm:prSet presAssocID="{9584FDEF-6926-4DD4-84C8-409D136635C1}" presName="parentText" presStyleLbl="node1" presStyleIdx="5" presStyleCnt="7">
        <dgm:presLayoutVars>
          <dgm:chMax val="0"/>
          <dgm:bulletEnabled val="1"/>
        </dgm:presLayoutVars>
      </dgm:prSet>
      <dgm:spPr/>
    </dgm:pt>
    <dgm:pt modelId="{CE2A4E0D-857A-442A-AC83-B1B8081FF514}" type="pres">
      <dgm:prSet presAssocID="{9584FDEF-6926-4DD4-84C8-409D136635C1}" presName="negativeSpace" presStyleCnt="0"/>
      <dgm:spPr/>
    </dgm:pt>
    <dgm:pt modelId="{03919072-F2D5-4941-9D2F-EBF4397F3C0C}" type="pres">
      <dgm:prSet presAssocID="{9584FDEF-6926-4DD4-84C8-409D136635C1}" presName="childText" presStyleLbl="conFgAcc1" presStyleIdx="5" presStyleCnt="7">
        <dgm:presLayoutVars>
          <dgm:bulletEnabled val="1"/>
        </dgm:presLayoutVars>
      </dgm:prSet>
      <dgm:spPr/>
    </dgm:pt>
    <dgm:pt modelId="{8F415C36-A69C-4E4D-8639-643A6B98C633}" type="pres">
      <dgm:prSet presAssocID="{FD42DC60-65D6-45DA-B208-DAE75EF2B03C}" presName="spaceBetweenRectangles" presStyleCnt="0"/>
      <dgm:spPr/>
    </dgm:pt>
    <dgm:pt modelId="{30E35008-E3FA-46DA-92D3-99E3D568BE48}" type="pres">
      <dgm:prSet presAssocID="{7E79BD83-9D8A-447C-BE16-062D8F52BE37}" presName="parentLin" presStyleCnt="0"/>
      <dgm:spPr/>
    </dgm:pt>
    <dgm:pt modelId="{F4462BC7-41D5-4280-9E43-49D33CBBEBC7}" type="pres">
      <dgm:prSet presAssocID="{7E79BD83-9D8A-447C-BE16-062D8F52BE37}" presName="parentLeftMargin" presStyleLbl="node1" presStyleIdx="5" presStyleCnt="7"/>
      <dgm:spPr/>
    </dgm:pt>
    <dgm:pt modelId="{766ED30B-87C0-4AD7-A3DA-BDDC4986B3E2}" type="pres">
      <dgm:prSet presAssocID="{7E79BD83-9D8A-447C-BE16-062D8F52BE37}" presName="parentText" presStyleLbl="node1" presStyleIdx="6" presStyleCnt="7">
        <dgm:presLayoutVars>
          <dgm:chMax val="0"/>
          <dgm:bulletEnabled val="1"/>
        </dgm:presLayoutVars>
      </dgm:prSet>
      <dgm:spPr/>
    </dgm:pt>
    <dgm:pt modelId="{DD147F7F-3ECB-42C2-B1CA-BA95F41D4F10}" type="pres">
      <dgm:prSet presAssocID="{7E79BD83-9D8A-447C-BE16-062D8F52BE37}" presName="negativeSpace" presStyleCnt="0"/>
      <dgm:spPr/>
    </dgm:pt>
    <dgm:pt modelId="{60CE2F08-73CB-4FA1-8DA4-06174F6D8159}" type="pres">
      <dgm:prSet presAssocID="{7E79BD83-9D8A-447C-BE16-062D8F52BE37}" presName="childText" presStyleLbl="conFgAcc1" presStyleIdx="6" presStyleCnt="7">
        <dgm:presLayoutVars>
          <dgm:bulletEnabled val="1"/>
        </dgm:presLayoutVars>
      </dgm:prSet>
      <dgm:spPr/>
    </dgm:pt>
  </dgm:ptLst>
  <dgm:cxnLst>
    <dgm:cxn modelId="{97383401-311F-4F83-9569-ABCC76360222}" srcId="{9EA5BA62-A89E-4961-9CBF-1B0F45FFBE49}" destId="{CC8B5E85-A13A-4B99-96D9-B1BFB9012841}" srcOrd="2" destOrd="0" parTransId="{43291324-C9A4-42CC-8127-91E2E2FF8387}" sibTransId="{9F589EB6-EF89-4BA2-80DB-89C2F7147052}"/>
    <dgm:cxn modelId="{3D74960A-A3A3-43D6-BE0A-C892EFBBA7D0}" type="presOf" srcId="{9EA5BA62-A89E-4961-9CBF-1B0F45FFBE49}" destId="{1429AED6-F78E-4BA1-8F7A-09CDAB269496}" srcOrd="0" destOrd="0" presId="urn:microsoft.com/office/officeart/2005/8/layout/list1"/>
    <dgm:cxn modelId="{9A1B790C-C6BD-4000-B960-C93922903DF0}" srcId="{9EA5BA62-A89E-4961-9CBF-1B0F45FFBE49}" destId="{6851CCFB-08B7-4252-A505-94E247AAD30F}" srcOrd="4" destOrd="0" parTransId="{F8ED2570-F333-47BB-89DC-7214D7276571}" sibTransId="{1CD05A9A-D1AF-4530-832A-FBD4B36EC62D}"/>
    <dgm:cxn modelId="{1E15E50F-B279-46B0-9C25-95C01FEB9B87}" type="presOf" srcId="{6851CCFB-08B7-4252-A505-94E247AAD30F}" destId="{3AB45FA5-5A41-43FF-8A26-CA6D2AFCB60F}" srcOrd="0" destOrd="0" presId="urn:microsoft.com/office/officeart/2005/8/layout/list1"/>
    <dgm:cxn modelId="{C2754B16-C862-4923-B4F9-AB0922B5F3F2}" type="presOf" srcId="{7E79BD83-9D8A-447C-BE16-062D8F52BE37}" destId="{766ED30B-87C0-4AD7-A3DA-BDDC4986B3E2}" srcOrd="1" destOrd="0" presId="urn:microsoft.com/office/officeart/2005/8/layout/list1"/>
    <dgm:cxn modelId="{3D59EC21-23BC-4B45-A805-8C2164F0CF94}" type="presOf" srcId="{E8F830BB-C6D6-4A57-ABB9-4D67838EA0AA}" destId="{D4500B4B-2FE0-4D44-8FC8-59ECE0328FE3}" srcOrd="1" destOrd="0" presId="urn:microsoft.com/office/officeart/2005/8/layout/list1"/>
    <dgm:cxn modelId="{6CF4D322-9455-4A1C-8943-9C340E6106A7}" type="presOf" srcId="{C085300F-93B6-4154-BCFA-3814B6014400}" destId="{5D425A4B-E2DC-48D8-AB3B-81125CCC32F8}" srcOrd="1" destOrd="0" presId="urn:microsoft.com/office/officeart/2005/8/layout/list1"/>
    <dgm:cxn modelId="{3AFC9B2B-D9D6-4B88-AAFD-F54F868D3F3F}" type="presOf" srcId="{801050E4-EC8D-4806-BCDA-E3E71135FCE3}" destId="{29CF3245-D3A3-48E2-84E9-CC628192BEED}" srcOrd="0" destOrd="0" presId="urn:microsoft.com/office/officeart/2005/8/layout/list1"/>
    <dgm:cxn modelId="{51662461-26B6-4C99-A9D6-9CF4A7E2B724}" srcId="{9EA5BA62-A89E-4961-9CBF-1B0F45FFBE49}" destId="{E8F830BB-C6D6-4A57-ABB9-4D67838EA0AA}" srcOrd="1" destOrd="0" parTransId="{7128CEB9-7D61-491D-B1A4-DF4466FB2F4E}" sibTransId="{0E204CE1-D641-48EB-BF40-FE9C16414E15}"/>
    <dgm:cxn modelId="{482CC266-0DDC-4788-83E0-5582E2C266F7}" srcId="{9EA5BA62-A89E-4961-9CBF-1B0F45FFBE49}" destId="{C085300F-93B6-4154-BCFA-3814B6014400}" srcOrd="3" destOrd="0" parTransId="{0E9D3D6D-9F6F-426A-80CA-BDEEAF4DC88F}" sibTransId="{70F08A9A-DD8A-462F-B4C0-3E1456EF3F4F}"/>
    <dgm:cxn modelId="{E9D17C48-849E-4038-9EF0-5E77B800CA5E}" type="presOf" srcId="{9584FDEF-6926-4DD4-84C8-409D136635C1}" destId="{3EEF4F27-7087-4E60-BF11-D7ACE9F4996C}" srcOrd="0" destOrd="0" presId="urn:microsoft.com/office/officeart/2005/8/layout/list1"/>
    <dgm:cxn modelId="{B8380B4E-2C9D-4FE5-883E-BEDBF2B1932E}" type="presOf" srcId="{9584FDEF-6926-4DD4-84C8-409D136635C1}" destId="{14B66D59-E292-418A-8730-9A92C9542651}" srcOrd="1" destOrd="0" presId="urn:microsoft.com/office/officeart/2005/8/layout/list1"/>
    <dgm:cxn modelId="{14F52D54-A9E1-445E-A5F7-3EF9AAFB5B14}" type="presOf" srcId="{CC8B5E85-A13A-4B99-96D9-B1BFB9012841}" destId="{5B9FDF55-658A-4E26-AFA1-5EE2472EA6CA}" srcOrd="0" destOrd="0" presId="urn:microsoft.com/office/officeart/2005/8/layout/list1"/>
    <dgm:cxn modelId="{4FEA4995-A47F-430A-B2CA-8A976D81B3DE}" type="presOf" srcId="{CC8B5E85-A13A-4B99-96D9-B1BFB9012841}" destId="{5E3801BD-2560-47AD-9DB9-F420907FB824}" srcOrd="1" destOrd="0" presId="urn:microsoft.com/office/officeart/2005/8/layout/list1"/>
    <dgm:cxn modelId="{04E42F97-F06A-45CC-B1F7-587A2A4CC1B3}" srcId="{9EA5BA62-A89E-4961-9CBF-1B0F45FFBE49}" destId="{7E79BD83-9D8A-447C-BE16-062D8F52BE37}" srcOrd="6" destOrd="0" parTransId="{F23A26DE-A4DC-43E5-81D2-0086BBD95308}" sibTransId="{F4FA2FA0-62F0-4BBE-8DEC-B6C69919EF0D}"/>
    <dgm:cxn modelId="{95EA8BA0-8FC0-43C7-AEB2-923409F8593F}" type="presOf" srcId="{6851CCFB-08B7-4252-A505-94E247AAD30F}" destId="{FD1C42AE-F1D1-43DC-971A-C7D6B278A5E1}" srcOrd="1" destOrd="0" presId="urn:microsoft.com/office/officeart/2005/8/layout/list1"/>
    <dgm:cxn modelId="{7B07A2B9-1651-4BD3-83F0-9747362757F8}" type="presOf" srcId="{C085300F-93B6-4154-BCFA-3814B6014400}" destId="{34D32D0E-7DA8-408A-A883-50B2845EE3CD}" srcOrd="0" destOrd="0" presId="urn:microsoft.com/office/officeart/2005/8/layout/list1"/>
    <dgm:cxn modelId="{1BBCAEDD-EE60-4952-AC08-0A99EF25B700}" type="presOf" srcId="{E8F830BB-C6D6-4A57-ABB9-4D67838EA0AA}" destId="{6065D3AB-DBE3-4AB1-82DD-19D52EF29D28}" srcOrd="0" destOrd="0" presId="urn:microsoft.com/office/officeart/2005/8/layout/list1"/>
    <dgm:cxn modelId="{29E74BDF-AB91-48DE-97B5-ED25D4AB636E}" srcId="{9EA5BA62-A89E-4961-9CBF-1B0F45FFBE49}" destId="{9584FDEF-6926-4DD4-84C8-409D136635C1}" srcOrd="5" destOrd="0" parTransId="{7488C5A4-FC92-4233-AF8B-B2B9C1DF7AC9}" sibTransId="{FD42DC60-65D6-45DA-B208-DAE75EF2B03C}"/>
    <dgm:cxn modelId="{2C62E6E5-43D7-4A51-B46A-29D77132893D}" srcId="{9EA5BA62-A89E-4961-9CBF-1B0F45FFBE49}" destId="{801050E4-EC8D-4806-BCDA-E3E71135FCE3}" srcOrd="0" destOrd="0" parTransId="{DEC8B0FB-2D8C-4EDF-AF6F-9B5CBCCC08A4}" sibTransId="{EBE003A0-DEAC-4E1B-91A5-565EB9014F2A}"/>
    <dgm:cxn modelId="{24EB74EF-B91F-451A-BB26-4333C4B2AE81}" type="presOf" srcId="{801050E4-EC8D-4806-BCDA-E3E71135FCE3}" destId="{B440B3CE-AD4A-42E6-AB17-F1F2679B67D3}" srcOrd="1" destOrd="0" presId="urn:microsoft.com/office/officeart/2005/8/layout/list1"/>
    <dgm:cxn modelId="{23F04DFC-08C4-4831-9F04-82F17EEE8AD7}" type="presOf" srcId="{7E79BD83-9D8A-447C-BE16-062D8F52BE37}" destId="{F4462BC7-41D5-4280-9E43-49D33CBBEBC7}" srcOrd="0" destOrd="0" presId="urn:microsoft.com/office/officeart/2005/8/layout/list1"/>
    <dgm:cxn modelId="{403DF427-D839-4DC5-A7DD-EFD0455E7D7C}" type="presParOf" srcId="{1429AED6-F78E-4BA1-8F7A-09CDAB269496}" destId="{CF5B944F-EF36-409D-BF4A-A2B27FCBC306}" srcOrd="0" destOrd="0" presId="urn:microsoft.com/office/officeart/2005/8/layout/list1"/>
    <dgm:cxn modelId="{125A9B39-C6DA-47C1-840A-01CD176732DD}" type="presParOf" srcId="{CF5B944F-EF36-409D-BF4A-A2B27FCBC306}" destId="{29CF3245-D3A3-48E2-84E9-CC628192BEED}" srcOrd="0" destOrd="0" presId="urn:microsoft.com/office/officeart/2005/8/layout/list1"/>
    <dgm:cxn modelId="{042DD8CE-2D1C-41EF-9456-1915D6DAA526}" type="presParOf" srcId="{CF5B944F-EF36-409D-BF4A-A2B27FCBC306}" destId="{B440B3CE-AD4A-42E6-AB17-F1F2679B67D3}" srcOrd="1" destOrd="0" presId="urn:microsoft.com/office/officeart/2005/8/layout/list1"/>
    <dgm:cxn modelId="{44C4621A-E464-4DF2-90C6-3DC613C43CC9}" type="presParOf" srcId="{1429AED6-F78E-4BA1-8F7A-09CDAB269496}" destId="{5D6FA0E2-9313-4392-988B-CEC97D3E30B6}" srcOrd="1" destOrd="0" presId="urn:microsoft.com/office/officeart/2005/8/layout/list1"/>
    <dgm:cxn modelId="{1318CDBB-7AA0-471C-9322-008F5C090377}" type="presParOf" srcId="{1429AED6-F78E-4BA1-8F7A-09CDAB269496}" destId="{D20018DF-D90D-4D09-9B87-68B40E2BF33D}" srcOrd="2" destOrd="0" presId="urn:microsoft.com/office/officeart/2005/8/layout/list1"/>
    <dgm:cxn modelId="{5D765514-1F5D-4F79-A242-67E1F6F5BE24}" type="presParOf" srcId="{1429AED6-F78E-4BA1-8F7A-09CDAB269496}" destId="{21E3197D-8E28-468E-B420-A7F6FE335AFF}" srcOrd="3" destOrd="0" presId="urn:microsoft.com/office/officeart/2005/8/layout/list1"/>
    <dgm:cxn modelId="{1EDF681D-34B2-4FA8-B64A-25DBBCBD9E52}" type="presParOf" srcId="{1429AED6-F78E-4BA1-8F7A-09CDAB269496}" destId="{F18437BF-A4D3-4842-A127-9E65697A959D}" srcOrd="4" destOrd="0" presId="urn:microsoft.com/office/officeart/2005/8/layout/list1"/>
    <dgm:cxn modelId="{051F34F7-609B-4390-BCAB-5832811BF7A2}" type="presParOf" srcId="{F18437BF-A4D3-4842-A127-9E65697A959D}" destId="{6065D3AB-DBE3-4AB1-82DD-19D52EF29D28}" srcOrd="0" destOrd="0" presId="urn:microsoft.com/office/officeart/2005/8/layout/list1"/>
    <dgm:cxn modelId="{B3AA02AC-DED8-4F07-A75C-C45F2711F45D}" type="presParOf" srcId="{F18437BF-A4D3-4842-A127-9E65697A959D}" destId="{D4500B4B-2FE0-4D44-8FC8-59ECE0328FE3}" srcOrd="1" destOrd="0" presId="urn:microsoft.com/office/officeart/2005/8/layout/list1"/>
    <dgm:cxn modelId="{AD89C20F-2C8F-42E9-A53E-4E1D33983F52}" type="presParOf" srcId="{1429AED6-F78E-4BA1-8F7A-09CDAB269496}" destId="{97899F14-FD4E-48E9-A3DA-0AB47FD61171}" srcOrd="5" destOrd="0" presId="urn:microsoft.com/office/officeart/2005/8/layout/list1"/>
    <dgm:cxn modelId="{8D755569-B7A4-4872-8621-D643E87B312C}" type="presParOf" srcId="{1429AED6-F78E-4BA1-8F7A-09CDAB269496}" destId="{784A9727-99C6-42C6-B938-8ADDC050C277}" srcOrd="6" destOrd="0" presId="urn:microsoft.com/office/officeart/2005/8/layout/list1"/>
    <dgm:cxn modelId="{ADAA8B98-A6BC-4B9B-9C4C-69B76C84A9E8}" type="presParOf" srcId="{1429AED6-F78E-4BA1-8F7A-09CDAB269496}" destId="{14ABAB78-8B0F-488A-ABDE-1BFB14C5CF61}" srcOrd="7" destOrd="0" presId="urn:microsoft.com/office/officeart/2005/8/layout/list1"/>
    <dgm:cxn modelId="{EA9BDD1C-8B45-4369-A11E-19C644188AF0}" type="presParOf" srcId="{1429AED6-F78E-4BA1-8F7A-09CDAB269496}" destId="{971A7F1F-B9BD-4DB2-B8FC-48EF4730123A}" srcOrd="8" destOrd="0" presId="urn:microsoft.com/office/officeart/2005/8/layout/list1"/>
    <dgm:cxn modelId="{571F2D9B-2AF5-4911-BE3F-7BBA2E1DE0BC}" type="presParOf" srcId="{971A7F1F-B9BD-4DB2-B8FC-48EF4730123A}" destId="{5B9FDF55-658A-4E26-AFA1-5EE2472EA6CA}" srcOrd="0" destOrd="0" presId="urn:microsoft.com/office/officeart/2005/8/layout/list1"/>
    <dgm:cxn modelId="{7CCBE11D-37BB-431B-B816-A350F834A370}" type="presParOf" srcId="{971A7F1F-B9BD-4DB2-B8FC-48EF4730123A}" destId="{5E3801BD-2560-47AD-9DB9-F420907FB824}" srcOrd="1" destOrd="0" presId="urn:microsoft.com/office/officeart/2005/8/layout/list1"/>
    <dgm:cxn modelId="{3C7EAA53-E696-4EAA-A035-32421F2C059D}" type="presParOf" srcId="{1429AED6-F78E-4BA1-8F7A-09CDAB269496}" destId="{76F3000F-13E4-45B0-8E52-1FF2436A049F}" srcOrd="9" destOrd="0" presId="urn:microsoft.com/office/officeart/2005/8/layout/list1"/>
    <dgm:cxn modelId="{5FE06B66-1777-4ECF-922A-D9BC6077E137}" type="presParOf" srcId="{1429AED6-F78E-4BA1-8F7A-09CDAB269496}" destId="{92228808-C642-439F-8344-38CF0F03AB26}" srcOrd="10" destOrd="0" presId="urn:microsoft.com/office/officeart/2005/8/layout/list1"/>
    <dgm:cxn modelId="{4BFC624B-D074-470C-BAF9-878207EC10AF}" type="presParOf" srcId="{1429AED6-F78E-4BA1-8F7A-09CDAB269496}" destId="{2F758E33-F561-4D68-BD2D-806361C70A66}" srcOrd="11" destOrd="0" presId="urn:microsoft.com/office/officeart/2005/8/layout/list1"/>
    <dgm:cxn modelId="{70B47BBF-F19F-4260-83EC-0A1694D780DA}" type="presParOf" srcId="{1429AED6-F78E-4BA1-8F7A-09CDAB269496}" destId="{82F41E0A-C66A-461C-A38C-9314E20FC764}" srcOrd="12" destOrd="0" presId="urn:microsoft.com/office/officeart/2005/8/layout/list1"/>
    <dgm:cxn modelId="{967446EB-915A-4058-A378-96F4C27B33CE}" type="presParOf" srcId="{82F41E0A-C66A-461C-A38C-9314E20FC764}" destId="{34D32D0E-7DA8-408A-A883-50B2845EE3CD}" srcOrd="0" destOrd="0" presId="urn:microsoft.com/office/officeart/2005/8/layout/list1"/>
    <dgm:cxn modelId="{64A752EB-3BCF-42A9-B7A4-A12EE166B7B9}" type="presParOf" srcId="{82F41E0A-C66A-461C-A38C-9314E20FC764}" destId="{5D425A4B-E2DC-48D8-AB3B-81125CCC32F8}" srcOrd="1" destOrd="0" presId="urn:microsoft.com/office/officeart/2005/8/layout/list1"/>
    <dgm:cxn modelId="{A17E1204-67C6-4A91-9B2C-3BB8D4189B90}" type="presParOf" srcId="{1429AED6-F78E-4BA1-8F7A-09CDAB269496}" destId="{D53BE48C-57C8-4066-859F-5EDDBC97D139}" srcOrd="13" destOrd="0" presId="urn:microsoft.com/office/officeart/2005/8/layout/list1"/>
    <dgm:cxn modelId="{B9A0BA01-B91E-4B37-AF5C-112C990A8F94}" type="presParOf" srcId="{1429AED6-F78E-4BA1-8F7A-09CDAB269496}" destId="{DD3EA748-9051-4C78-B5C9-1DDFC5D8C644}" srcOrd="14" destOrd="0" presId="urn:microsoft.com/office/officeart/2005/8/layout/list1"/>
    <dgm:cxn modelId="{D93A840D-6F0A-468D-9234-645B95DC3621}" type="presParOf" srcId="{1429AED6-F78E-4BA1-8F7A-09CDAB269496}" destId="{7C72F0BF-7B5B-4401-BC48-E3967B666FC3}" srcOrd="15" destOrd="0" presId="urn:microsoft.com/office/officeart/2005/8/layout/list1"/>
    <dgm:cxn modelId="{CD932D87-53E5-453D-92E7-E1EB4FBD2E9B}" type="presParOf" srcId="{1429AED6-F78E-4BA1-8F7A-09CDAB269496}" destId="{36D9FBE3-6FD5-44A2-99FB-217BF62C3A2E}" srcOrd="16" destOrd="0" presId="urn:microsoft.com/office/officeart/2005/8/layout/list1"/>
    <dgm:cxn modelId="{A2F5A574-6BE5-4141-B431-BB3F259369A3}" type="presParOf" srcId="{36D9FBE3-6FD5-44A2-99FB-217BF62C3A2E}" destId="{3AB45FA5-5A41-43FF-8A26-CA6D2AFCB60F}" srcOrd="0" destOrd="0" presId="urn:microsoft.com/office/officeart/2005/8/layout/list1"/>
    <dgm:cxn modelId="{EF96E085-2C83-44F6-99E6-C2BECD4BB0A1}" type="presParOf" srcId="{36D9FBE3-6FD5-44A2-99FB-217BF62C3A2E}" destId="{FD1C42AE-F1D1-43DC-971A-C7D6B278A5E1}" srcOrd="1" destOrd="0" presId="urn:microsoft.com/office/officeart/2005/8/layout/list1"/>
    <dgm:cxn modelId="{30B4D747-7C36-4BE7-8439-B2D9753058FC}" type="presParOf" srcId="{1429AED6-F78E-4BA1-8F7A-09CDAB269496}" destId="{4113759C-A70D-432A-BBBF-1553D80E67ED}" srcOrd="17" destOrd="0" presId="urn:microsoft.com/office/officeart/2005/8/layout/list1"/>
    <dgm:cxn modelId="{785FF93A-C29B-4F71-AFF3-4FD442D5488D}" type="presParOf" srcId="{1429AED6-F78E-4BA1-8F7A-09CDAB269496}" destId="{A5966369-196D-470D-96DA-827F2975618B}" srcOrd="18" destOrd="0" presId="urn:microsoft.com/office/officeart/2005/8/layout/list1"/>
    <dgm:cxn modelId="{3C199B73-3039-4FE9-95AC-2EE76A518830}" type="presParOf" srcId="{1429AED6-F78E-4BA1-8F7A-09CDAB269496}" destId="{06621C2C-E05A-40E6-82E2-2DFE14D36548}" srcOrd="19" destOrd="0" presId="urn:microsoft.com/office/officeart/2005/8/layout/list1"/>
    <dgm:cxn modelId="{2BF5373F-E09D-4BA8-9E3A-F77CC5211178}" type="presParOf" srcId="{1429AED6-F78E-4BA1-8F7A-09CDAB269496}" destId="{7F2617C3-A458-4BB3-8E4A-68071320920B}" srcOrd="20" destOrd="0" presId="urn:microsoft.com/office/officeart/2005/8/layout/list1"/>
    <dgm:cxn modelId="{4A974F1E-E6B9-490D-A8FB-AA5DF7B13205}" type="presParOf" srcId="{7F2617C3-A458-4BB3-8E4A-68071320920B}" destId="{3EEF4F27-7087-4E60-BF11-D7ACE9F4996C}" srcOrd="0" destOrd="0" presId="urn:microsoft.com/office/officeart/2005/8/layout/list1"/>
    <dgm:cxn modelId="{2D05F67B-49F9-4520-888F-7FCA5F627EF7}" type="presParOf" srcId="{7F2617C3-A458-4BB3-8E4A-68071320920B}" destId="{14B66D59-E292-418A-8730-9A92C9542651}" srcOrd="1" destOrd="0" presId="urn:microsoft.com/office/officeart/2005/8/layout/list1"/>
    <dgm:cxn modelId="{95231839-30D6-424A-AA4C-7BC1ED2AA6C9}" type="presParOf" srcId="{1429AED6-F78E-4BA1-8F7A-09CDAB269496}" destId="{CE2A4E0D-857A-442A-AC83-B1B8081FF514}" srcOrd="21" destOrd="0" presId="urn:microsoft.com/office/officeart/2005/8/layout/list1"/>
    <dgm:cxn modelId="{36F383B6-D407-44E4-B69E-2FEEED6BBF59}" type="presParOf" srcId="{1429AED6-F78E-4BA1-8F7A-09CDAB269496}" destId="{03919072-F2D5-4941-9D2F-EBF4397F3C0C}" srcOrd="22" destOrd="0" presId="urn:microsoft.com/office/officeart/2005/8/layout/list1"/>
    <dgm:cxn modelId="{1CEC5780-27D4-48A4-A38D-795F9C276BB0}" type="presParOf" srcId="{1429AED6-F78E-4BA1-8F7A-09CDAB269496}" destId="{8F415C36-A69C-4E4D-8639-643A6B98C633}" srcOrd="23" destOrd="0" presId="urn:microsoft.com/office/officeart/2005/8/layout/list1"/>
    <dgm:cxn modelId="{3AF9F1E2-DE98-4198-8F11-F55BF2605C25}" type="presParOf" srcId="{1429AED6-F78E-4BA1-8F7A-09CDAB269496}" destId="{30E35008-E3FA-46DA-92D3-99E3D568BE48}" srcOrd="24" destOrd="0" presId="urn:microsoft.com/office/officeart/2005/8/layout/list1"/>
    <dgm:cxn modelId="{2C4631E3-2F8A-4B82-9868-835B834CDC7D}" type="presParOf" srcId="{30E35008-E3FA-46DA-92D3-99E3D568BE48}" destId="{F4462BC7-41D5-4280-9E43-49D33CBBEBC7}" srcOrd="0" destOrd="0" presId="urn:microsoft.com/office/officeart/2005/8/layout/list1"/>
    <dgm:cxn modelId="{551D1E3D-E679-4A74-B8B8-83FE319D6C76}" type="presParOf" srcId="{30E35008-E3FA-46DA-92D3-99E3D568BE48}" destId="{766ED30B-87C0-4AD7-A3DA-BDDC4986B3E2}" srcOrd="1" destOrd="0" presId="urn:microsoft.com/office/officeart/2005/8/layout/list1"/>
    <dgm:cxn modelId="{BBBE0F88-23A7-4332-AFD2-9E6A4CD72295}" type="presParOf" srcId="{1429AED6-F78E-4BA1-8F7A-09CDAB269496}" destId="{DD147F7F-3ECB-42C2-B1CA-BA95F41D4F10}" srcOrd="25" destOrd="0" presId="urn:microsoft.com/office/officeart/2005/8/layout/list1"/>
    <dgm:cxn modelId="{3A5F47E8-F54C-4DB1-9E3E-2E18E5B82E68}" type="presParOf" srcId="{1429AED6-F78E-4BA1-8F7A-09CDAB269496}" destId="{60CE2F08-73CB-4FA1-8DA4-06174F6D815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299F0-9068-4F09-B5C4-8C893E8E2BC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9977725-CF5D-4E8D-B2CD-898C6804E8BF}">
      <dgm:prSet/>
      <dgm:spPr/>
      <dgm:t>
        <a:bodyPr/>
        <a:lstStyle/>
        <a:p>
          <a:pPr>
            <a:defRPr cap="all"/>
          </a:pPr>
          <a:r>
            <a:rPr lang="en-US" b="1" i="0"/>
            <a:t>RAM</a:t>
          </a:r>
          <a:r>
            <a:rPr lang="en-US" b="0" i="0"/>
            <a:t> allows your computer to perform many of its everyday tasks, </a:t>
          </a:r>
          <a:endParaRPr lang="en-US"/>
        </a:p>
      </dgm:t>
    </dgm:pt>
    <dgm:pt modelId="{D4CF2EDF-0136-4169-8DA1-D79E6D93E0B9}" type="parTrans" cxnId="{118E807E-DC64-484B-BE8D-9ED3C065DB9D}">
      <dgm:prSet/>
      <dgm:spPr/>
      <dgm:t>
        <a:bodyPr/>
        <a:lstStyle/>
        <a:p>
          <a:endParaRPr lang="en-US"/>
        </a:p>
      </dgm:t>
    </dgm:pt>
    <dgm:pt modelId="{0269225D-93D9-4689-AF44-B3DCDF6741AB}" type="sibTrans" cxnId="{118E807E-DC64-484B-BE8D-9ED3C065DB9D}">
      <dgm:prSet/>
      <dgm:spPr/>
      <dgm:t>
        <a:bodyPr/>
        <a:lstStyle/>
        <a:p>
          <a:endParaRPr lang="en-US"/>
        </a:p>
      </dgm:t>
    </dgm:pt>
    <dgm:pt modelId="{497E4CF7-9BEB-43C0-8F07-BE1F9AC046F9}">
      <dgm:prSet/>
      <dgm:spPr/>
      <dgm:t>
        <a:bodyPr/>
        <a:lstStyle/>
        <a:p>
          <a:pPr>
            <a:defRPr cap="all"/>
          </a:pPr>
          <a:r>
            <a:rPr lang="en-US"/>
            <a:t>S</a:t>
          </a:r>
          <a:r>
            <a:rPr lang="en-US" b="0" i="0"/>
            <a:t>uch as loading </a:t>
          </a:r>
          <a:r>
            <a:rPr lang="en-US" b="1" i="0"/>
            <a:t>applications</a:t>
          </a:r>
          <a:r>
            <a:rPr lang="en-US"/>
            <a:t>.</a:t>
          </a:r>
        </a:p>
      </dgm:t>
    </dgm:pt>
    <dgm:pt modelId="{9EE9C18B-CB2A-4F86-9334-4FB9D09F1D25}" type="parTrans" cxnId="{44DA6550-6485-424B-9E35-C060C97604BF}">
      <dgm:prSet/>
      <dgm:spPr/>
      <dgm:t>
        <a:bodyPr/>
        <a:lstStyle/>
        <a:p>
          <a:endParaRPr lang="en-US"/>
        </a:p>
      </dgm:t>
    </dgm:pt>
    <dgm:pt modelId="{2190C239-1209-4963-ADCE-5BDA39D951B2}" type="sibTrans" cxnId="{44DA6550-6485-424B-9E35-C060C97604BF}">
      <dgm:prSet/>
      <dgm:spPr/>
      <dgm:t>
        <a:bodyPr/>
        <a:lstStyle/>
        <a:p>
          <a:endParaRPr lang="en-US"/>
        </a:p>
      </dgm:t>
    </dgm:pt>
    <dgm:pt modelId="{2A16AC8A-18BE-4D21-852E-BFA08EB5258E}">
      <dgm:prSet/>
      <dgm:spPr/>
      <dgm:t>
        <a:bodyPr/>
        <a:lstStyle/>
        <a:p>
          <a:pPr>
            <a:defRPr cap="all"/>
          </a:pPr>
          <a:r>
            <a:rPr lang="en-US" b="0" i="0"/>
            <a:t>Browsing the internet. </a:t>
          </a:r>
          <a:endParaRPr lang="en-US"/>
        </a:p>
      </dgm:t>
    </dgm:pt>
    <dgm:pt modelId="{1363524B-1977-49BF-9418-77327601709B}" type="parTrans" cxnId="{48B39A71-0171-4378-9A58-EC94490102D7}">
      <dgm:prSet/>
      <dgm:spPr/>
      <dgm:t>
        <a:bodyPr/>
        <a:lstStyle/>
        <a:p>
          <a:endParaRPr lang="en-US"/>
        </a:p>
      </dgm:t>
    </dgm:pt>
    <dgm:pt modelId="{9D70A2AB-27F9-4220-B769-BCF791CCB425}" type="sibTrans" cxnId="{48B39A71-0171-4378-9A58-EC94490102D7}">
      <dgm:prSet/>
      <dgm:spPr/>
      <dgm:t>
        <a:bodyPr/>
        <a:lstStyle/>
        <a:p>
          <a:endParaRPr lang="en-US"/>
        </a:p>
      </dgm:t>
    </dgm:pt>
    <dgm:pt modelId="{3F815F02-613C-4004-B434-968F000E48D6}">
      <dgm:prSet/>
      <dgm:spPr/>
      <dgm:t>
        <a:bodyPr/>
        <a:lstStyle/>
        <a:p>
          <a:pPr>
            <a:defRPr cap="all"/>
          </a:pPr>
          <a:r>
            <a:rPr lang="en-US"/>
            <a:t>E</a:t>
          </a:r>
          <a:r>
            <a:rPr lang="en-US" b="0" i="0"/>
            <a:t>diting a spreadsheet. </a:t>
          </a:r>
          <a:endParaRPr lang="en-US"/>
        </a:p>
      </dgm:t>
    </dgm:pt>
    <dgm:pt modelId="{4BF89C14-F48E-4F43-8489-5E4AED68E2B0}" type="parTrans" cxnId="{10008D5B-08E5-4357-AC73-AD5A0709982E}">
      <dgm:prSet/>
      <dgm:spPr/>
      <dgm:t>
        <a:bodyPr/>
        <a:lstStyle/>
        <a:p>
          <a:endParaRPr lang="en-US"/>
        </a:p>
      </dgm:t>
    </dgm:pt>
    <dgm:pt modelId="{21CAC014-A52D-4F46-B7FA-D2AC5130959E}" type="sibTrans" cxnId="{10008D5B-08E5-4357-AC73-AD5A0709982E}">
      <dgm:prSet/>
      <dgm:spPr/>
      <dgm:t>
        <a:bodyPr/>
        <a:lstStyle/>
        <a:p>
          <a:endParaRPr lang="en-US"/>
        </a:p>
      </dgm:t>
    </dgm:pt>
    <dgm:pt modelId="{312CD314-1F80-4A34-AE9E-2150C42C2F83}">
      <dgm:prSet/>
      <dgm:spPr/>
      <dgm:t>
        <a:bodyPr/>
        <a:lstStyle/>
        <a:p>
          <a:pPr>
            <a:defRPr cap="all"/>
          </a:pPr>
          <a:r>
            <a:rPr lang="en-US"/>
            <a:t>E</a:t>
          </a:r>
          <a:r>
            <a:rPr lang="en-US" b="0" i="0"/>
            <a:t>xperiencing the latest game.</a:t>
          </a:r>
          <a:endParaRPr lang="en-US"/>
        </a:p>
      </dgm:t>
    </dgm:pt>
    <dgm:pt modelId="{19FC385E-C415-4B95-BF71-EF3EC4A253F7}" type="parTrans" cxnId="{C0FC21AC-DA65-42F4-89FB-872EDCDD153E}">
      <dgm:prSet/>
      <dgm:spPr/>
      <dgm:t>
        <a:bodyPr/>
        <a:lstStyle/>
        <a:p>
          <a:endParaRPr lang="en-US"/>
        </a:p>
      </dgm:t>
    </dgm:pt>
    <dgm:pt modelId="{9E8F987F-C6F3-4843-8FDD-AAF2321D3E8C}" type="sibTrans" cxnId="{C0FC21AC-DA65-42F4-89FB-872EDCDD153E}">
      <dgm:prSet/>
      <dgm:spPr/>
      <dgm:t>
        <a:bodyPr/>
        <a:lstStyle/>
        <a:p>
          <a:endParaRPr lang="en-US"/>
        </a:p>
      </dgm:t>
    </dgm:pt>
    <dgm:pt modelId="{51848E7A-3FB3-4BA3-A3FB-33867E79294E}">
      <dgm:prSet/>
      <dgm:spPr/>
      <dgm:t>
        <a:bodyPr/>
        <a:lstStyle/>
        <a:p>
          <a:pPr>
            <a:defRPr cap="all"/>
          </a:pPr>
          <a:r>
            <a:rPr lang="en-US" b="0" i="0"/>
            <a:t>Memory also allows you to switch quickly among these tasks.</a:t>
          </a:r>
          <a:endParaRPr lang="en-US"/>
        </a:p>
      </dgm:t>
    </dgm:pt>
    <dgm:pt modelId="{975E3C69-BF82-4A19-8C62-9CE235958905}" type="parTrans" cxnId="{9674E219-C146-447E-9AAD-2354A8A97D92}">
      <dgm:prSet/>
      <dgm:spPr/>
      <dgm:t>
        <a:bodyPr/>
        <a:lstStyle/>
        <a:p>
          <a:endParaRPr lang="en-US"/>
        </a:p>
      </dgm:t>
    </dgm:pt>
    <dgm:pt modelId="{C6C56E18-9066-4E2F-B635-CC05201B5818}" type="sibTrans" cxnId="{9674E219-C146-447E-9AAD-2354A8A97D92}">
      <dgm:prSet/>
      <dgm:spPr/>
      <dgm:t>
        <a:bodyPr/>
        <a:lstStyle/>
        <a:p>
          <a:endParaRPr lang="en-US"/>
        </a:p>
      </dgm:t>
    </dgm:pt>
    <dgm:pt modelId="{84D26B56-376A-40D8-B0C2-9C6223767EFA}">
      <dgm:prSet/>
      <dgm:spPr/>
      <dgm:t>
        <a:bodyPr/>
        <a:lstStyle/>
        <a:p>
          <a:pPr>
            <a:defRPr cap="all"/>
          </a:pPr>
          <a:r>
            <a:rPr lang="en-US"/>
            <a:t>R</a:t>
          </a:r>
          <a:r>
            <a:rPr lang="en-US" b="0" i="0"/>
            <a:t>emembering where you are in one task when you switch to another task.</a:t>
          </a:r>
          <a:endParaRPr lang="en-US"/>
        </a:p>
      </dgm:t>
    </dgm:pt>
    <dgm:pt modelId="{526122EE-3074-42A0-BDA0-7FF615618BF8}" type="parTrans" cxnId="{0039149E-F147-4117-B2B0-11020FEA784F}">
      <dgm:prSet/>
      <dgm:spPr/>
      <dgm:t>
        <a:bodyPr/>
        <a:lstStyle/>
        <a:p>
          <a:endParaRPr lang="en-US"/>
        </a:p>
      </dgm:t>
    </dgm:pt>
    <dgm:pt modelId="{D71C1904-B7E6-4C3A-A47B-6F7AB156973A}" type="sibTrans" cxnId="{0039149E-F147-4117-B2B0-11020FEA784F}">
      <dgm:prSet/>
      <dgm:spPr/>
      <dgm:t>
        <a:bodyPr/>
        <a:lstStyle/>
        <a:p>
          <a:endParaRPr lang="en-US"/>
        </a:p>
      </dgm:t>
    </dgm:pt>
    <dgm:pt modelId="{9A0A304F-D6C6-4607-84AC-1B61DE181A89}" type="pres">
      <dgm:prSet presAssocID="{5FD299F0-9068-4F09-B5C4-8C893E8E2BCE}" presName="root" presStyleCnt="0">
        <dgm:presLayoutVars>
          <dgm:dir/>
          <dgm:resizeHandles val="exact"/>
        </dgm:presLayoutVars>
      </dgm:prSet>
      <dgm:spPr/>
    </dgm:pt>
    <dgm:pt modelId="{8701C8D5-43B9-4B11-A81A-959269491DA1}" type="pres">
      <dgm:prSet presAssocID="{89977725-CF5D-4E8D-B2CD-898C6804E8BF}" presName="compNode" presStyleCnt="0"/>
      <dgm:spPr/>
    </dgm:pt>
    <dgm:pt modelId="{B30CA8BB-B85B-441E-A6AE-A40953D53F17}" type="pres">
      <dgm:prSet presAssocID="{89977725-CF5D-4E8D-B2CD-898C6804E8BF}" presName="iconBgRect" presStyleLbl="bgShp" presStyleIdx="0" presStyleCnt="7"/>
      <dgm:spPr/>
    </dgm:pt>
    <dgm:pt modelId="{55013125-CCB7-4D68-BE3C-5EE9360C2422}" type="pres">
      <dgm:prSet presAssocID="{89977725-CF5D-4E8D-B2CD-898C6804E8B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6D15E69-45BD-43A0-BBA9-6582E2C3861F}" type="pres">
      <dgm:prSet presAssocID="{89977725-CF5D-4E8D-B2CD-898C6804E8BF}" presName="spaceRect" presStyleCnt="0"/>
      <dgm:spPr/>
    </dgm:pt>
    <dgm:pt modelId="{20D22DC7-DC43-416E-88DD-0A7B1D795F36}" type="pres">
      <dgm:prSet presAssocID="{89977725-CF5D-4E8D-B2CD-898C6804E8BF}" presName="textRect" presStyleLbl="revTx" presStyleIdx="0" presStyleCnt="7">
        <dgm:presLayoutVars>
          <dgm:chMax val="1"/>
          <dgm:chPref val="1"/>
        </dgm:presLayoutVars>
      </dgm:prSet>
      <dgm:spPr/>
    </dgm:pt>
    <dgm:pt modelId="{1978A111-1DC7-4451-ABD5-ACAB8DE5DD8B}" type="pres">
      <dgm:prSet presAssocID="{0269225D-93D9-4689-AF44-B3DCDF6741AB}" presName="sibTrans" presStyleCnt="0"/>
      <dgm:spPr/>
    </dgm:pt>
    <dgm:pt modelId="{18955802-2133-449D-ADB5-D6706C2A07AA}" type="pres">
      <dgm:prSet presAssocID="{497E4CF7-9BEB-43C0-8F07-BE1F9AC046F9}" presName="compNode" presStyleCnt="0"/>
      <dgm:spPr/>
    </dgm:pt>
    <dgm:pt modelId="{D31342B7-B1F7-48AD-87F2-9D1F144FEE2E}" type="pres">
      <dgm:prSet presAssocID="{497E4CF7-9BEB-43C0-8F07-BE1F9AC046F9}" presName="iconBgRect" presStyleLbl="bgShp" presStyleIdx="1" presStyleCnt="7"/>
      <dgm:spPr/>
    </dgm:pt>
    <dgm:pt modelId="{3A37898E-2293-4171-AC0E-C661E379B737}" type="pres">
      <dgm:prSet presAssocID="{497E4CF7-9BEB-43C0-8F07-BE1F9AC046F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E26F545-4358-4F7D-B212-948287374F31}" type="pres">
      <dgm:prSet presAssocID="{497E4CF7-9BEB-43C0-8F07-BE1F9AC046F9}" presName="spaceRect" presStyleCnt="0"/>
      <dgm:spPr/>
    </dgm:pt>
    <dgm:pt modelId="{139B2697-3301-4C52-9A7B-2CAAE5A10300}" type="pres">
      <dgm:prSet presAssocID="{497E4CF7-9BEB-43C0-8F07-BE1F9AC046F9}" presName="textRect" presStyleLbl="revTx" presStyleIdx="1" presStyleCnt="7">
        <dgm:presLayoutVars>
          <dgm:chMax val="1"/>
          <dgm:chPref val="1"/>
        </dgm:presLayoutVars>
      </dgm:prSet>
      <dgm:spPr/>
    </dgm:pt>
    <dgm:pt modelId="{70557F06-F2D5-48A0-B26D-D1060844354F}" type="pres">
      <dgm:prSet presAssocID="{2190C239-1209-4963-ADCE-5BDA39D951B2}" presName="sibTrans" presStyleCnt="0"/>
      <dgm:spPr/>
    </dgm:pt>
    <dgm:pt modelId="{565FE7FE-6D63-4CEF-8339-B7866351F9C6}" type="pres">
      <dgm:prSet presAssocID="{2A16AC8A-18BE-4D21-852E-BFA08EB5258E}" presName="compNode" presStyleCnt="0"/>
      <dgm:spPr/>
    </dgm:pt>
    <dgm:pt modelId="{5812AA8A-E5B6-4FBC-93D8-FFC370FAF882}" type="pres">
      <dgm:prSet presAssocID="{2A16AC8A-18BE-4D21-852E-BFA08EB5258E}" presName="iconBgRect" presStyleLbl="bgShp" presStyleIdx="2" presStyleCnt="7"/>
      <dgm:spPr/>
    </dgm:pt>
    <dgm:pt modelId="{ACE6D688-2C7B-467E-88B4-1887B68575C5}" type="pres">
      <dgm:prSet presAssocID="{2A16AC8A-18BE-4D21-852E-BFA08EB5258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ternet"/>
        </a:ext>
      </dgm:extLst>
    </dgm:pt>
    <dgm:pt modelId="{5E77D1D3-CA2C-40D7-955D-C2E042BE5C1B}" type="pres">
      <dgm:prSet presAssocID="{2A16AC8A-18BE-4D21-852E-BFA08EB5258E}" presName="spaceRect" presStyleCnt="0"/>
      <dgm:spPr/>
    </dgm:pt>
    <dgm:pt modelId="{30B8768A-4B87-409E-AC3A-BDBEE067267F}" type="pres">
      <dgm:prSet presAssocID="{2A16AC8A-18BE-4D21-852E-BFA08EB5258E}" presName="textRect" presStyleLbl="revTx" presStyleIdx="2" presStyleCnt="7">
        <dgm:presLayoutVars>
          <dgm:chMax val="1"/>
          <dgm:chPref val="1"/>
        </dgm:presLayoutVars>
      </dgm:prSet>
      <dgm:spPr/>
    </dgm:pt>
    <dgm:pt modelId="{8701B931-72F0-4C6A-B4ED-A16D497DF29E}" type="pres">
      <dgm:prSet presAssocID="{9D70A2AB-27F9-4220-B769-BCF791CCB425}" presName="sibTrans" presStyleCnt="0"/>
      <dgm:spPr/>
    </dgm:pt>
    <dgm:pt modelId="{C924BB67-EDF9-41EF-A2AE-60E40CA78322}" type="pres">
      <dgm:prSet presAssocID="{3F815F02-613C-4004-B434-968F000E48D6}" presName="compNode" presStyleCnt="0"/>
      <dgm:spPr/>
    </dgm:pt>
    <dgm:pt modelId="{9029E4B4-9503-4E11-B7C3-F13A762081C5}" type="pres">
      <dgm:prSet presAssocID="{3F815F02-613C-4004-B434-968F000E48D6}" presName="iconBgRect" presStyleLbl="bgShp" presStyleIdx="3" presStyleCnt="7"/>
      <dgm:spPr/>
    </dgm:pt>
    <dgm:pt modelId="{A94AB8A2-43E1-40B6-9012-033336920756}" type="pres">
      <dgm:prSet presAssocID="{3F815F02-613C-4004-B434-968F000E48D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BB5AB131-951E-428A-88F8-AE464F383FA8}" type="pres">
      <dgm:prSet presAssocID="{3F815F02-613C-4004-B434-968F000E48D6}" presName="spaceRect" presStyleCnt="0"/>
      <dgm:spPr/>
    </dgm:pt>
    <dgm:pt modelId="{5015F916-1AE9-4C0D-A24B-75FCA938EF1B}" type="pres">
      <dgm:prSet presAssocID="{3F815F02-613C-4004-B434-968F000E48D6}" presName="textRect" presStyleLbl="revTx" presStyleIdx="3" presStyleCnt="7">
        <dgm:presLayoutVars>
          <dgm:chMax val="1"/>
          <dgm:chPref val="1"/>
        </dgm:presLayoutVars>
      </dgm:prSet>
      <dgm:spPr/>
    </dgm:pt>
    <dgm:pt modelId="{0266E851-06B7-4229-AC9F-354DD4A7E0F9}" type="pres">
      <dgm:prSet presAssocID="{21CAC014-A52D-4F46-B7FA-D2AC5130959E}" presName="sibTrans" presStyleCnt="0"/>
      <dgm:spPr/>
    </dgm:pt>
    <dgm:pt modelId="{9B2855D2-1B17-478E-84D3-8206C8D3DE33}" type="pres">
      <dgm:prSet presAssocID="{312CD314-1F80-4A34-AE9E-2150C42C2F83}" presName="compNode" presStyleCnt="0"/>
      <dgm:spPr/>
    </dgm:pt>
    <dgm:pt modelId="{7D6FC8A8-59F2-40A8-B5AA-804DD56A8390}" type="pres">
      <dgm:prSet presAssocID="{312CD314-1F80-4A34-AE9E-2150C42C2F83}" presName="iconBgRect" presStyleLbl="bgShp" presStyleIdx="4" presStyleCnt="7"/>
      <dgm:spPr/>
    </dgm:pt>
    <dgm:pt modelId="{8788AB40-2353-43ED-AA1E-FD86BF7E7750}" type="pres">
      <dgm:prSet presAssocID="{312CD314-1F80-4A34-AE9E-2150C42C2F8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4F51D39D-5C51-40B7-A3A7-BF19105D9020}" type="pres">
      <dgm:prSet presAssocID="{312CD314-1F80-4A34-AE9E-2150C42C2F83}" presName="spaceRect" presStyleCnt="0"/>
      <dgm:spPr/>
    </dgm:pt>
    <dgm:pt modelId="{B9C1B6E9-F237-4B9F-839A-00B9D436D667}" type="pres">
      <dgm:prSet presAssocID="{312CD314-1F80-4A34-AE9E-2150C42C2F83}" presName="textRect" presStyleLbl="revTx" presStyleIdx="4" presStyleCnt="7">
        <dgm:presLayoutVars>
          <dgm:chMax val="1"/>
          <dgm:chPref val="1"/>
        </dgm:presLayoutVars>
      </dgm:prSet>
      <dgm:spPr/>
    </dgm:pt>
    <dgm:pt modelId="{B4EF1DF0-C2F2-4DAF-8EEA-FCB4BC9FF8E9}" type="pres">
      <dgm:prSet presAssocID="{9E8F987F-C6F3-4843-8FDD-AAF2321D3E8C}" presName="sibTrans" presStyleCnt="0"/>
      <dgm:spPr/>
    </dgm:pt>
    <dgm:pt modelId="{FAFEBDED-3412-4890-B0EA-871A5B984FAA}" type="pres">
      <dgm:prSet presAssocID="{51848E7A-3FB3-4BA3-A3FB-33867E79294E}" presName="compNode" presStyleCnt="0"/>
      <dgm:spPr/>
    </dgm:pt>
    <dgm:pt modelId="{8EB8151D-11CA-450B-9A03-816CA465A2A1}" type="pres">
      <dgm:prSet presAssocID="{51848E7A-3FB3-4BA3-A3FB-33867E79294E}" presName="iconBgRect" presStyleLbl="bgShp" presStyleIdx="5" presStyleCnt="7"/>
      <dgm:spPr/>
    </dgm:pt>
    <dgm:pt modelId="{42A70D00-135C-46F0-B22B-CF5183F61180}" type="pres">
      <dgm:prSet presAssocID="{51848E7A-3FB3-4BA3-A3FB-33867E79294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E0E0D3F1-DE1C-4204-8DCF-E852B44D4D96}" type="pres">
      <dgm:prSet presAssocID="{51848E7A-3FB3-4BA3-A3FB-33867E79294E}" presName="spaceRect" presStyleCnt="0"/>
      <dgm:spPr/>
    </dgm:pt>
    <dgm:pt modelId="{FC089FC6-37D6-4FDE-A374-0F7A1C890071}" type="pres">
      <dgm:prSet presAssocID="{51848E7A-3FB3-4BA3-A3FB-33867E79294E}" presName="textRect" presStyleLbl="revTx" presStyleIdx="5" presStyleCnt="7">
        <dgm:presLayoutVars>
          <dgm:chMax val="1"/>
          <dgm:chPref val="1"/>
        </dgm:presLayoutVars>
      </dgm:prSet>
      <dgm:spPr/>
    </dgm:pt>
    <dgm:pt modelId="{627C75B2-8BEA-4B0E-A82E-2D4B2A8530B8}" type="pres">
      <dgm:prSet presAssocID="{C6C56E18-9066-4E2F-B635-CC05201B5818}" presName="sibTrans" presStyleCnt="0"/>
      <dgm:spPr/>
    </dgm:pt>
    <dgm:pt modelId="{C804A12C-0CB0-4AB1-8948-469D5C6DF1AA}" type="pres">
      <dgm:prSet presAssocID="{84D26B56-376A-40D8-B0C2-9C6223767EFA}" presName="compNode" presStyleCnt="0"/>
      <dgm:spPr/>
    </dgm:pt>
    <dgm:pt modelId="{D67DCF6B-AF8B-4CF8-8FA5-8F25CB685F15}" type="pres">
      <dgm:prSet presAssocID="{84D26B56-376A-40D8-B0C2-9C6223767EFA}" presName="iconBgRect" presStyleLbl="bgShp" presStyleIdx="6" presStyleCnt="7"/>
      <dgm:spPr/>
    </dgm:pt>
    <dgm:pt modelId="{0C306B5C-957D-4156-B968-9AFD96BEA452}" type="pres">
      <dgm:prSet presAssocID="{84D26B56-376A-40D8-B0C2-9C6223767EF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E00E9E0-1970-49DF-877F-427AD0E65FF1}" type="pres">
      <dgm:prSet presAssocID="{84D26B56-376A-40D8-B0C2-9C6223767EFA}" presName="spaceRect" presStyleCnt="0"/>
      <dgm:spPr/>
    </dgm:pt>
    <dgm:pt modelId="{AF92E4C4-1979-45C2-AEE3-2B4E1659CC97}" type="pres">
      <dgm:prSet presAssocID="{84D26B56-376A-40D8-B0C2-9C6223767EFA}" presName="textRect" presStyleLbl="revTx" presStyleIdx="6" presStyleCnt="7">
        <dgm:presLayoutVars>
          <dgm:chMax val="1"/>
          <dgm:chPref val="1"/>
        </dgm:presLayoutVars>
      </dgm:prSet>
      <dgm:spPr/>
    </dgm:pt>
  </dgm:ptLst>
  <dgm:cxnLst>
    <dgm:cxn modelId="{02C9D504-F58B-4F4A-9CEF-A48006CE916E}" type="presOf" srcId="{497E4CF7-9BEB-43C0-8F07-BE1F9AC046F9}" destId="{139B2697-3301-4C52-9A7B-2CAAE5A10300}" srcOrd="0" destOrd="0" presId="urn:microsoft.com/office/officeart/2018/5/layout/IconCircleLabelList"/>
    <dgm:cxn modelId="{9674E219-C146-447E-9AAD-2354A8A97D92}" srcId="{5FD299F0-9068-4F09-B5C4-8C893E8E2BCE}" destId="{51848E7A-3FB3-4BA3-A3FB-33867E79294E}" srcOrd="5" destOrd="0" parTransId="{975E3C69-BF82-4A19-8C62-9CE235958905}" sibTransId="{C6C56E18-9066-4E2F-B635-CC05201B5818}"/>
    <dgm:cxn modelId="{4C9A0F2E-E3CE-4C94-BDC3-59E2F65FB740}" type="presOf" srcId="{5FD299F0-9068-4F09-B5C4-8C893E8E2BCE}" destId="{9A0A304F-D6C6-4607-84AC-1B61DE181A89}" srcOrd="0" destOrd="0" presId="urn:microsoft.com/office/officeart/2018/5/layout/IconCircleLabelList"/>
    <dgm:cxn modelId="{B6D1EF3A-26F1-4913-835D-679A4EEB8C5D}" type="presOf" srcId="{84D26B56-376A-40D8-B0C2-9C6223767EFA}" destId="{AF92E4C4-1979-45C2-AEE3-2B4E1659CC97}" srcOrd="0" destOrd="0" presId="urn:microsoft.com/office/officeart/2018/5/layout/IconCircleLabelList"/>
    <dgm:cxn modelId="{10008D5B-08E5-4357-AC73-AD5A0709982E}" srcId="{5FD299F0-9068-4F09-B5C4-8C893E8E2BCE}" destId="{3F815F02-613C-4004-B434-968F000E48D6}" srcOrd="3" destOrd="0" parTransId="{4BF89C14-F48E-4F43-8489-5E4AED68E2B0}" sibTransId="{21CAC014-A52D-4F46-B7FA-D2AC5130959E}"/>
    <dgm:cxn modelId="{E075E764-3695-4E6E-AD09-28E0ACF4F240}" type="presOf" srcId="{3F815F02-613C-4004-B434-968F000E48D6}" destId="{5015F916-1AE9-4C0D-A24B-75FCA938EF1B}" srcOrd="0" destOrd="0" presId="urn:microsoft.com/office/officeart/2018/5/layout/IconCircleLabelList"/>
    <dgm:cxn modelId="{44DA6550-6485-424B-9E35-C060C97604BF}" srcId="{5FD299F0-9068-4F09-B5C4-8C893E8E2BCE}" destId="{497E4CF7-9BEB-43C0-8F07-BE1F9AC046F9}" srcOrd="1" destOrd="0" parTransId="{9EE9C18B-CB2A-4F86-9334-4FB9D09F1D25}" sibTransId="{2190C239-1209-4963-ADCE-5BDA39D951B2}"/>
    <dgm:cxn modelId="{48B39A71-0171-4378-9A58-EC94490102D7}" srcId="{5FD299F0-9068-4F09-B5C4-8C893E8E2BCE}" destId="{2A16AC8A-18BE-4D21-852E-BFA08EB5258E}" srcOrd="2" destOrd="0" parTransId="{1363524B-1977-49BF-9418-77327601709B}" sibTransId="{9D70A2AB-27F9-4220-B769-BCF791CCB425}"/>
    <dgm:cxn modelId="{0C87B652-6CAD-4C0D-B9EA-6C41ACFA8E11}" type="presOf" srcId="{89977725-CF5D-4E8D-B2CD-898C6804E8BF}" destId="{20D22DC7-DC43-416E-88DD-0A7B1D795F36}" srcOrd="0" destOrd="0" presId="urn:microsoft.com/office/officeart/2018/5/layout/IconCircleLabelList"/>
    <dgm:cxn modelId="{118E807E-DC64-484B-BE8D-9ED3C065DB9D}" srcId="{5FD299F0-9068-4F09-B5C4-8C893E8E2BCE}" destId="{89977725-CF5D-4E8D-B2CD-898C6804E8BF}" srcOrd="0" destOrd="0" parTransId="{D4CF2EDF-0136-4169-8DA1-D79E6D93E0B9}" sibTransId="{0269225D-93D9-4689-AF44-B3DCDF6741AB}"/>
    <dgm:cxn modelId="{59552184-111F-4B65-AF54-29912FCD102F}" type="presOf" srcId="{2A16AC8A-18BE-4D21-852E-BFA08EB5258E}" destId="{30B8768A-4B87-409E-AC3A-BDBEE067267F}" srcOrd="0" destOrd="0" presId="urn:microsoft.com/office/officeart/2018/5/layout/IconCircleLabelList"/>
    <dgm:cxn modelId="{8859899C-91C5-4896-80BD-9B1A92E7E6B5}" type="presOf" srcId="{312CD314-1F80-4A34-AE9E-2150C42C2F83}" destId="{B9C1B6E9-F237-4B9F-839A-00B9D436D667}" srcOrd="0" destOrd="0" presId="urn:microsoft.com/office/officeart/2018/5/layout/IconCircleLabelList"/>
    <dgm:cxn modelId="{0039149E-F147-4117-B2B0-11020FEA784F}" srcId="{5FD299F0-9068-4F09-B5C4-8C893E8E2BCE}" destId="{84D26B56-376A-40D8-B0C2-9C6223767EFA}" srcOrd="6" destOrd="0" parTransId="{526122EE-3074-42A0-BDA0-7FF615618BF8}" sibTransId="{D71C1904-B7E6-4C3A-A47B-6F7AB156973A}"/>
    <dgm:cxn modelId="{C0FC21AC-DA65-42F4-89FB-872EDCDD153E}" srcId="{5FD299F0-9068-4F09-B5C4-8C893E8E2BCE}" destId="{312CD314-1F80-4A34-AE9E-2150C42C2F83}" srcOrd="4" destOrd="0" parTransId="{19FC385E-C415-4B95-BF71-EF3EC4A253F7}" sibTransId="{9E8F987F-C6F3-4843-8FDD-AAF2321D3E8C}"/>
    <dgm:cxn modelId="{6434F5AF-FAED-4057-94A5-9DC7F7732100}" type="presOf" srcId="{51848E7A-3FB3-4BA3-A3FB-33867E79294E}" destId="{FC089FC6-37D6-4FDE-A374-0F7A1C890071}" srcOrd="0" destOrd="0" presId="urn:microsoft.com/office/officeart/2018/5/layout/IconCircleLabelList"/>
    <dgm:cxn modelId="{6C1CEB6D-498B-470F-A9ED-F1649F484085}" type="presParOf" srcId="{9A0A304F-D6C6-4607-84AC-1B61DE181A89}" destId="{8701C8D5-43B9-4B11-A81A-959269491DA1}" srcOrd="0" destOrd="0" presId="urn:microsoft.com/office/officeart/2018/5/layout/IconCircleLabelList"/>
    <dgm:cxn modelId="{C3C7E4B8-1F9F-4FC8-A29D-3B18A45CF205}" type="presParOf" srcId="{8701C8D5-43B9-4B11-A81A-959269491DA1}" destId="{B30CA8BB-B85B-441E-A6AE-A40953D53F17}" srcOrd="0" destOrd="0" presId="urn:microsoft.com/office/officeart/2018/5/layout/IconCircleLabelList"/>
    <dgm:cxn modelId="{55D1FB97-7F9A-4C1D-8410-C09F38F5B14A}" type="presParOf" srcId="{8701C8D5-43B9-4B11-A81A-959269491DA1}" destId="{55013125-CCB7-4D68-BE3C-5EE9360C2422}" srcOrd="1" destOrd="0" presId="urn:microsoft.com/office/officeart/2018/5/layout/IconCircleLabelList"/>
    <dgm:cxn modelId="{DEBA3A54-8975-4CB3-9BC7-EE8D7E2D3117}" type="presParOf" srcId="{8701C8D5-43B9-4B11-A81A-959269491DA1}" destId="{86D15E69-45BD-43A0-BBA9-6582E2C3861F}" srcOrd="2" destOrd="0" presId="urn:microsoft.com/office/officeart/2018/5/layout/IconCircleLabelList"/>
    <dgm:cxn modelId="{D5E05BB2-F6A3-4E00-A811-E1A0A30D63A3}" type="presParOf" srcId="{8701C8D5-43B9-4B11-A81A-959269491DA1}" destId="{20D22DC7-DC43-416E-88DD-0A7B1D795F36}" srcOrd="3" destOrd="0" presId="urn:microsoft.com/office/officeart/2018/5/layout/IconCircleLabelList"/>
    <dgm:cxn modelId="{0A493D8E-428D-4217-B8FE-76AA2884ECF9}" type="presParOf" srcId="{9A0A304F-D6C6-4607-84AC-1B61DE181A89}" destId="{1978A111-1DC7-4451-ABD5-ACAB8DE5DD8B}" srcOrd="1" destOrd="0" presId="urn:microsoft.com/office/officeart/2018/5/layout/IconCircleLabelList"/>
    <dgm:cxn modelId="{752098AC-28F3-433F-A476-072F2EA5A62D}" type="presParOf" srcId="{9A0A304F-D6C6-4607-84AC-1B61DE181A89}" destId="{18955802-2133-449D-ADB5-D6706C2A07AA}" srcOrd="2" destOrd="0" presId="urn:microsoft.com/office/officeart/2018/5/layout/IconCircleLabelList"/>
    <dgm:cxn modelId="{5E2D35D3-70BD-4569-B194-A85444229093}" type="presParOf" srcId="{18955802-2133-449D-ADB5-D6706C2A07AA}" destId="{D31342B7-B1F7-48AD-87F2-9D1F144FEE2E}" srcOrd="0" destOrd="0" presId="urn:microsoft.com/office/officeart/2018/5/layout/IconCircleLabelList"/>
    <dgm:cxn modelId="{61814430-A6C9-4BA5-8695-20201E407856}" type="presParOf" srcId="{18955802-2133-449D-ADB5-D6706C2A07AA}" destId="{3A37898E-2293-4171-AC0E-C661E379B737}" srcOrd="1" destOrd="0" presId="urn:microsoft.com/office/officeart/2018/5/layout/IconCircleLabelList"/>
    <dgm:cxn modelId="{256F19BC-88E9-4E88-92B2-BD99C99D8E7E}" type="presParOf" srcId="{18955802-2133-449D-ADB5-D6706C2A07AA}" destId="{3E26F545-4358-4F7D-B212-948287374F31}" srcOrd="2" destOrd="0" presId="urn:microsoft.com/office/officeart/2018/5/layout/IconCircleLabelList"/>
    <dgm:cxn modelId="{53D2FBEE-48C4-4E55-9089-7768ABB9AEDB}" type="presParOf" srcId="{18955802-2133-449D-ADB5-D6706C2A07AA}" destId="{139B2697-3301-4C52-9A7B-2CAAE5A10300}" srcOrd="3" destOrd="0" presId="urn:microsoft.com/office/officeart/2018/5/layout/IconCircleLabelList"/>
    <dgm:cxn modelId="{80A69E54-8305-454D-A07A-B977B8F5485D}" type="presParOf" srcId="{9A0A304F-D6C6-4607-84AC-1B61DE181A89}" destId="{70557F06-F2D5-48A0-B26D-D1060844354F}" srcOrd="3" destOrd="0" presId="urn:microsoft.com/office/officeart/2018/5/layout/IconCircleLabelList"/>
    <dgm:cxn modelId="{EABB66D8-8DBC-453A-9501-70B6CAB11820}" type="presParOf" srcId="{9A0A304F-D6C6-4607-84AC-1B61DE181A89}" destId="{565FE7FE-6D63-4CEF-8339-B7866351F9C6}" srcOrd="4" destOrd="0" presId="urn:microsoft.com/office/officeart/2018/5/layout/IconCircleLabelList"/>
    <dgm:cxn modelId="{8B2C8A29-D2C9-48AD-A817-4C06AD282FD6}" type="presParOf" srcId="{565FE7FE-6D63-4CEF-8339-B7866351F9C6}" destId="{5812AA8A-E5B6-4FBC-93D8-FFC370FAF882}" srcOrd="0" destOrd="0" presId="urn:microsoft.com/office/officeart/2018/5/layout/IconCircleLabelList"/>
    <dgm:cxn modelId="{0F59A92B-2C54-4243-9EE2-AF92832D56B8}" type="presParOf" srcId="{565FE7FE-6D63-4CEF-8339-B7866351F9C6}" destId="{ACE6D688-2C7B-467E-88B4-1887B68575C5}" srcOrd="1" destOrd="0" presId="urn:microsoft.com/office/officeart/2018/5/layout/IconCircleLabelList"/>
    <dgm:cxn modelId="{5CB9A5AA-2337-4857-AA67-F80FCD32AB25}" type="presParOf" srcId="{565FE7FE-6D63-4CEF-8339-B7866351F9C6}" destId="{5E77D1D3-CA2C-40D7-955D-C2E042BE5C1B}" srcOrd="2" destOrd="0" presId="urn:microsoft.com/office/officeart/2018/5/layout/IconCircleLabelList"/>
    <dgm:cxn modelId="{D03047DA-A268-4986-A691-5B91B863FA9F}" type="presParOf" srcId="{565FE7FE-6D63-4CEF-8339-B7866351F9C6}" destId="{30B8768A-4B87-409E-AC3A-BDBEE067267F}" srcOrd="3" destOrd="0" presId="urn:microsoft.com/office/officeart/2018/5/layout/IconCircleLabelList"/>
    <dgm:cxn modelId="{FB70834B-E682-40D9-99D3-55CF81606C1F}" type="presParOf" srcId="{9A0A304F-D6C6-4607-84AC-1B61DE181A89}" destId="{8701B931-72F0-4C6A-B4ED-A16D497DF29E}" srcOrd="5" destOrd="0" presId="urn:microsoft.com/office/officeart/2018/5/layout/IconCircleLabelList"/>
    <dgm:cxn modelId="{F330EAC6-F480-4F77-AE09-CB35A5A49870}" type="presParOf" srcId="{9A0A304F-D6C6-4607-84AC-1B61DE181A89}" destId="{C924BB67-EDF9-41EF-A2AE-60E40CA78322}" srcOrd="6" destOrd="0" presId="urn:microsoft.com/office/officeart/2018/5/layout/IconCircleLabelList"/>
    <dgm:cxn modelId="{5919986F-D2B7-4613-8D12-9FB19606FE18}" type="presParOf" srcId="{C924BB67-EDF9-41EF-A2AE-60E40CA78322}" destId="{9029E4B4-9503-4E11-B7C3-F13A762081C5}" srcOrd="0" destOrd="0" presId="urn:microsoft.com/office/officeart/2018/5/layout/IconCircleLabelList"/>
    <dgm:cxn modelId="{1509B933-0F10-49BD-B997-C1AB89168025}" type="presParOf" srcId="{C924BB67-EDF9-41EF-A2AE-60E40CA78322}" destId="{A94AB8A2-43E1-40B6-9012-033336920756}" srcOrd="1" destOrd="0" presId="urn:microsoft.com/office/officeart/2018/5/layout/IconCircleLabelList"/>
    <dgm:cxn modelId="{75992DB9-B019-4904-8594-38BF8B9B5BC5}" type="presParOf" srcId="{C924BB67-EDF9-41EF-A2AE-60E40CA78322}" destId="{BB5AB131-951E-428A-88F8-AE464F383FA8}" srcOrd="2" destOrd="0" presId="urn:microsoft.com/office/officeart/2018/5/layout/IconCircleLabelList"/>
    <dgm:cxn modelId="{2366DC3C-D08A-4455-9ECD-424A2FCE586A}" type="presParOf" srcId="{C924BB67-EDF9-41EF-A2AE-60E40CA78322}" destId="{5015F916-1AE9-4C0D-A24B-75FCA938EF1B}" srcOrd="3" destOrd="0" presId="urn:microsoft.com/office/officeart/2018/5/layout/IconCircleLabelList"/>
    <dgm:cxn modelId="{00918A73-EA06-4A0A-BD4E-055F69521660}" type="presParOf" srcId="{9A0A304F-D6C6-4607-84AC-1B61DE181A89}" destId="{0266E851-06B7-4229-AC9F-354DD4A7E0F9}" srcOrd="7" destOrd="0" presId="urn:microsoft.com/office/officeart/2018/5/layout/IconCircleLabelList"/>
    <dgm:cxn modelId="{2E39C945-4836-436C-A794-47D63B5BD3FE}" type="presParOf" srcId="{9A0A304F-D6C6-4607-84AC-1B61DE181A89}" destId="{9B2855D2-1B17-478E-84D3-8206C8D3DE33}" srcOrd="8" destOrd="0" presId="urn:microsoft.com/office/officeart/2018/5/layout/IconCircleLabelList"/>
    <dgm:cxn modelId="{B9259844-0BA8-4870-AA85-BE33C05F2FD6}" type="presParOf" srcId="{9B2855D2-1B17-478E-84D3-8206C8D3DE33}" destId="{7D6FC8A8-59F2-40A8-B5AA-804DD56A8390}" srcOrd="0" destOrd="0" presId="urn:microsoft.com/office/officeart/2018/5/layout/IconCircleLabelList"/>
    <dgm:cxn modelId="{26AA9979-5FA6-42C8-909D-44B2FA933576}" type="presParOf" srcId="{9B2855D2-1B17-478E-84D3-8206C8D3DE33}" destId="{8788AB40-2353-43ED-AA1E-FD86BF7E7750}" srcOrd="1" destOrd="0" presId="urn:microsoft.com/office/officeart/2018/5/layout/IconCircleLabelList"/>
    <dgm:cxn modelId="{4346E9C9-FCC8-43A1-BA8C-5D22A9B24C64}" type="presParOf" srcId="{9B2855D2-1B17-478E-84D3-8206C8D3DE33}" destId="{4F51D39D-5C51-40B7-A3A7-BF19105D9020}" srcOrd="2" destOrd="0" presId="urn:microsoft.com/office/officeart/2018/5/layout/IconCircleLabelList"/>
    <dgm:cxn modelId="{3372C2E5-9840-4E5D-AB0D-938FBA6C94BC}" type="presParOf" srcId="{9B2855D2-1B17-478E-84D3-8206C8D3DE33}" destId="{B9C1B6E9-F237-4B9F-839A-00B9D436D667}" srcOrd="3" destOrd="0" presId="urn:microsoft.com/office/officeart/2018/5/layout/IconCircleLabelList"/>
    <dgm:cxn modelId="{20F906DD-89D2-47DE-8B6D-1B56395136EB}" type="presParOf" srcId="{9A0A304F-D6C6-4607-84AC-1B61DE181A89}" destId="{B4EF1DF0-C2F2-4DAF-8EEA-FCB4BC9FF8E9}" srcOrd="9" destOrd="0" presId="urn:microsoft.com/office/officeart/2018/5/layout/IconCircleLabelList"/>
    <dgm:cxn modelId="{2D5B6589-7028-4146-9387-47F46BC20502}" type="presParOf" srcId="{9A0A304F-D6C6-4607-84AC-1B61DE181A89}" destId="{FAFEBDED-3412-4890-B0EA-871A5B984FAA}" srcOrd="10" destOrd="0" presId="urn:microsoft.com/office/officeart/2018/5/layout/IconCircleLabelList"/>
    <dgm:cxn modelId="{B87B2005-286C-40A8-A069-1AD0BC1D5632}" type="presParOf" srcId="{FAFEBDED-3412-4890-B0EA-871A5B984FAA}" destId="{8EB8151D-11CA-450B-9A03-816CA465A2A1}" srcOrd="0" destOrd="0" presId="urn:microsoft.com/office/officeart/2018/5/layout/IconCircleLabelList"/>
    <dgm:cxn modelId="{3B903DEB-2476-44A4-9BDD-ECB707E55640}" type="presParOf" srcId="{FAFEBDED-3412-4890-B0EA-871A5B984FAA}" destId="{42A70D00-135C-46F0-B22B-CF5183F61180}" srcOrd="1" destOrd="0" presId="urn:microsoft.com/office/officeart/2018/5/layout/IconCircleLabelList"/>
    <dgm:cxn modelId="{5E17919E-8612-4488-9E81-9AE4456B4450}" type="presParOf" srcId="{FAFEBDED-3412-4890-B0EA-871A5B984FAA}" destId="{E0E0D3F1-DE1C-4204-8DCF-E852B44D4D96}" srcOrd="2" destOrd="0" presId="urn:microsoft.com/office/officeart/2018/5/layout/IconCircleLabelList"/>
    <dgm:cxn modelId="{F03507CD-1EC7-4552-B981-F8059373F034}" type="presParOf" srcId="{FAFEBDED-3412-4890-B0EA-871A5B984FAA}" destId="{FC089FC6-37D6-4FDE-A374-0F7A1C890071}" srcOrd="3" destOrd="0" presId="urn:microsoft.com/office/officeart/2018/5/layout/IconCircleLabelList"/>
    <dgm:cxn modelId="{C22A7ADE-A4E0-4CAE-B773-B1E9A983F3D9}" type="presParOf" srcId="{9A0A304F-D6C6-4607-84AC-1B61DE181A89}" destId="{627C75B2-8BEA-4B0E-A82E-2D4B2A8530B8}" srcOrd="11" destOrd="0" presId="urn:microsoft.com/office/officeart/2018/5/layout/IconCircleLabelList"/>
    <dgm:cxn modelId="{F0179229-C07D-4DE5-AF45-53A7136F160D}" type="presParOf" srcId="{9A0A304F-D6C6-4607-84AC-1B61DE181A89}" destId="{C804A12C-0CB0-4AB1-8948-469D5C6DF1AA}" srcOrd="12" destOrd="0" presId="urn:microsoft.com/office/officeart/2018/5/layout/IconCircleLabelList"/>
    <dgm:cxn modelId="{2BC9823E-30C7-43B4-97A6-21D0985689B9}" type="presParOf" srcId="{C804A12C-0CB0-4AB1-8948-469D5C6DF1AA}" destId="{D67DCF6B-AF8B-4CF8-8FA5-8F25CB685F15}" srcOrd="0" destOrd="0" presId="urn:microsoft.com/office/officeart/2018/5/layout/IconCircleLabelList"/>
    <dgm:cxn modelId="{FA1AEA2D-7C53-4D19-B100-9CE3E01DEAD0}" type="presParOf" srcId="{C804A12C-0CB0-4AB1-8948-469D5C6DF1AA}" destId="{0C306B5C-957D-4156-B968-9AFD96BEA452}" srcOrd="1" destOrd="0" presId="urn:microsoft.com/office/officeart/2018/5/layout/IconCircleLabelList"/>
    <dgm:cxn modelId="{E3AD6011-5EBE-4A62-BA89-9B58271BE27F}" type="presParOf" srcId="{C804A12C-0CB0-4AB1-8948-469D5C6DF1AA}" destId="{FE00E9E0-1970-49DF-877F-427AD0E65FF1}" srcOrd="2" destOrd="0" presId="urn:microsoft.com/office/officeart/2018/5/layout/IconCircleLabelList"/>
    <dgm:cxn modelId="{F0531E8D-09B5-4E77-BD10-A9D7588F5F1C}" type="presParOf" srcId="{C804A12C-0CB0-4AB1-8948-469D5C6DF1AA}" destId="{AF92E4C4-1979-45C2-AEE3-2B4E1659CC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18DF-D90D-4D09-9B87-68B40E2BF33D}">
      <dsp:nvSpPr>
        <dsp:cNvPr id="0" name=""/>
        <dsp:cNvSpPr/>
      </dsp:nvSpPr>
      <dsp:spPr>
        <a:xfrm>
          <a:off x="0" y="35024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0B3CE-AD4A-42E6-AB17-F1F2679B67D3}">
      <dsp:nvSpPr>
        <dsp:cNvPr id="0" name=""/>
        <dsp:cNvSpPr/>
      </dsp:nvSpPr>
      <dsp:spPr>
        <a:xfrm>
          <a:off x="262890" y="9932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Abstract</a:t>
          </a:r>
        </a:p>
      </dsp:txBody>
      <dsp:txXfrm>
        <a:off x="287388" y="123821"/>
        <a:ext cx="3631464" cy="452844"/>
      </dsp:txXfrm>
    </dsp:sp>
    <dsp:sp modelId="{784A9727-99C6-42C6-B938-8ADDC050C277}">
      <dsp:nvSpPr>
        <dsp:cNvPr id="0" name=""/>
        <dsp:cNvSpPr/>
      </dsp:nvSpPr>
      <dsp:spPr>
        <a:xfrm>
          <a:off x="0" y="112136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500B4B-2FE0-4D44-8FC8-59ECE0328FE3}">
      <dsp:nvSpPr>
        <dsp:cNvPr id="0" name=""/>
        <dsp:cNvSpPr/>
      </dsp:nvSpPr>
      <dsp:spPr>
        <a:xfrm>
          <a:off x="262890" y="87044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Introduction</a:t>
          </a:r>
        </a:p>
      </dsp:txBody>
      <dsp:txXfrm>
        <a:off x="287388" y="894941"/>
        <a:ext cx="3631464" cy="452844"/>
      </dsp:txXfrm>
    </dsp:sp>
    <dsp:sp modelId="{92228808-C642-439F-8344-38CF0F03AB26}">
      <dsp:nvSpPr>
        <dsp:cNvPr id="0" name=""/>
        <dsp:cNvSpPr/>
      </dsp:nvSpPr>
      <dsp:spPr>
        <a:xfrm>
          <a:off x="0" y="189248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801BD-2560-47AD-9DB9-F420907FB824}">
      <dsp:nvSpPr>
        <dsp:cNvPr id="0" name=""/>
        <dsp:cNvSpPr/>
      </dsp:nvSpPr>
      <dsp:spPr>
        <a:xfrm>
          <a:off x="262890" y="164156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Methodology</a:t>
          </a:r>
        </a:p>
      </dsp:txBody>
      <dsp:txXfrm>
        <a:off x="287388" y="1666061"/>
        <a:ext cx="3631464" cy="452844"/>
      </dsp:txXfrm>
    </dsp:sp>
    <dsp:sp modelId="{DD3EA748-9051-4C78-B5C9-1DDFC5D8C644}">
      <dsp:nvSpPr>
        <dsp:cNvPr id="0" name=""/>
        <dsp:cNvSpPr/>
      </dsp:nvSpPr>
      <dsp:spPr>
        <a:xfrm>
          <a:off x="0" y="2663603"/>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425A4B-E2DC-48D8-AB3B-81125CCC32F8}">
      <dsp:nvSpPr>
        <dsp:cNvPr id="0" name=""/>
        <dsp:cNvSpPr/>
      </dsp:nvSpPr>
      <dsp:spPr>
        <a:xfrm>
          <a:off x="262890" y="241268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Programs</a:t>
          </a:r>
        </a:p>
      </dsp:txBody>
      <dsp:txXfrm>
        <a:off x="287388" y="2437181"/>
        <a:ext cx="3631464" cy="452844"/>
      </dsp:txXfrm>
    </dsp:sp>
    <dsp:sp modelId="{A5966369-196D-470D-96DA-827F2975618B}">
      <dsp:nvSpPr>
        <dsp:cNvPr id="0" name=""/>
        <dsp:cNvSpPr/>
      </dsp:nvSpPr>
      <dsp:spPr>
        <a:xfrm>
          <a:off x="0" y="343472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C42AE-F1D1-43DC-971A-C7D6B278A5E1}">
      <dsp:nvSpPr>
        <dsp:cNvPr id="0" name=""/>
        <dsp:cNvSpPr/>
      </dsp:nvSpPr>
      <dsp:spPr>
        <a:xfrm>
          <a:off x="262890" y="3183803"/>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Outputs</a:t>
          </a:r>
        </a:p>
      </dsp:txBody>
      <dsp:txXfrm>
        <a:off x="287388" y="3208301"/>
        <a:ext cx="3631464" cy="452844"/>
      </dsp:txXfrm>
    </dsp:sp>
    <dsp:sp modelId="{03919072-F2D5-4941-9D2F-EBF4397F3C0C}">
      <dsp:nvSpPr>
        <dsp:cNvPr id="0" name=""/>
        <dsp:cNvSpPr/>
      </dsp:nvSpPr>
      <dsp:spPr>
        <a:xfrm>
          <a:off x="0" y="420584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66D59-E292-418A-8730-9A92C9542651}">
      <dsp:nvSpPr>
        <dsp:cNvPr id="0" name=""/>
        <dsp:cNvSpPr/>
      </dsp:nvSpPr>
      <dsp:spPr>
        <a:xfrm>
          <a:off x="262890" y="395492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Applications</a:t>
          </a:r>
        </a:p>
      </dsp:txBody>
      <dsp:txXfrm>
        <a:off x="287388" y="3979422"/>
        <a:ext cx="3631464" cy="452844"/>
      </dsp:txXfrm>
    </dsp:sp>
    <dsp:sp modelId="{60CE2F08-73CB-4FA1-8DA4-06174F6D8159}">
      <dsp:nvSpPr>
        <dsp:cNvPr id="0" name=""/>
        <dsp:cNvSpPr/>
      </dsp:nvSpPr>
      <dsp:spPr>
        <a:xfrm>
          <a:off x="0" y="4976964"/>
          <a:ext cx="52578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ED30B-87C0-4AD7-A3DA-BDDC4986B3E2}">
      <dsp:nvSpPr>
        <dsp:cNvPr id="0" name=""/>
        <dsp:cNvSpPr/>
      </dsp:nvSpPr>
      <dsp:spPr>
        <a:xfrm>
          <a:off x="262890" y="4726044"/>
          <a:ext cx="368046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755650">
            <a:lnSpc>
              <a:spcPct val="90000"/>
            </a:lnSpc>
            <a:spcBef>
              <a:spcPct val="0"/>
            </a:spcBef>
            <a:spcAft>
              <a:spcPct val="35000"/>
            </a:spcAft>
            <a:buNone/>
          </a:pPr>
          <a:r>
            <a:rPr lang="en-US" sz="1700" kern="1200"/>
            <a:t>Conclusion</a:t>
          </a:r>
        </a:p>
      </dsp:txBody>
      <dsp:txXfrm>
        <a:off x="287388" y="4750542"/>
        <a:ext cx="363146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CA8BB-B85B-441E-A6AE-A40953D53F17}">
      <dsp:nvSpPr>
        <dsp:cNvPr id="0" name=""/>
        <dsp:cNvSpPr/>
      </dsp:nvSpPr>
      <dsp:spPr>
        <a:xfrm>
          <a:off x="894162" y="1052"/>
          <a:ext cx="1002568" cy="1002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13125-CCB7-4D68-BE3C-5EE9360C2422}">
      <dsp:nvSpPr>
        <dsp:cNvPr id="0" name=""/>
        <dsp:cNvSpPr/>
      </dsp:nvSpPr>
      <dsp:spPr>
        <a:xfrm>
          <a:off x="1107824" y="214714"/>
          <a:ext cx="575244" cy="57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D22DC7-DC43-416E-88DD-0A7B1D795F36}">
      <dsp:nvSpPr>
        <dsp:cNvPr id="0" name=""/>
        <dsp:cNvSpPr/>
      </dsp:nvSpPr>
      <dsp:spPr>
        <a:xfrm>
          <a:off x="57366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RAM</a:t>
          </a:r>
          <a:r>
            <a:rPr lang="en-US" sz="1100" b="0" i="0" kern="1200"/>
            <a:t> allows your computer to perform many of its everyday tasks, </a:t>
          </a:r>
          <a:endParaRPr lang="en-US" sz="1100" kern="1200"/>
        </a:p>
      </dsp:txBody>
      <dsp:txXfrm>
        <a:off x="573669" y="1315895"/>
        <a:ext cx="1643554" cy="657421"/>
      </dsp:txXfrm>
    </dsp:sp>
    <dsp:sp modelId="{D31342B7-B1F7-48AD-87F2-9D1F144FEE2E}">
      <dsp:nvSpPr>
        <dsp:cNvPr id="0" name=""/>
        <dsp:cNvSpPr/>
      </dsp:nvSpPr>
      <dsp:spPr>
        <a:xfrm>
          <a:off x="2825339" y="1052"/>
          <a:ext cx="1002568" cy="1002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7898E-2293-4171-AC0E-C661E379B737}">
      <dsp:nvSpPr>
        <dsp:cNvPr id="0" name=""/>
        <dsp:cNvSpPr/>
      </dsp:nvSpPr>
      <dsp:spPr>
        <a:xfrm>
          <a:off x="3039001" y="214714"/>
          <a:ext cx="575244" cy="57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9B2697-3301-4C52-9A7B-2CAAE5A10300}">
      <dsp:nvSpPr>
        <dsp:cNvPr id="0" name=""/>
        <dsp:cNvSpPr/>
      </dsp:nvSpPr>
      <dsp:spPr>
        <a:xfrm>
          <a:off x="2504845"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a:t>
          </a:r>
          <a:r>
            <a:rPr lang="en-US" sz="1100" b="0" i="0" kern="1200"/>
            <a:t>uch as loading </a:t>
          </a:r>
          <a:r>
            <a:rPr lang="en-US" sz="1100" b="1" i="0" kern="1200"/>
            <a:t>applications</a:t>
          </a:r>
          <a:r>
            <a:rPr lang="en-US" sz="1100" kern="1200"/>
            <a:t>.</a:t>
          </a:r>
        </a:p>
      </dsp:txBody>
      <dsp:txXfrm>
        <a:off x="2504845" y="1315895"/>
        <a:ext cx="1643554" cy="657421"/>
      </dsp:txXfrm>
    </dsp:sp>
    <dsp:sp modelId="{5812AA8A-E5B6-4FBC-93D8-FFC370FAF882}">
      <dsp:nvSpPr>
        <dsp:cNvPr id="0" name=""/>
        <dsp:cNvSpPr/>
      </dsp:nvSpPr>
      <dsp:spPr>
        <a:xfrm>
          <a:off x="4756515" y="1052"/>
          <a:ext cx="1002568" cy="100256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6D688-2C7B-467E-88B4-1887B68575C5}">
      <dsp:nvSpPr>
        <dsp:cNvPr id="0" name=""/>
        <dsp:cNvSpPr/>
      </dsp:nvSpPr>
      <dsp:spPr>
        <a:xfrm>
          <a:off x="4970177" y="214714"/>
          <a:ext cx="575244" cy="57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8768A-4B87-409E-AC3A-BDBEE067267F}">
      <dsp:nvSpPr>
        <dsp:cNvPr id="0" name=""/>
        <dsp:cNvSpPr/>
      </dsp:nvSpPr>
      <dsp:spPr>
        <a:xfrm>
          <a:off x="4436022"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Browsing the internet. </a:t>
          </a:r>
          <a:endParaRPr lang="en-US" sz="1100" kern="1200"/>
        </a:p>
      </dsp:txBody>
      <dsp:txXfrm>
        <a:off x="4436022" y="1315895"/>
        <a:ext cx="1643554" cy="657421"/>
      </dsp:txXfrm>
    </dsp:sp>
    <dsp:sp modelId="{9029E4B4-9503-4E11-B7C3-F13A762081C5}">
      <dsp:nvSpPr>
        <dsp:cNvPr id="0" name=""/>
        <dsp:cNvSpPr/>
      </dsp:nvSpPr>
      <dsp:spPr>
        <a:xfrm>
          <a:off x="6687692" y="1052"/>
          <a:ext cx="1002568" cy="100256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AB8A2-43E1-40B6-9012-033336920756}">
      <dsp:nvSpPr>
        <dsp:cNvPr id="0" name=""/>
        <dsp:cNvSpPr/>
      </dsp:nvSpPr>
      <dsp:spPr>
        <a:xfrm>
          <a:off x="6901354" y="214714"/>
          <a:ext cx="575244" cy="57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5F916-1AE9-4C0D-A24B-75FCA938EF1B}">
      <dsp:nvSpPr>
        <dsp:cNvPr id="0" name=""/>
        <dsp:cNvSpPr/>
      </dsp:nvSpPr>
      <dsp:spPr>
        <a:xfrm>
          <a:off x="636719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t>
          </a:r>
          <a:r>
            <a:rPr lang="en-US" sz="1100" b="0" i="0" kern="1200"/>
            <a:t>diting a spreadsheet. </a:t>
          </a:r>
          <a:endParaRPr lang="en-US" sz="1100" kern="1200"/>
        </a:p>
      </dsp:txBody>
      <dsp:txXfrm>
        <a:off x="6367199" y="1315895"/>
        <a:ext cx="1643554" cy="657421"/>
      </dsp:txXfrm>
    </dsp:sp>
    <dsp:sp modelId="{7D6FC8A8-59F2-40A8-B5AA-804DD56A8390}">
      <dsp:nvSpPr>
        <dsp:cNvPr id="0" name=""/>
        <dsp:cNvSpPr/>
      </dsp:nvSpPr>
      <dsp:spPr>
        <a:xfrm>
          <a:off x="8618869" y="1052"/>
          <a:ext cx="1002568" cy="100256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8AB40-2353-43ED-AA1E-FD86BF7E7750}">
      <dsp:nvSpPr>
        <dsp:cNvPr id="0" name=""/>
        <dsp:cNvSpPr/>
      </dsp:nvSpPr>
      <dsp:spPr>
        <a:xfrm>
          <a:off x="8832531" y="214714"/>
          <a:ext cx="575244" cy="5752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1B6E9-F237-4B9F-839A-00B9D436D667}">
      <dsp:nvSpPr>
        <dsp:cNvPr id="0" name=""/>
        <dsp:cNvSpPr/>
      </dsp:nvSpPr>
      <dsp:spPr>
        <a:xfrm>
          <a:off x="8298376"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t>
          </a:r>
          <a:r>
            <a:rPr lang="en-US" sz="1100" b="0" i="0" kern="1200"/>
            <a:t>xperiencing the latest game.</a:t>
          </a:r>
          <a:endParaRPr lang="en-US" sz="1100" kern="1200"/>
        </a:p>
      </dsp:txBody>
      <dsp:txXfrm>
        <a:off x="8298376" y="1315895"/>
        <a:ext cx="1643554" cy="657421"/>
      </dsp:txXfrm>
    </dsp:sp>
    <dsp:sp modelId="{8EB8151D-11CA-450B-9A03-816CA465A2A1}">
      <dsp:nvSpPr>
        <dsp:cNvPr id="0" name=""/>
        <dsp:cNvSpPr/>
      </dsp:nvSpPr>
      <dsp:spPr>
        <a:xfrm>
          <a:off x="3790927" y="2384206"/>
          <a:ext cx="1002568" cy="10025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70D00-135C-46F0-B22B-CF5183F61180}">
      <dsp:nvSpPr>
        <dsp:cNvPr id="0" name=""/>
        <dsp:cNvSpPr/>
      </dsp:nvSpPr>
      <dsp:spPr>
        <a:xfrm>
          <a:off x="4004589" y="2597868"/>
          <a:ext cx="575244" cy="5752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89FC6-37D6-4FDE-A374-0F7A1C890071}">
      <dsp:nvSpPr>
        <dsp:cNvPr id="0" name=""/>
        <dsp:cNvSpPr/>
      </dsp:nvSpPr>
      <dsp:spPr>
        <a:xfrm>
          <a:off x="3470434" y="3699050"/>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Memory also allows you to switch quickly among these tasks.</a:t>
          </a:r>
          <a:endParaRPr lang="en-US" sz="1100" kern="1200"/>
        </a:p>
      </dsp:txBody>
      <dsp:txXfrm>
        <a:off x="3470434" y="3699050"/>
        <a:ext cx="1643554" cy="657421"/>
      </dsp:txXfrm>
    </dsp:sp>
    <dsp:sp modelId="{D67DCF6B-AF8B-4CF8-8FA5-8F25CB685F15}">
      <dsp:nvSpPr>
        <dsp:cNvPr id="0" name=""/>
        <dsp:cNvSpPr/>
      </dsp:nvSpPr>
      <dsp:spPr>
        <a:xfrm>
          <a:off x="5722104" y="2384206"/>
          <a:ext cx="1002568" cy="10025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06B5C-957D-4156-B968-9AFD96BEA452}">
      <dsp:nvSpPr>
        <dsp:cNvPr id="0" name=""/>
        <dsp:cNvSpPr/>
      </dsp:nvSpPr>
      <dsp:spPr>
        <a:xfrm>
          <a:off x="5935766" y="2597868"/>
          <a:ext cx="575244" cy="57524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92E4C4-1979-45C2-AEE3-2B4E1659CC97}">
      <dsp:nvSpPr>
        <dsp:cNvPr id="0" name=""/>
        <dsp:cNvSpPr/>
      </dsp:nvSpPr>
      <dsp:spPr>
        <a:xfrm>
          <a:off x="5401611" y="3699050"/>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t>
          </a:r>
          <a:r>
            <a:rPr lang="en-US" sz="1100" b="0" i="0" kern="1200"/>
            <a:t>emembering where you are in one task when you switch to another task.</a:t>
          </a:r>
          <a:endParaRPr lang="en-US" sz="1100" kern="1200"/>
        </a:p>
      </dsp:txBody>
      <dsp:txXfrm>
        <a:off x="5401611" y="3699050"/>
        <a:ext cx="1643554" cy="6574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2E91-6580-4F6D-8647-22C6E9CE2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05D3C8-D21C-4350-92CD-69E3FA5F9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5B15D-F6CC-4773-998F-E382BB875FD0}"/>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26AEFB9F-F979-4011-A1C8-AB1C74A5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EB539-7938-47A7-95A1-1C1D5F0E770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67577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CC93-73B0-48C3-AC17-191343E9F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392CA-E5BA-4C50-82F9-A03AF4EB9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6CA31-0417-409D-8F76-1798023ED5DB}"/>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01667105-5762-472C-8977-265F4CC7D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8890C-D35A-477E-9285-C7FADB63AC61}"/>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23388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5CFAF-8FD4-42C4-BA1A-A80CC9EBD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FBB60-DC0C-4A16-BACB-8DC0CFFE5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08E68-2374-48CE-98F7-102CF20C18A1}"/>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39A1B81C-1ECD-4403-A902-19654B8C6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722D1-1915-421C-A6E8-F7060CDC2C7C}"/>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9891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867F-2E19-4DBD-90F2-8E6C519A8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5A097-F1AB-4105-A52D-8D0E0A438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53F91-2FCD-4EAC-9E2C-195C487BC733}"/>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237D5E9B-B5B3-49FF-BDE3-CB83279FD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6DB4D-5A1A-4A07-A6E4-6D6D3BAC94B8}"/>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214712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97DA-D941-4762-AE72-026A5C412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991451-2D8D-4D1A-849C-52E7C2EF5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A69EB-6FD1-4EA2-BBE4-B47190775308}"/>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795E1CF6-A53E-41A8-923E-75ED9EA82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6863C-7EA5-46E9-8594-5060F2D0D0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54406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887-3E53-412A-B9CB-E33D5D311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70BC6B-7FA6-4ECB-A0DA-7E5013268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C545A-35AB-460C-A63F-3CE465F48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80537B-59BF-4406-9533-E40A884F261E}"/>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6" name="Footer Placeholder 5">
            <a:extLst>
              <a:ext uri="{FF2B5EF4-FFF2-40B4-BE49-F238E27FC236}">
                <a16:creationId xmlns:a16="http://schemas.microsoft.com/office/drawing/2014/main" id="{34DC5C1F-36C0-46E1-9D0A-ABAF05FFE0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21428-A5E5-438A-B598-4C6927A713DA}"/>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1743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D73D-5955-423D-A909-50C82E7324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B1AFE5-D6D7-4CAD-8B6C-A27CE96B6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7CD69-5695-4EAC-BC9F-EDA01F946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B0759E-139C-45C6-B2A8-A3DF3C034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9982C-5A69-43DE-AAA6-4C45AFA8E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A674E8-98C5-4299-AA09-404174B3D9B7}"/>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8" name="Footer Placeholder 7">
            <a:extLst>
              <a:ext uri="{FF2B5EF4-FFF2-40B4-BE49-F238E27FC236}">
                <a16:creationId xmlns:a16="http://schemas.microsoft.com/office/drawing/2014/main" id="{EE408D93-8AD3-4D93-843B-BD9EE5AB3C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27A0E-BF2E-4ABB-84D1-073B132B0FA4}"/>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64620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CEC-AE31-4F13-9BA8-366483C87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F70BE0-1900-46CF-8FA6-53786DEA1288}"/>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4" name="Footer Placeholder 3">
            <a:extLst>
              <a:ext uri="{FF2B5EF4-FFF2-40B4-BE49-F238E27FC236}">
                <a16:creationId xmlns:a16="http://schemas.microsoft.com/office/drawing/2014/main" id="{0355540E-7D76-4FBF-A089-DFA803824E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9EF9D5-4109-449D-8107-804450022BE7}"/>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48312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F87CA-2D9E-4F3B-9893-859CA885E65A}"/>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3" name="Footer Placeholder 2">
            <a:extLst>
              <a:ext uri="{FF2B5EF4-FFF2-40B4-BE49-F238E27FC236}">
                <a16:creationId xmlns:a16="http://schemas.microsoft.com/office/drawing/2014/main" id="{7F25823E-46FD-4E9B-ADD5-C895F3D384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A5035D-DE5D-409A-A25F-7136AE1DE08D}"/>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30206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2ACF-A16A-44AF-B0A1-90917A6E7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F983E-3A75-407A-9274-D4C652D45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7465C-9DE1-4FFD-B286-FDAB38DE9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D8803-9B38-436F-AB5B-9DBE8898E370}"/>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6" name="Footer Placeholder 5">
            <a:extLst>
              <a:ext uri="{FF2B5EF4-FFF2-40B4-BE49-F238E27FC236}">
                <a16:creationId xmlns:a16="http://schemas.microsoft.com/office/drawing/2014/main" id="{16F0DCDD-542F-4CD4-BA11-F2F063DB4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1EAB5-FD4B-4F25-AE8D-F98ABD2FE9FF}"/>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106794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227D-B8DF-4CB3-A6E0-3DF2B22F1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C18905-F764-4E6C-93BE-1DB2B1010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A1962-F2C7-4EE4-BC75-9B912103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501ED-0C22-4A31-BCC3-BAC4B24DB8D4}"/>
              </a:ext>
            </a:extLst>
          </p:cNvPr>
          <p:cNvSpPr>
            <a:spLocks noGrp="1"/>
          </p:cNvSpPr>
          <p:nvPr>
            <p:ph type="dt" sz="half" idx="10"/>
          </p:nvPr>
        </p:nvSpPr>
        <p:spPr/>
        <p:txBody>
          <a:bodyPr/>
          <a:lstStyle/>
          <a:p>
            <a:fld id="{7A79297E-E9FE-43D9-B78E-42C666339AC2}" type="datetimeFigureOut">
              <a:rPr lang="en-IN" smtClean="0"/>
              <a:t>25-05-2023</a:t>
            </a:fld>
            <a:endParaRPr lang="en-IN"/>
          </a:p>
        </p:txBody>
      </p:sp>
      <p:sp>
        <p:nvSpPr>
          <p:cNvPr id="6" name="Footer Placeholder 5">
            <a:extLst>
              <a:ext uri="{FF2B5EF4-FFF2-40B4-BE49-F238E27FC236}">
                <a16:creationId xmlns:a16="http://schemas.microsoft.com/office/drawing/2014/main" id="{4B3C87ED-121F-40A5-90A0-045A928923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BC0E2-0071-4A07-9BA4-B08ACAE48A12}"/>
              </a:ext>
            </a:extLst>
          </p:cNvPr>
          <p:cNvSpPr>
            <a:spLocks noGrp="1"/>
          </p:cNvSpPr>
          <p:nvPr>
            <p:ph type="sldNum" sz="quarter" idx="12"/>
          </p:nvPr>
        </p:nvSpPr>
        <p:spPr/>
        <p:txBody>
          <a:bodyPr/>
          <a:lstStyle/>
          <a:p>
            <a:fld id="{A90D597D-7C04-4A62-9C82-C26927D927B4}" type="slidenum">
              <a:rPr lang="en-IN" smtClean="0"/>
              <a:t>‹#›</a:t>
            </a:fld>
            <a:endParaRPr lang="en-IN"/>
          </a:p>
        </p:txBody>
      </p:sp>
    </p:spTree>
    <p:extLst>
      <p:ext uri="{BB962C8B-B14F-4D97-AF65-F5344CB8AC3E}">
        <p14:creationId xmlns:p14="http://schemas.microsoft.com/office/powerpoint/2010/main" val="303733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EC713-4A75-4B04-A371-F3A55FCBB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20AFD8-1628-4DBF-8EFD-E196BC54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8D9B1-63EA-433A-BA70-32B5B56B5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9297E-E9FE-43D9-B78E-42C666339AC2}" type="datetimeFigureOut">
              <a:rPr lang="en-IN" smtClean="0"/>
              <a:t>25-05-2023</a:t>
            </a:fld>
            <a:endParaRPr lang="en-IN"/>
          </a:p>
        </p:txBody>
      </p:sp>
      <p:sp>
        <p:nvSpPr>
          <p:cNvPr id="5" name="Footer Placeholder 4">
            <a:extLst>
              <a:ext uri="{FF2B5EF4-FFF2-40B4-BE49-F238E27FC236}">
                <a16:creationId xmlns:a16="http://schemas.microsoft.com/office/drawing/2014/main" id="{172EE18A-FD0E-4399-B553-2DB115B3C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250702-4EA8-4A73-8026-EE118B8D3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D597D-7C04-4A62-9C82-C26927D927B4}" type="slidenum">
              <a:rPr lang="en-IN" smtClean="0"/>
              <a:t>‹#›</a:t>
            </a:fld>
            <a:endParaRPr lang="en-IN"/>
          </a:p>
        </p:txBody>
      </p:sp>
    </p:spTree>
    <p:extLst>
      <p:ext uri="{BB962C8B-B14F-4D97-AF65-F5344CB8AC3E}">
        <p14:creationId xmlns:p14="http://schemas.microsoft.com/office/powerpoint/2010/main" val="356276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65597A7-60F7-4AA8-BC34-4454774B2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D4FBA-2240-4ECB-802F-7404C7786A51}"/>
              </a:ext>
            </a:extLst>
          </p:cNvPr>
          <p:cNvSpPr>
            <a:spLocks noGrp="1"/>
          </p:cNvSpPr>
          <p:nvPr>
            <p:ph type="ctrTitle"/>
          </p:nvPr>
        </p:nvSpPr>
        <p:spPr>
          <a:xfrm>
            <a:off x="1463040" y="993914"/>
            <a:ext cx="3737114" cy="3474722"/>
          </a:xfrm>
        </p:spPr>
        <p:txBody>
          <a:bodyPr>
            <a:normAutofit/>
          </a:bodyPr>
          <a:lstStyle/>
          <a:p>
            <a:pPr algn="l"/>
            <a:r>
              <a:rPr lang="en-IN" sz="4400" b="1">
                <a:latin typeface="Times New Roman" panose="02020603050405020304" pitchFamily="18" charset="0"/>
                <a:cs typeface="Times New Roman" panose="02020603050405020304" pitchFamily="18" charset="0"/>
              </a:rPr>
              <a:t>MINOR_3</a:t>
            </a:r>
            <a:br>
              <a:rPr lang="en-IN" sz="4400" b="1">
                <a:latin typeface="Times New Roman" panose="02020603050405020304" pitchFamily="18" charset="0"/>
                <a:cs typeface="Times New Roman" panose="02020603050405020304" pitchFamily="18" charset="0"/>
              </a:rPr>
            </a:br>
            <a:r>
              <a:rPr lang="en-IN" sz="4400" b="1">
                <a:latin typeface="Times New Roman" panose="02020603050405020304" pitchFamily="18" charset="0"/>
                <a:cs typeface="Times New Roman" panose="02020603050405020304" pitchFamily="18" charset="0"/>
              </a:rPr>
              <a:t>SINGLE PORT RAM USING VERILOG</a:t>
            </a:r>
          </a:p>
        </p:txBody>
      </p:sp>
      <p:sp>
        <p:nvSpPr>
          <p:cNvPr id="3" name="Subtitle 2">
            <a:extLst>
              <a:ext uri="{FF2B5EF4-FFF2-40B4-BE49-F238E27FC236}">
                <a16:creationId xmlns:a16="http://schemas.microsoft.com/office/drawing/2014/main" id="{B623D3F0-A709-42E3-9AE5-D13380BA8BF0}"/>
              </a:ext>
            </a:extLst>
          </p:cNvPr>
          <p:cNvSpPr>
            <a:spLocks noGrp="1"/>
          </p:cNvSpPr>
          <p:nvPr>
            <p:ph type="subTitle" idx="1"/>
          </p:nvPr>
        </p:nvSpPr>
        <p:spPr>
          <a:xfrm>
            <a:off x="1463040" y="4643287"/>
            <a:ext cx="3737114" cy="1441706"/>
          </a:xfrm>
        </p:spPr>
        <p:txBody>
          <a:bodyPr anchor="t">
            <a:normAutofit/>
          </a:bodyPr>
          <a:lstStyle/>
          <a:p>
            <a:pPr algn="l"/>
            <a:r>
              <a:rPr lang="en-IN" dirty="0"/>
              <a:t>by</a:t>
            </a:r>
          </a:p>
          <a:p>
            <a:pPr algn="l"/>
            <a:r>
              <a:rPr lang="en-IN" dirty="0">
                <a:latin typeface="Times New Roman" panose="02020603050405020304" pitchFamily="18" charset="0"/>
                <a:cs typeface="Times New Roman" panose="02020603050405020304" pitchFamily="18" charset="0"/>
              </a:rPr>
              <a:t>Mohamed </a:t>
            </a:r>
            <a:r>
              <a:rPr lang="en-IN" dirty="0" err="1">
                <a:latin typeface="Times New Roman" panose="02020603050405020304" pitchFamily="18" charset="0"/>
                <a:cs typeface="Times New Roman" panose="02020603050405020304" pitchFamily="18" charset="0"/>
              </a:rPr>
              <a:t>Mohamed</a:t>
            </a:r>
            <a:r>
              <a:rPr lang="en-IN" dirty="0">
                <a:latin typeface="Times New Roman" panose="02020603050405020304" pitchFamily="18" charset="0"/>
                <a:cs typeface="Times New Roman" panose="02020603050405020304" pitchFamily="18" charset="0"/>
              </a:rPr>
              <a:t> Tarek</a:t>
            </a:r>
          </a:p>
          <a:p>
            <a:pPr algn="l"/>
            <a:endParaRPr lang="en-IN" dirty="0">
              <a:latin typeface="Times New Roman" panose="02020603050405020304" pitchFamily="18" charset="0"/>
              <a:cs typeface="Times New Roman" panose="02020603050405020304" pitchFamily="18" charset="0"/>
            </a:endParaRPr>
          </a:p>
          <a:p>
            <a:pPr algn="l"/>
            <a:endParaRPr lang="en-IN" dirty="0"/>
          </a:p>
        </p:txBody>
      </p:sp>
      <p:sp>
        <p:nvSpPr>
          <p:cNvPr id="29" name="Freeform: Shape 28">
            <a:extLst>
              <a:ext uri="{FF2B5EF4-FFF2-40B4-BE49-F238E27FC236}">
                <a16:creationId xmlns:a16="http://schemas.microsoft.com/office/drawing/2014/main" id="{ABB34BBC-69D7-4906-8E5B-64C9EE03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05918"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6232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507D4-1422-4581-88AB-D1413A449F2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Output:-</a:t>
            </a:r>
          </a:p>
        </p:txBody>
      </p:sp>
      <p:pic>
        <p:nvPicPr>
          <p:cNvPr id="5" name="Content Placeholder 4" descr="A screenshot of a computer&#10;&#10;Description automatically generated">
            <a:extLst>
              <a:ext uri="{FF2B5EF4-FFF2-40B4-BE49-F238E27FC236}">
                <a16:creationId xmlns:a16="http://schemas.microsoft.com/office/drawing/2014/main" id="{63086809-B6DF-47A3-9E35-0D54DD1ABA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77" r="-1" b="17563"/>
          <a:stretch/>
        </p:blipFill>
        <p:spPr>
          <a:xfrm>
            <a:off x="838200" y="1845426"/>
            <a:ext cx="10512547" cy="4450303"/>
          </a:xfrm>
          <a:prstGeom prst="rect">
            <a:avLst/>
          </a:prstGeom>
        </p:spPr>
      </p:pic>
    </p:spTree>
    <p:extLst>
      <p:ext uri="{BB962C8B-B14F-4D97-AF65-F5344CB8AC3E}">
        <p14:creationId xmlns:p14="http://schemas.microsoft.com/office/powerpoint/2010/main" val="79951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E81AF-583D-4074-9DBE-F40DEB4C3A28}"/>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Test bench Program:-	</a:t>
            </a:r>
          </a:p>
        </p:txBody>
      </p:sp>
      <p:pic>
        <p:nvPicPr>
          <p:cNvPr id="5" name="Content Placeholder 4" descr="A screenshot of a computer&#10;&#10;Description automatically generated">
            <a:extLst>
              <a:ext uri="{FF2B5EF4-FFF2-40B4-BE49-F238E27FC236}">
                <a16:creationId xmlns:a16="http://schemas.microsoft.com/office/drawing/2014/main" id="{E107C730-2BC8-4DB8-945C-DAC451A4E2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740"/>
          <a:stretch/>
        </p:blipFill>
        <p:spPr>
          <a:xfrm>
            <a:off x="838200" y="1845426"/>
            <a:ext cx="10512547" cy="4450303"/>
          </a:xfrm>
          <a:prstGeom prst="rect">
            <a:avLst/>
          </a:prstGeom>
        </p:spPr>
      </p:pic>
    </p:spTree>
    <p:extLst>
      <p:ext uri="{BB962C8B-B14F-4D97-AF65-F5344CB8AC3E}">
        <p14:creationId xmlns:p14="http://schemas.microsoft.com/office/powerpoint/2010/main" val="134049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1A51F-6118-4B19-BF0F-5B2DAD415E5A}"/>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Tb contd…..</a:t>
            </a:r>
          </a:p>
        </p:txBody>
      </p:sp>
      <p:pic>
        <p:nvPicPr>
          <p:cNvPr id="5" name="Content Placeholder 4" descr="A screenshot of a computer&#10;&#10;Description automatically generated">
            <a:extLst>
              <a:ext uri="{FF2B5EF4-FFF2-40B4-BE49-F238E27FC236}">
                <a16:creationId xmlns:a16="http://schemas.microsoft.com/office/drawing/2014/main" id="{16602CD7-7740-4558-8898-AFA3E8F9E6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295" r="-1" b="15445"/>
          <a:stretch/>
        </p:blipFill>
        <p:spPr>
          <a:xfrm>
            <a:off x="838200" y="1845426"/>
            <a:ext cx="10512547" cy="4450303"/>
          </a:xfrm>
          <a:prstGeom prst="rect">
            <a:avLst/>
          </a:prstGeom>
        </p:spPr>
      </p:pic>
    </p:spTree>
    <p:extLst>
      <p:ext uri="{BB962C8B-B14F-4D97-AF65-F5344CB8AC3E}">
        <p14:creationId xmlns:p14="http://schemas.microsoft.com/office/powerpoint/2010/main" val="290129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231C4-63AF-47E6-9B42-64D79FA1814C}"/>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Test bench o/p:-</a:t>
            </a:r>
          </a:p>
        </p:txBody>
      </p:sp>
      <p:pic>
        <p:nvPicPr>
          <p:cNvPr id="7" name="Content Placeholder 6" descr="A screenshot of a computer&#10;&#10;Description automatically generated">
            <a:extLst>
              <a:ext uri="{FF2B5EF4-FFF2-40B4-BE49-F238E27FC236}">
                <a16:creationId xmlns:a16="http://schemas.microsoft.com/office/drawing/2014/main" id="{526CFE1F-BEE9-48A8-955E-1EBBDF38FF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830" r="-1" b="16910"/>
          <a:stretch/>
        </p:blipFill>
        <p:spPr>
          <a:xfrm>
            <a:off x="838200" y="1845426"/>
            <a:ext cx="10512547" cy="4450303"/>
          </a:xfrm>
          <a:prstGeom prst="rect">
            <a:avLst/>
          </a:prstGeom>
        </p:spPr>
      </p:pic>
    </p:spTree>
    <p:extLst>
      <p:ext uri="{BB962C8B-B14F-4D97-AF65-F5344CB8AC3E}">
        <p14:creationId xmlns:p14="http://schemas.microsoft.com/office/powerpoint/2010/main" val="169245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4A122-C81E-4E83-B1E8-420B13E3B0F3}"/>
              </a:ext>
            </a:extLst>
          </p:cNvPr>
          <p:cNvSpPr>
            <a:spLocks noGrp="1"/>
          </p:cNvSpPr>
          <p:nvPr>
            <p:ph type="title"/>
          </p:nvPr>
        </p:nvSpPr>
        <p:spPr>
          <a:xfrm>
            <a:off x="841248" y="256032"/>
            <a:ext cx="10506456" cy="1014984"/>
          </a:xfrm>
        </p:spPr>
        <p:txBody>
          <a:bodyPr anchor="b">
            <a:normAutofit/>
          </a:bodyPr>
          <a:lstStyle/>
          <a:p>
            <a:r>
              <a:rPr lang="en-US" dirty="0"/>
              <a:t>Applications:-</a:t>
            </a:r>
          </a:p>
        </p:txBody>
      </p:sp>
      <p:sp>
        <p:nvSpPr>
          <p:cNvPr id="16"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66EC2238-8EAB-40C6-B687-4987D73B30A1}"/>
              </a:ext>
            </a:extLst>
          </p:cNvPr>
          <p:cNvGraphicFramePr>
            <a:graphicFrameLocks noGrp="1"/>
          </p:cNvGraphicFramePr>
          <p:nvPr>
            <p:ph idx="1"/>
            <p:extLst>
              <p:ext uri="{D42A27DB-BD31-4B8C-83A1-F6EECF244321}">
                <p14:modId xmlns:p14="http://schemas.microsoft.com/office/powerpoint/2010/main" val="27766504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2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8F1FC-0631-4ADB-854E-A5C2801F28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E9A464-E8DC-472E-A04A-6149CDC92E1B}"/>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a:p>
            <a:r>
              <a:rPr lang="en-US" sz="2400" dirty="0"/>
              <a:t>There are a few situations where having just 512 MB system memory in your computer can be enough. If you run your games at low quality settings (small texture size) because you have an outdated CPU and graphics card, or because you prefer FPS over visual quality. </a:t>
            </a:r>
            <a:r>
              <a:rPr lang="en-US" sz="2400" b="1" dirty="0"/>
              <a:t>If you only use one application at a time.</a:t>
            </a:r>
          </a:p>
        </p:txBody>
      </p:sp>
    </p:spTree>
    <p:extLst>
      <p:ext uri="{BB962C8B-B14F-4D97-AF65-F5344CB8AC3E}">
        <p14:creationId xmlns:p14="http://schemas.microsoft.com/office/powerpoint/2010/main" val="29832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2E1C8-8820-4594-A04D-EE5A187A43F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16" name="Graphic 5" descr="Handshake">
            <a:extLst>
              <a:ext uri="{FF2B5EF4-FFF2-40B4-BE49-F238E27FC236}">
                <a16:creationId xmlns:a16="http://schemas.microsoft.com/office/drawing/2014/main" id="{E00519EA-3951-46C0-83BC-097B8BE31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Handshake">
            <a:extLst>
              <a:ext uri="{FF2B5EF4-FFF2-40B4-BE49-F238E27FC236}">
                <a16:creationId xmlns:a16="http://schemas.microsoft.com/office/drawing/2014/main" id="{BF9CF2A5-5655-4AF8-81B2-2224F8340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47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3021CB1-BD10-419A-9799-E6C4CC6A5E82}"/>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C8678D23-1136-4AAF-B865-C19D9C6CA2F9}"/>
              </a:ext>
            </a:extLst>
          </p:cNvPr>
          <p:cNvSpPr>
            <a:spLocks noGrp="1" noChangeArrowheads="1"/>
          </p:cNvSpPr>
          <p:nvPr>
            <p:ph idx="1"/>
          </p:nvPr>
        </p:nvSpPr>
        <p:spPr bwMode="auto">
          <a:xfrm>
            <a:off x="812935" y="3098347"/>
            <a:ext cx="1113905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intel-clear"/>
              </a:rPr>
              <a:t>This example describes a 64 bit x 8 bit single-port RAM design with common read and write addresses in Verilog.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intel-clear"/>
              </a:rPr>
              <a:t>In computing, memory refers to a device that is used to store information for immediate use in a computer or related computer hardware device. It typically refers to semiconductor memory, specifically metal–oxide–semiconductor memory, where data is stored within MOS memory cells on a silicon integrated circuit chip.</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7409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8015-192C-448B-94D8-C59B62CA6BAF}"/>
              </a:ext>
            </a:extLst>
          </p:cNvPr>
          <p:cNvSpPr>
            <a:spLocks noGrp="1"/>
          </p:cNvSpPr>
          <p:nvPr>
            <p:ph type="title"/>
          </p:nvPr>
        </p:nvSpPr>
        <p:spPr>
          <a:xfrm>
            <a:off x="519545" y="621792"/>
            <a:ext cx="5181503" cy="5504688"/>
          </a:xfrm>
        </p:spPr>
        <p:txBody>
          <a:bodyPr>
            <a:normAutofit/>
          </a:bodyPr>
          <a:lstStyle/>
          <a:p>
            <a:r>
              <a:rPr lang="en-US" sz="4800"/>
              <a:t>CONTENTS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9B61B32-1D91-4432-8C51-239663A903AB}"/>
              </a:ext>
            </a:extLst>
          </p:cNvPr>
          <p:cNvGraphicFramePr>
            <a:graphicFrameLocks noGrp="1"/>
          </p:cNvGraphicFramePr>
          <p:nvPr>
            <p:ph idx="1"/>
            <p:extLst>
              <p:ext uri="{D42A27DB-BD31-4B8C-83A1-F6EECF244321}">
                <p14:modId xmlns:p14="http://schemas.microsoft.com/office/powerpoint/2010/main" val="43364187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4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14CF-D180-469A-A43E-1B5287A2DC43}"/>
              </a:ext>
            </a:extLst>
          </p:cNvPr>
          <p:cNvSpPr>
            <a:spLocks noGrp="1"/>
          </p:cNvSpPr>
          <p:nvPr>
            <p:ph type="title"/>
          </p:nvPr>
        </p:nvSpPr>
        <p:spPr>
          <a:xfrm>
            <a:off x="1913468" y="365125"/>
            <a:ext cx="9440332" cy="1325563"/>
          </a:xfrm>
        </p:spPr>
        <p:txBody>
          <a:bodyPr>
            <a:normAutofit/>
          </a:bodyPr>
          <a:lstStyle/>
          <a:p>
            <a:r>
              <a:rPr lang="en-US" sz="5400"/>
              <a:t>INTRODUCTION	</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cessor">
            <a:extLst>
              <a:ext uri="{FF2B5EF4-FFF2-40B4-BE49-F238E27FC236}">
                <a16:creationId xmlns:a16="http://schemas.microsoft.com/office/drawing/2014/main" id="{A871AF49-CDB4-49C5-8889-2CD9F1BE7D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A6A2DBD8-F538-40C1-A3A4-D2F684E7A91B}"/>
              </a:ext>
            </a:extLst>
          </p:cNvPr>
          <p:cNvSpPr>
            <a:spLocks noGrp="1"/>
          </p:cNvSpPr>
          <p:nvPr>
            <p:ph idx="1"/>
          </p:nvPr>
        </p:nvSpPr>
        <p:spPr>
          <a:xfrm>
            <a:off x="838200" y="1825625"/>
            <a:ext cx="10515600" cy="4351338"/>
          </a:xfrm>
        </p:spPr>
        <p:txBody>
          <a:bodyPr>
            <a:noAutofit/>
          </a:bodyPr>
          <a:lstStyle/>
          <a:p>
            <a:r>
              <a:rPr lang="en-US" sz="1800" b="0" i="0" dirty="0">
                <a:effectLst/>
                <a:latin typeface="Times New Roman" panose="02020603050405020304" pitchFamily="18" charset="0"/>
                <a:cs typeface="Times New Roman" panose="02020603050405020304" pitchFamily="18" charset="0"/>
              </a:rPr>
              <a:t>RAM (Random Access Memory) is the internal memory of the CPU for storing data, program, and program result. It is a read/write memory which stores data until the machine is working. As soon as the machine is switched off, data is erased.</a:t>
            </a:r>
          </a:p>
          <a:p>
            <a:r>
              <a:rPr lang="en-US" sz="1800" b="0" i="0" dirty="0">
                <a:effectLst/>
                <a:latin typeface="Times New Roman" panose="02020603050405020304" pitchFamily="18" charset="0"/>
                <a:cs typeface="Times New Roman" panose="02020603050405020304" pitchFamily="18" charset="0"/>
              </a:rPr>
              <a:t>Access time in RAM is independent of the address, that is, each storage location inside the memory is as easy to reach as other locations and takes the same amount of time. Data in the RAM can be accessed randomly but it is very expensive</a:t>
            </a:r>
          </a:p>
          <a:p>
            <a:r>
              <a:rPr lang="en-US" sz="1800" dirty="0">
                <a:latin typeface="Times New Roman" panose="02020603050405020304" pitchFamily="18" charset="0"/>
                <a:cs typeface="Times New Roman" panose="02020603050405020304" pitchFamily="18" charset="0"/>
              </a:rPr>
              <a:t>RAM is volatile, i.e. data stored in it is lost when we switch off the computer or if there is a power failure. Hence, a backup Uninterruptible Power System (UPS) is often used with computers. RAM is small, both in terms of its physical size and in the amount of data it can hold.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RAM is of two types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Static RAM (SRAM)</a:t>
            </a:r>
          </a:p>
          <a:p>
            <a:r>
              <a:rPr lang="en-US" sz="1800" dirty="0">
                <a:latin typeface="Times New Roman" panose="02020603050405020304" pitchFamily="18" charset="0"/>
                <a:cs typeface="Times New Roman" panose="02020603050405020304" pitchFamily="18" charset="0"/>
              </a:rPr>
              <a:t>Dynamic RAM (DRAM)</a:t>
            </a:r>
          </a:p>
        </p:txBody>
      </p:sp>
    </p:spTree>
    <p:extLst>
      <p:ext uri="{BB962C8B-B14F-4D97-AF65-F5344CB8AC3E}">
        <p14:creationId xmlns:p14="http://schemas.microsoft.com/office/powerpoint/2010/main" val="124387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46B4-1F37-4BF6-8A19-E27FEE7BFBDC}"/>
              </a:ext>
            </a:extLst>
          </p:cNvPr>
          <p:cNvSpPr>
            <a:spLocks noGrp="1"/>
          </p:cNvSpPr>
          <p:nvPr>
            <p:ph type="title"/>
          </p:nvPr>
        </p:nvSpPr>
        <p:spPr>
          <a:xfrm>
            <a:off x="1913468" y="365125"/>
            <a:ext cx="9440332" cy="1325563"/>
          </a:xfrm>
        </p:spPr>
        <p:txBody>
          <a:bodyPr>
            <a:normAutofit/>
          </a:bodyPr>
          <a:lstStyle/>
          <a:p>
            <a:r>
              <a:rPr lang="en-US" sz="4200" b="0" i="0">
                <a:effectLst/>
                <a:latin typeface="Arial" panose="020B0604020202020204" pitchFamily="34" charset="0"/>
              </a:rPr>
              <a:t>Dynamic RAM (DRAM)</a:t>
            </a:r>
            <a:br>
              <a:rPr lang="en-US" sz="4200" b="0" i="0">
                <a:effectLst/>
                <a:latin typeface="Arial" panose="020B0604020202020204" pitchFamily="34" charset="0"/>
              </a:rPr>
            </a:br>
            <a:endParaRPr lang="en-US" sz="4200"/>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E2ED5D86-ED15-4C90-B51C-F59B98DAD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8AA02B6-54CE-4261-BC5E-CB474343EBFA}"/>
              </a:ext>
            </a:extLst>
          </p:cNvPr>
          <p:cNvSpPr>
            <a:spLocks noGrp="1"/>
          </p:cNvSpPr>
          <p:nvPr>
            <p:ph idx="1"/>
          </p:nvPr>
        </p:nvSpPr>
        <p:spPr>
          <a:xfrm>
            <a:off x="838200" y="1825625"/>
            <a:ext cx="10515600" cy="4351338"/>
          </a:xfrm>
        </p:spPr>
        <p:txBody>
          <a:bodyPr>
            <a:normAutofit/>
          </a:bodyPr>
          <a:lstStyle/>
          <a:p>
            <a:r>
              <a:rPr lang="en-US" sz="1800" b="0" i="0">
                <a:effectLst/>
                <a:latin typeface="Times New Roman" panose="02020603050405020304" pitchFamily="18" charset="0"/>
                <a:cs typeface="Times New Roman" panose="02020603050405020304" pitchFamily="18" charset="0"/>
              </a:rPr>
              <a:t>DRAM, unlike SRAM, must be continually </a:t>
            </a:r>
            <a:r>
              <a:rPr lang="en-US" sz="1800" b="1" i="0">
                <a:effectLst/>
                <a:latin typeface="Times New Roman" panose="02020603050405020304" pitchFamily="18" charset="0"/>
                <a:cs typeface="Times New Roman" panose="02020603050405020304" pitchFamily="18" charset="0"/>
              </a:rPr>
              <a:t>refreshed</a:t>
            </a:r>
            <a:r>
              <a:rPr lang="en-US" sz="1800" b="0" i="0">
                <a:effectLst/>
                <a:latin typeface="Times New Roman" panose="02020603050405020304" pitchFamily="18" charset="0"/>
                <a:cs typeface="Times New Roman" panose="02020603050405020304" pitchFamily="18" charset="0"/>
              </a:rPr>
              <a:t> in order to maintain the data. This is done by placing the memory on a refresh circuit that rewrites the data several hundred times per second. DRAM is used for most system memory as it is cheap and small. All DRAMs are made up of memory cells, which are composed of one capacitor and one transistor.</a:t>
            </a:r>
          </a:p>
          <a:p>
            <a:r>
              <a:rPr lang="en-US" sz="1800" b="0" i="0">
                <a:effectLst/>
                <a:latin typeface="Times New Roman" panose="02020603050405020304" pitchFamily="18" charset="0"/>
                <a:cs typeface="Times New Roman" panose="02020603050405020304" pitchFamily="18" charset="0"/>
              </a:rPr>
              <a:t>Characteristics of Dynamic 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Short data lifetime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Needs to be refreshed continuously</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Slower as compared to SRAM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Used as RAM</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Smaller in size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Less expensive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Less power consumption</a:t>
            </a:r>
          </a:p>
          <a:p>
            <a:endParaRPr lang="en-US" sz="1800"/>
          </a:p>
        </p:txBody>
      </p:sp>
    </p:spTree>
    <p:extLst>
      <p:ext uri="{BB962C8B-B14F-4D97-AF65-F5344CB8AC3E}">
        <p14:creationId xmlns:p14="http://schemas.microsoft.com/office/powerpoint/2010/main" val="47531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858E-6569-4DC0-8498-14CA36A136F2}"/>
              </a:ext>
            </a:extLst>
          </p:cNvPr>
          <p:cNvSpPr>
            <a:spLocks noGrp="1"/>
          </p:cNvSpPr>
          <p:nvPr>
            <p:ph type="title"/>
          </p:nvPr>
        </p:nvSpPr>
        <p:spPr>
          <a:xfrm>
            <a:off x="1913468" y="365125"/>
            <a:ext cx="9440332" cy="1325563"/>
          </a:xfrm>
        </p:spPr>
        <p:txBody>
          <a:bodyPr>
            <a:normAutofit/>
          </a:bodyPr>
          <a:lstStyle/>
          <a:p>
            <a:r>
              <a:rPr lang="en-US" sz="4200" b="0" i="0">
                <a:effectLst/>
                <a:latin typeface="Arial" panose="020B0604020202020204" pitchFamily="34" charset="0"/>
              </a:rPr>
              <a:t>Static RAM (SRAM)</a:t>
            </a:r>
            <a:br>
              <a:rPr lang="en-US" sz="4200" b="0" i="0">
                <a:effectLst/>
                <a:latin typeface="Arial" panose="020B0604020202020204" pitchFamily="34" charset="0"/>
              </a:rPr>
            </a:br>
            <a:endParaRPr lang="en-US" sz="4200"/>
          </a:p>
        </p:txBody>
      </p:sp>
      <p:sp>
        <p:nvSpPr>
          <p:cNvPr id="18"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C">
            <a:extLst>
              <a:ext uri="{FF2B5EF4-FFF2-40B4-BE49-F238E27FC236}">
                <a16:creationId xmlns:a16="http://schemas.microsoft.com/office/drawing/2014/main" id="{362809EB-AD88-4CA0-89B0-F66B46969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F6E1909-7BCB-4EF7-A01A-D26A3B2FE6AD}"/>
              </a:ext>
            </a:extLst>
          </p:cNvPr>
          <p:cNvSpPr>
            <a:spLocks noGrp="1"/>
          </p:cNvSpPr>
          <p:nvPr>
            <p:ph idx="1"/>
          </p:nvPr>
        </p:nvSpPr>
        <p:spPr>
          <a:xfrm>
            <a:off x="838200" y="1825625"/>
            <a:ext cx="10515600" cy="4351338"/>
          </a:xfrm>
        </p:spPr>
        <p:txBody>
          <a:bodyPr>
            <a:noAutofit/>
          </a:bodyPr>
          <a:lstStyle/>
          <a:p>
            <a:r>
              <a:rPr lang="en-US" sz="1800" b="0" i="0" dirty="0">
                <a:effectLst/>
                <a:latin typeface="Times New Roman" panose="02020603050405020304" pitchFamily="18" charset="0"/>
                <a:cs typeface="Times New Roman" panose="02020603050405020304" pitchFamily="18" charset="0"/>
              </a:rPr>
              <a:t>The word </a:t>
            </a:r>
            <a:r>
              <a:rPr lang="en-US" sz="1800" b="1" i="0" dirty="0">
                <a:effectLst/>
                <a:latin typeface="Times New Roman" panose="02020603050405020304" pitchFamily="18" charset="0"/>
                <a:cs typeface="Times New Roman" panose="02020603050405020304" pitchFamily="18" charset="0"/>
              </a:rPr>
              <a:t>static</a:t>
            </a:r>
            <a:r>
              <a:rPr lang="en-US" sz="1800" b="0" i="0" dirty="0">
                <a:effectLst/>
                <a:latin typeface="Times New Roman" panose="02020603050405020304" pitchFamily="18" charset="0"/>
                <a:cs typeface="Times New Roman" panose="02020603050405020304" pitchFamily="18" charset="0"/>
              </a:rPr>
              <a:t> indicates that the memory retains its contents as long as power is being supplied. However, data is lost when the power gets down due to volatile nature. SRAM chips use a matrix of 6-transistors and no capacitors. Transistors do not require power to prevent leakage, so SRAM need not be refreshed on a regular basis.</a:t>
            </a:r>
          </a:p>
          <a:p>
            <a:r>
              <a:rPr lang="en-US" sz="1800" b="0" i="0" dirty="0">
                <a:effectLst/>
                <a:latin typeface="Times New Roman" panose="02020603050405020304" pitchFamily="18" charset="0"/>
                <a:cs typeface="Times New Roman" panose="02020603050405020304" pitchFamily="18" charset="0"/>
              </a:rPr>
              <a:t>There is extra space in the matrix, hence SRAM uses more chips than DRAM for the same amount of storage space, making the manufacturing costs higher. SRAM is thus used as cache memory and has very fast access.</a:t>
            </a:r>
          </a:p>
          <a:p>
            <a:r>
              <a:rPr lang="en-US" sz="1800" dirty="0">
                <a:latin typeface="Times New Roman" panose="02020603050405020304" pitchFamily="18" charset="0"/>
                <a:cs typeface="Times New Roman" panose="02020603050405020304" pitchFamily="18" charset="0"/>
              </a:rPr>
              <a:t>Characteristic of Static RAM</a:t>
            </a:r>
          </a:p>
          <a:p>
            <a:r>
              <a:rPr lang="en-US" sz="1800" dirty="0">
                <a:latin typeface="Times New Roman" panose="02020603050405020304" pitchFamily="18" charset="0"/>
                <a:cs typeface="Times New Roman" panose="02020603050405020304" pitchFamily="18" charset="0"/>
              </a:rPr>
              <a:t>Long life</a:t>
            </a:r>
          </a:p>
          <a:p>
            <a:r>
              <a:rPr lang="en-US" sz="1800" dirty="0">
                <a:latin typeface="Times New Roman" panose="02020603050405020304" pitchFamily="18" charset="0"/>
                <a:cs typeface="Times New Roman" panose="02020603050405020304" pitchFamily="18" charset="0"/>
              </a:rPr>
              <a:t>No need to refresh</a:t>
            </a:r>
          </a:p>
          <a:p>
            <a:r>
              <a:rPr lang="en-US" sz="1800" dirty="0">
                <a:latin typeface="Times New Roman" panose="02020603050405020304" pitchFamily="18" charset="0"/>
                <a:cs typeface="Times New Roman" panose="02020603050405020304" pitchFamily="18" charset="0"/>
              </a:rPr>
              <a:t>Faster</a:t>
            </a:r>
          </a:p>
          <a:p>
            <a:r>
              <a:rPr lang="en-US" sz="1800" dirty="0">
                <a:latin typeface="Times New Roman" panose="02020603050405020304" pitchFamily="18" charset="0"/>
                <a:cs typeface="Times New Roman" panose="02020603050405020304" pitchFamily="18" charset="0"/>
              </a:rPr>
              <a:t>Large size</a:t>
            </a:r>
          </a:p>
          <a:p>
            <a:r>
              <a:rPr lang="en-US" sz="1800" dirty="0">
                <a:latin typeface="Times New Roman" panose="02020603050405020304" pitchFamily="18" charset="0"/>
                <a:cs typeface="Times New Roman" panose="02020603050405020304" pitchFamily="18" charset="0"/>
              </a:rPr>
              <a:t>Expensive</a:t>
            </a:r>
          </a:p>
          <a:p>
            <a:r>
              <a:rPr lang="en-US" sz="1800" dirty="0">
                <a:latin typeface="Times New Roman" panose="02020603050405020304" pitchFamily="18" charset="0"/>
                <a:cs typeface="Times New Roman" panose="02020603050405020304" pitchFamily="18" charset="0"/>
              </a:rPr>
              <a:t>High power consumption</a:t>
            </a:r>
          </a:p>
        </p:txBody>
      </p:sp>
    </p:spTree>
    <p:extLst>
      <p:ext uri="{BB962C8B-B14F-4D97-AF65-F5344CB8AC3E}">
        <p14:creationId xmlns:p14="http://schemas.microsoft.com/office/powerpoint/2010/main" val="232862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C898F85-4225-4931-9F2F-17B4AF8BA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71ADA-E068-4BB4-AE41-432C4A66332C}"/>
              </a:ext>
            </a:extLst>
          </p:cNvPr>
          <p:cNvSpPr>
            <a:spLocks noGrp="1"/>
          </p:cNvSpPr>
          <p:nvPr>
            <p:ph type="title"/>
          </p:nvPr>
        </p:nvSpPr>
        <p:spPr>
          <a:xfrm>
            <a:off x="1325526" y="1259958"/>
            <a:ext cx="3444948" cy="2481729"/>
          </a:xfrm>
        </p:spPr>
        <p:txBody>
          <a:bodyPr vert="horz" lIns="91440" tIns="45720" rIns="91440" bIns="45720" rtlCol="0" anchor="b">
            <a:normAutofit/>
          </a:bodyPr>
          <a:lstStyle/>
          <a:p>
            <a:pPr algn="ctr"/>
            <a:br>
              <a:rPr lang="en-US" sz="3200" dirty="0">
                <a:solidFill>
                  <a:schemeClr val="tx1">
                    <a:lumMod val="65000"/>
                    <a:lumOff val="35000"/>
                  </a:schemeClr>
                </a:solidFill>
              </a:rPr>
            </a:br>
            <a:r>
              <a:rPr lang="en-US" sz="3200" dirty="0">
                <a:solidFill>
                  <a:schemeClr val="tx1">
                    <a:lumMod val="65000"/>
                    <a:lumOff val="35000"/>
                  </a:schemeClr>
                </a:solidFill>
              </a:rPr>
              <a:t>Methodology</a:t>
            </a:r>
            <a:br>
              <a:rPr lang="en-US" sz="3200" dirty="0">
                <a:solidFill>
                  <a:schemeClr val="tx1">
                    <a:lumMod val="65000"/>
                    <a:lumOff val="35000"/>
                  </a:schemeClr>
                </a:solidFill>
              </a:rPr>
            </a:br>
            <a:r>
              <a:rPr lang="en-US" sz="3200" dirty="0">
                <a:solidFill>
                  <a:schemeClr val="tx1">
                    <a:lumMod val="65000"/>
                    <a:lumOff val="35000"/>
                  </a:schemeClr>
                </a:solidFill>
              </a:rPr>
              <a:t>Single Port RAM</a:t>
            </a:r>
          </a:p>
        </p:txBody>
      </p:sp>
      <p:sp>
        <p:nvSpPr>
          <p:cNvPr id="73" name="Rectangle 72">
            <a:extLst>
              <a:ext uri="{FF2B5EF4-FFF2-40B4-BE49-F238E27FC236}">
                <a16:creationId xmlns:a16="http://schemas.microsoft.com/office/drawing/2014/main" id="{BEC14D36-68AD-4546-A67C-CE0F6637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800"/>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B94184-9ACD-4254-BB74-4F81F4DD12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83" r="5331"/>
          <a:stretch/>
        </p:blipFill>
        <p:spPr bwMode="auto">
          <a:xfrm>
            <a:off x="6781799" y="1371601"/>
            <a:ext cx="407670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3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A8D9E-EBBC-44F2-B3EC-C1558169D6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Ports Listing:-</a:t>
            </a:r>
          </a:p>
        </p:txBody>
      </p:sp>
      <p:graphicFrame>
        <p:nvGraphicFramePr>
          <p:cNvPr id="4" name="Content Placeholder 3">
            <a:extLst>
              <a:ext uri="{FF2B5EF4-FFF2-40B4-BE49-F238E27FC236}">
                <a16:creationId xmlns:a16="http://schemas.microsoft.com/office/drawing/2014/main" id="{A892FF4C-50BE-41B3-AACF-D6B35CB4BFAC}"/>
              </a:ext>
            </a:extLst>
          </p:cNvPr>
          <p:cNvGraphicFramePr>
            <a:graphicFrameLocks noGrp="1"/>
          </p:cNvGraphicFramePr>
          <p:nvPr>
            <p:ph idx="1"/>
            <p:extLst>
              <p:ext uri="{D42A27DB-BD31-4B8C-83A1-F6EECF244321}">
                <p14:modId xmlns:p14="http://schemas.microsoft.com/office/powerpoint/2010/main" val="565942546"/>
              </p:ext>
            </p:extLst>
          </p:nvPr>
        </p:nvGraphicFramePr>
        <p:xfrm>
          <a:off x="1608625" y="1675227"/>
          <a:ext cx="8974751" cy="4394202"/>
        </p:xfrm>
        <a:graphic>
          <a:graphicData uri="http://schemas.openxmlformats.org/drawingml/2006/table">
            <a:tbl>
              <a:tblPr firstRow="1" bandRow="1"/>
              <a:tblGrid>
                <a:gridCol w="2951843">
                  <a:extLst>
                    <a:ext uri="{9D8B030D-6E8A-4147-A177-3AD203B41FA5}">
                      <a16:colId xmlns:a16="http://schemas.microsoft.com/office/drawing/2014/main" val="560579618"/>
                    </a:ext>
                  </a:extLst>
                </a:gridCol>
                <a:gridCol w="2200115">
                  <a:extLst>
                    <a:ext uri="{9D8B030D-6E8A-4147-A177-3AD203B41FA5}">
                      <a16:colId xmlns:a16="http://schemas.microsoft.com/office/drawing/2014/main" val="2663810341"/>
                    </a:ext>
                  </a:extLst>
                </a:gridCol>
                <a:gridCol w="3822793">
                  <a:extLst>
                    <a:ext uri="{9D8B030D-6E8A-4147-A177-3AD203B41FA5}">
                      <a16:colId xmlns:a16="http://schemas.microsoft.com/office/drawing/2014/main" val="2888182417"/>
                    </a:ext>
                  </a:extLst>
                </a:gridCol>
              </a:tblGrid>
              <a:tr h="732367">
                <a:tc>
                  <a:txBody>
                    <a:bodyPr/>
                    <a:lstStyle/>
                    <a:p>
                      <a:r>
                        <a:rPr lang="en-US" sz="2400" b="1">
                          <a:effectLst/>
                        </a:rPr>
                        <a:t>Port Name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b="1">
                          <a:effectLst/>
                        </a:rPr>
                        <a:t>Type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pPr algn="ctr"/>
                      <a:r>
                        <a:rPr lang="en-US" sz="2400" b="1">
                          <a:effectLst/>
                        </a:rPr>
                        <a:t>Description</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1631596193"/>
                  </a:ext>
                </a:extLst>
              </a:tr>
              <a:tr h="732367">
                <a:tc>
                  <a:txBody>
                    <a:bodyPr/>
                    <a:lstStyle/>
                    <a:p>
                      <a:r>
                        <a:rPr lang="en-US" sz="2400" b="1">
                          <a:effectLst/>
                        </a:rPr>
                        <a:t>data[7:0]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8-bit data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21680716"/>
                  </a:ext>
                </a:extLst>
              </a:tr>
              <a:tr h="732367">
                <a:tc>
                  <a:txBody>
                    <a:bodyPr/>
                    <a:lstStyle/>
                    <a:p>
                      <a:r>
                        <a:rPr lang="en-US" sz="2400" b="1">
                          <a:effectLst/>
                        </a:rPr>
                        <a:t>addr[5:0]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6-bit address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2478233842"/>
                  </a:ext>
                </a:extLst>
              </a:tr>
              <a:tr h="732367">
                <a:tc>
                  <a:txBody>
                    <a:bodyPr/>
                    <a:lstStyle/>
                    <a:p>
                      <a:r>
                        <a:rPr lang="en-US" sz="2400" b="1">
                          <a:effectLst/>
                        </a:rPr>
                        <a:t>we</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Write enable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196566366"/>
                  </a:ext>
                </a:extLst>
              </a:tr>
              <a:tr h="732367">
                <a:tc>
                  <a:txBody>
                    <a:bodyPr/>
                    <a:lstStyle/>
                    <a:p>
                      <a:r>
                        <a:rPr lang="en-US" sz="2400" b="1">
                          <a:effectLst/>
                        </a:rPr>
                        <a:t>clk</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tc>
                  <a:txBody>
                    <a:bodyPr/>
                    <a:lstStyle/>
                    <a:p>
                      <a:r>
                        <a:rPr lang="en-US" sz="2400">
                          <a:effectLst/>
                        </a:rPr>
                        <a:t>Clock input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3F3F3"/>
                    </a:solidFill>
                  </a:tcPr>
                </a:tc>
                <a:extLst>
                  <a:ext uri="{0D108BD9-81ED-4DB2-BD59-A6C34878D82A}">
                    <a16:rowId xmlns:a16="http://schemas.microsoft.com/office/drawing/2014/main" val="2759961814"/>
                  </a:ext>
                </a:extLst>
              </a:tr>
              <a:tr h="732367">
                <a:tc>
                  <a:txBody>
                    <a:bodyPr/>
                    <a:lstStyle/>
                    <a:p>
                      <a:r>
                        <a:rPr lang="en-US" sz="2400" b="1">
                          <a:effectLst/>
                        </a:rPr>
                        <a:t>q[7:0]</a:t>
                      </a:r>
                      <a:endParaRPr lang="en-US" sz="2400">
                        <a:effectLst/>
                      </a:endParaRP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Output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tc>
                  <a:txBody>
                    <a:bodyPr/>
                    <a:lstStyle/>
                    <a:p>
                      <a:r>
                        <a:rPr lang="en-US" sz="2400">
                          <a:effectLst/>
                        </a:rPr>
                        <a:t>8-bit data output</a:t>
                      </a:r>
                    </a:p>
                  </a:txBody>
                  <a:tcPr marL="160960" marR="160960" marT="160960" marB="160960" anchor="ctr">
                    <a:lnL w="7620" cap="flat" cmpd="sng" algn="ctr">
                      <a:solidFill>
                        <a:srgbClr val="D7D7D7"/>
                      </a:solidFill>
                      <a:prstDash val="solid"/>
                      <a:round/>
                      <a:headEnd type="none" w="med" len="med"/>
                      <a:tailEnd type="none" w="med" len="med"/>
                    </a:lnL>
                    <a:lnR w="7620" cap="flat" cmpd="sng" algn="ctr">
                      <a:solidFill>
                        <a:srgbClr val="D7D7D7"/>
                      </a:solidFill>
                      <a:prstDash val="solid"/>
                      <a:round/>
                      <a:headEnd type="none" w="med" len="med"/>
                      <a:tailEnd type="none" w="med" len="med"/>
                    </a:lnR>
                    <a:lnT w="7620" cap="flat" cmpd="sng" algn="ctr">
                      <a:solidFill>
                        <a:srgbClr val="D7D7D7"/>
                      </a:solidFill>
                      <a:prstDash val="solid"/>
                      <a:round/>
                      <a:headEnd type="none" w="med" len="med"/>
                      <a:tailEnd type="none" w="med" len="med"/>
                    </a:lnT>
                    <a:lnB w="7620"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818642804"/>
                  </a:ext>
                </a:extLst>
              </a:tr>
            </a:tbl>
          </a:graphicData>
        </a:graphic>
      </p:graphicFrame>
    </p:spTree>
    <p:extLst>
      <p:ext uri="{BB962C8B-B14F-4D97-AF65-F5344CB8AC3E}">
        <p14:creationId xmlns:p14="http://schemas.microsoft.com/office/powerpoint/2010/main" val="240355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3D58F-6F1B-4FB3-8450-5424E00E218F}"/>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Program:-</a:t>
            </a:r>
          </a:p>
        </p:txBody>
      </p:sp>
      <p:pic>
        <p:nvPicPr>
          <p:cNvPr id="7" name="Content Placeholder 6" descr="A screenshot of a computer&#10;&#10;Description automatically generated">
            <a:extLst>
              <a:ext uri="{FF2B5EF4-FFF2-40B4-BE49-F238E27FC236}">
                <a16:creationId xmlns:a16="http://schemas.microsoft.com/office/drawing/2014/main" id="{5BD180AB-5AF8-42E7-9AB6-E9E7685247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740"/>
          <a:stretch/>
        </p:blipFill>
        <p:spPr>
          <a:xfrm>
            <a:off x="838200" y="1845426"/>
            <a:ext cx="10512547" cy="4450303"/>
          </a:xfrm>
          <a:prstGeom prst="rect">
            <a:avLst/>
          </a:prstGeom>
        </p:spPr>
      </p:pic>
    </p:spTree>
    <p:extLst>
      <p:ext uri="{BB962C8B-B14F-4D97-AF65-F5344CB8AC3E}">
        <p14:creationId xmlns:p14="http://schemas.microsoft.com/office/powerpoint/2010/main" val="70881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intel-clear</vt:lpstr>
      <vt:lpstr>Times New Roman</vt:lpstr>
      <vt:lpstr>Office Theme</vt:lpstr>
      <vt:lpstr>MINOR_3 SINGLE PORT RAM USING VERILOG</vt:lpstr>
      <vt:lpstr>ABSTRACT</vt:lpstr>
      <vt:lpstr>CONTENTS</vt:lpstr>
      <vt:lpstr>INTRODUCTION </vt:lpstr>
      <vt:lpstr>Dynamic RAM (DRAM) </vt:lpstr>
      <vt:lpstr>Static RAM (SRAM) </vt:lpstr>
      <vt:lpstr> Methodology Single Port RAM</vt:lpstr>
      <vt:lpstr>Ports Listing:-</vt:lpstr>
      <vt:lpstr>Program:-</vt:lpstr>
      <vt:lpstr>Output:-</vt:lpstr>
      <vt:lpstr>Test bench Program:- </vt:lpstr>
      <vt:lpstr>Tb contd…..</vt:lpstr>
      <vt:lpstr>Test bench o/p:-</vt:lpstr>
      <vt:lpstr>Applications:-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MINOR_3 SINGLE PORT RAM USING VERILOG</dc:title>
  <dc:creator>NEKKALAPU ESWAR</dc:creator>
  <cp:lastModifiedBy>es-MuhammadTariq2024</cp:lastModifiedBy>
  <cp:revision>2</cp:revision>
  <dcterms:created xsi:type="dcterms:W3CDTF">2020-09-07T04:42:45Z</dcterms:created>
  <dcterms:modified xsi:type="dcterms:W3CDTF">2023-05-25T18:33:43Z</dcterms:modified>
</cp:coreProperties>
</file>