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1.xml" ContentType="application/vnd.openxmlformats-officedocument.presentationml.notesSlide+xml"/>
  <Override PartName="/ppt/ink/ink6.xml" ContentType="application/inkml+xml"/>
  <Override PartName="/ppt/notesSlides/notesSlide2.xml" ContentType="application/vnd.openxmlformats-officedocument.presentationml.notesSlide+xml"/>
  <Override PartName="/ppt/ink/ink7.xml" ContentType="application/inkml+xml"/>
  <Override PartName="/ppt/notesSlides/notesSlide3.xml" ContentType="application/vnd.openxmlformats-officedocument.presentationml.notesSlide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9"/>
  </p:notesMasterIdLst>
  <p:sldIdLst>
    <p:sldId id="256" r:id="rId2"/>
    <p:sldId id="257" r:id="rId3"/>
    <p:sldId id="281" r:id="rId4"/>
    <p:sldId id="282" r:id="rId5"/>
    <p:sldId id="476" r:id="rId6"/>
    <p:sldId id="466" r:id="rId7"/>
    <p:sldId id="467" r:id="rId8"/>
    <p:sldId id="469" r:id="rId9"/>
    <p:sldId id="470" r:id="rId10"/>
    <p:sldId id="258" r:id="rId11"/>
    <p:sldId id="259" r:id="rId12"/>
    <p:sldId id="262" r:id="rId13"/>
    <p:sldId id="263" r:id="rId14"/>
    <p:sldId id="471" r:id="rId15"/>
    <p:sldId id="261" r:id="rId16"/>
    <p:sldId id="264" r:id="rId17"/>
    <p:sldId id="464" r:id="rId18"/>
    <p:sldId id="472" r:id="rId19"/>
    <p:sldId id="452" r:id="rId20"/>
    <p:sldId id="265" r:id="rId21"/>
    <p:sldId id="266" r:id="rId22"/>
    <p:sldId id="267" r:id="rId23"/>
    <p:sldId id="268" r:id="rId24"/>
    <p:sldId id="461" r:id="rId25"/>
    <p:sldId id="269" r:id="rId26"/>
    <p:sldId id="462" r:id="rId27"/>
    <p:sldId id="270" r:id="rId28"/>
    <p:sldId id="271" r:id="rId29"/>
    <p:sldId id="272" r:id="rId30"/>
    <p:sldId id="273" r:id="rId31"/>
    <p:sldId id="274" r:id="rId32"/>
    <p:sldId id="276" r:id="rId33"/>
    <p:sldId id="275" r:id="rId34"/>
    <p:sldId id="277" r:id="rId35"/>
    <p:sldId id="278" r:id="rId36"/>
    <p:sldId id="473" r:id="rId37"/>
    <p:sldId id="279" r:id="rId38"/>
    <p:sldId id="451" r:id="rId39"/>
    <p:sldId id="450" r:id="rId40"/>
    <p:sldId id="474" r:id="rId41"/>
    <p:sldId id="310" r:id="rId42"/>
    <p:sldId id="301" r:id="rId43"/>
    <p:sldId id="312" r:id="rId44"/>
    <p:sldId id="475" r:id="rId45"/>
    <p:sldId id="453" r:id="rId46"/>
    <p:sldId id="463" r:id="rId47"/>
    <p:sldId id="449" r:id="rId4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61657DA-D723-4124-B22B-C8A3DC9AAA70}">
          <p14:sldIdLst>
            <p14:sldId id="256"/>
            <p14:sldId id="257"/>
          </p14:sldIdLst>
        </p14:section>
        <p14:section name="Logistics" id="{E9F581DF-FD09-4F6A-8CEC-35F6CB0B3710}">
          <p14:sldIdLst>
            <p14:sldId id="281"/>
            <p14:sldId id="282"/>
            <p14:sldId id="476"/>
          </p14:sldIdLst>
        </p14:section>
        <p14:section name="Part1: Command Prompt" id="{631855E5-D11A-44FC-9912-C128A9BC8F99}">
          <p14:sldIdLst>
            <p14:sldId id="466"/>
            <p14:sldId id="467"/>
            <p14:sldId id="469"/>
          </p14:sldIdLst>
        </p14:section>
        <p14:section name="Part2: Dynamic Allocator" id="{618DB95C-D587-412B-9E80-9FBF603D0EE6}">
          <p14:sldIdLst>
            <p14:sldId id="470"/>
            <p14:sldId id="258"/>
          </p14:sldIdLst>
        </p14:section>
        <p14:section name="What's New?" id="{C17B0916-C5D2-4FEE-84C4-F53A6E49F387}">
          <p14:sldIdLst>
            <p14:sldId id="259"/>
            <p14:sldId id="262"/>
            <p14:sldId id="263"/>
          </p14:sldIdLst>
        </p14:section>
        <p14:section name="MS1: Necessary Lists" id="{002F03FB-7D47-451D-B307-FF00E3A6D2B6}">
          <p14:sldIdLst>
            <p14:sldId id="471"/>
            <p14:sldId id="261"/>
            <p14:sldId id="264"/>
            <p14:sldId id="464"/>
          </p14:sldIdLst>
        </p14:section>
        <p14:section name="MS1: Required Functions" id="{A144B84B-A8A8-4948-A526-08D935DC5F83}">
          <p14:sldIdLst>
            <p14:sldId id="472"/>
            <p14:sldId id="452"/>
            <p14:sldId id="265"/>
            <p14:sldId id="266"/>
            <p14:sldId id="267"/>
            <p14:sldId id="268"/>
            <p14:sldId id="461"/>
            <p14:sldId id="269"/>
            <p14:sldId id="462"/>
            <p14:sldId id="270"/>
            <p14:sldId id="271"/>
            <p14:sldId id="272"/>
            <p14:sldId id="273"/>
            <p14:sldId id="274"/>
            <p14:sldId id="276"/>
            <p14:sldId id="275"/>
            <p14:sldId id="277"/>
            <p14:sldId id="278"/>
          </p14:sldIdLst>
        </p14:section>
        <p14:section name="Part2 Bonus &amp; Testing" id="{799B9214-FC37-49D2-ACA3-1FB9EE9804F1}">
          <p14:sldIdLst>
            <p14:sldId id="473"/>
            <p14:sldId id="279"/>
            <p14:sldId id="451"/>
            <p14:sldId id="450"/>
          </p14:sldIdLst>
        </p14:section>
        <p14:section name="Project Quick Guide" id="{79150225-5B22-40A2-8A03-7B4B623A07AA}">
          <p14:sldIdLst>
            <p14:sldId id="474"/>
            <p14:sldId id="310"/>
            <p14:sldId id="301"/>
            <p14:sldId id="312"/>
          </p14:sldIdLst>
        </p14:section>
        <p14:section name="How to Submit?" id="{A5EEFB45-3FD7-43C0-8000-7DDC5E29E4A0}">
          <p14:sldIdLst>
            <p14:sldId id="475"/>
            <p14:sldId id="453"/>
            <p14:sldId id="463"/>
            <p14:sldId id="44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E9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DB72E2-1DE4-44BC-A1C5-DEF6D7024657}" v="1014" dt="2022-10-17T10:36:04.6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2903" autoAdjust="0"/>
  </p:normalViewPr>
  <p:slideViewPr>
    <p:cSldViewPr snapToGrid="0">
      <p:cViewPr>
        <p:scale>
          <a:sx n="80" d="100"/>
          <a:sy n="80" d="100"/>
        </p:scale>
        <p:origin x="22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55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hmed Salah ELDin" userId="68850134-226f-4097-a9a8-787fd6814b0e" providerId="ADAL" clId="{ABDB72E2-1DE4-44BC-A1C5-DEF6D7024657}"/>
    <pc:docChg chg="undo redo custSel addSld delSld modSld sldOrd addSection delSection modSection">
      <pc:chgData name="Ahmed Salah ELDin" userId="68850134-226f-4097-a9a8-787fd6814b0e" providerId="ADAL" clId="{ABDB72E2-1DE4-44BC-A1C5-DEF6D7024657}" dt="2022-10-17T10:36:04.609" v="1549"/>
      <pc:docMkLst>
        <pc:docMk/>
      </pc:docMkLst>
      <pc:sldChg chg="modSp mod">
        <pc:chgData name="Ahmed Salah ELDin" userId="68850134-226f-4097-a9a8-787fd6814b0e" providerId="ADAL" clId="{ABDB72E2-1DE4-44BC-A1C5-DEF6D7024657}" dt="2022-10-17T07:12:19.236" v="162" actId="27636"/>
        <pc:sldMkLst>
          <pc:docMk/>
          <pc:sldMk cId="1553194731" sldId="256"/>
        </pc:sldMkLst>
        <pc:spChg chg="mod">
          <ac:chgData name="Ahmed Salah ELDin" userId="68850134-226f-4097-a9a8-787fd6814b0e" providerId="ADAL" clId="{ABDB72E2-1DE4-44BC-A1C5-DEF6D7024657}" dt="2022-10-17T07:12:19.236" v="162" actId="27636"/>
          <ac:spMkLst>
            <pc:docMk/>
            <pc:sldMk cId="1553194731" sldId="256"/>
            <ac:spMk id="3" creationId="{3A4D10DF-2536-BB92-0FC3-80368303D050}"/>
          </ac:spMkLst>
        </pc:spChg>
      </pc:sldChg>
      <pc:sldChg chg="modSp mod modAnim">
        <pc:chgData name="Ahmed Salah ELDin" userId="68850134-226f-4097-a9a8-787fd6814b0e" providerId="ADAL" clId="{ABDB72E2-1DE4-44BC-A1C5-DEF6D7024657}" dt="2022-10-17T07:11:50.999" v="144"/>
        <pc:sldMkLst>
          <pc:docMk/>
          <pc:sldMk cId="3835006274" sldId="257"/>
        </pc:sldMkLst>
        <pc:spChg chg="mod">
          <ac:chgData name="Ahmed Salah ELDin" userId="68850134-226f-4097-a9a8-787fd6814b0e" providerId="ADAL" clId="{ABDB72E2-1DE4-44BC-A1C5-DEF6D7024657}" dt="2022-10-17T07:11:24.520" v="141" actId="27636"/>
          <ac:spMkLst>
            <pc:docMk/>
            <pc:sldMk cId="3835006274" sldId="257"/>
            <ac:spMk id="3" creationId="{71A8471A-C9D0-5A9A-5A1E-FE77062D3413}"/>
          </ac:spMkLst>
        </pc:spChg>
      </pc:sldChg>
      <pc:sldChg chg="addSp modSp mod ord">
        <pc:chgData name="Ahmed Salah ELDin" userId="68850134-226f-4097-a9a8-787fd6814b0e" providerId="ADAL" clId="{ABDB72E2-1DE4-44BC-A1C5-DEF6D7024657}" dt="2022-10-17T10:36:04.609" v="1549"/>
        <pc:sldMkLst>
          <pc:docMk/>
          <pc:sldMk cId="699320495" sldId="258"/>
        </pc:sldMkLst>
        <pc:spChg chg="mod">
          <ac:chgData name="Ahmed Salah ELDin" userId="68850134-226f-4097-a9a8-787fd6814b0e" providerId="ADAL" clId="{ABDB72E2-1DE4-44BC-A1C5-DEF6D7024657}" dt="2022-10-17T07:16:40.855" v="183" actId="20577"/>
          <ac:spMkLst>
            <pc:docMk/>
            <pc:sldMk cId="699320495" sldId="258"/>
            <ac:spMk id="2" creationId="{B4112C1C-768E-67BA-CE7E-057E322C6BCD}"/>
          </ac:spMkLst>
        </pc:spChg>
        <pc:inkChg chg="add">
          <ac:chgData name="Ahmed Salah ELDin" userId="68850134-226f-4097-a9a8-787fd6814b0e" providerId="ADAL" clId="{ABDB72E2-1DE4-44BC-A1C5-DEF6D7024657}" dt="2022-10-17T10:36:04.609" v="1549"/>
          <ac:inkMkLst>
            <pc:docMk/>
            <pc:sldMk cId="699320495" sldId="258"/>
            <ac:inkMk id="3" creationId="{4D42365B-4E53-A6E4-18C0-12F84EE348D1}"/>
          </ac:inkMkLst>
        </pc:inkChg>
      </pc:sldChg>
      <pc:sldChg chg="addSp modSp mod">
        <pc:chgData name="Ahmed Salah ELDin" userId="68850134-226f-4097-a9a8-787fd6814b0e" providerId="ADAL" clId="{ABDB72E2-1DE4-44BC-A1C5-DEF6D7024657}" dt="2022-10-17T10:36:04.609" v="1549"/>
        <pc:sldMkLst>
          <pc:docMk/>
          <pc:sldMk cId="4124862599" sldId="259"/>
        </pc:sldMkLst>
        <pc:spChg chg="mod">
          <ac:chgData name="Ahmed Salah ELDin" userId="68850134-226f-4097-a9a8-787fd6814b0e" providerId="ADAL" clId="{ABDB72E2-1DE4-44BC-A1C5-DEF6D7024657}" dt="2022-10-17T07:18:16.570" v="185" actId="113"/>
          <ac:spMkLst>
            <pc:docMk/>
            <pc:sldMk cId="4124862599" sldId="259"/>
            <ac:spMk id="3" creationId="{9500EDC7-0EE6-5F4C-E06D-D54C1EE65276}"/>
          </ac:spMkLst>
        </pc:spChg>
        <pc:inkChg chg="add">
          <ac:chgData name="Ahmed Salah ELDin" userId="68850134-226f-4097-a9a8-787fd6814b0e" providerId="ADAL" clId="{ABDB72E2-1DE4-44BC-A1C5-DEF6D7024657}" dt="2022-10-17T10:36:04.609" v="1549"/>
          <ac:inkMkLst>
            <pc:docMk/>
            <pc:sldMk cId="4124862599" sldId="259"/>
            <ac:inkMk id="5" creationId="{51A3FC16-6CA0-650A-8A85-00901F1B3D92}"/>
          </ac:inkMkLst>
        </pc:inkChg>
      </pc:sldChg>
      <pc:sldChg chg="addSp modSp mod">
        <pc:chgData name="Ahmed Salah ELDin" userId="68850134-226f-4097-a9a8-787fd6814b0e" providerId="ADAL" clId="{ABDB72E2-1DE4-44BC-A1C5-DEF6D7024657}" dt="2022-10-17T10:36:04.609" v="1549"/>
        <pc:sldMkLst>
          <pc:docMk/>
          <pc:sldMk cId="3174251173" sldId="261"/>
        </pc:sldMkLst>
        <pc:spChg chg="mod">
          <ac:chgData name="Ahmed Salah ELDin" userId="68850134-226f-4097-a9a8-787fd6814b0e" providerId="ADAL" clId="{ABDB72E2-1DE4-44BC-A1C5-DEF6D7024657}" dt="2022-10-17T07:05:16.121" v="89" actId="20577"/>
          <ac:spMkLst>
            <pc:docMk/>
            <pc:sldMk cId="3174251173" sldId="261"/>
            <ac:spMk id="2" creationId="{64572A18-1143-38B9-B945-0C27D61FA4B1}"/>
          </ac:spMkLst>
        </pc:spChg>
        <pc:spChg chg="mod">
          <ac:chgData name="Ahmed Salah ELDin" userId="68850134-226f-4097-a9a8-787fd6814b0e" providerId="ADAL" clId="{ABDB72E2-1DE4-44BC-A1C5-DEF6D7024657}" dt="2022-10-17T07:21:09.233" v="198" actId="113"/>
          <ac:spMkLst>
            <pc:docMk/>
            <pc:sldMk cId="3174251173" sldId="261"/>
            <ac:spMk id="3" creationId="{4DBE0866-63EC-9A7D-3885-AA0109A6A048}"/>
          </ac:spMkLst>
        </pc:spChg>
        <pc:inkChg chg="add">
          <ac:chgData name="Ahmed Salah ELDin" userId="68850134-226f-4097-a9a8-787fd6814b0e" providerId="ADAL" clId="{ABDB72E2-1DE4-44BC-A1C5-DEF6D7024657}" dt="2022-10-17T10:36:04.609" v="1549"/>
          <ac:inkMkLst>
            <pc:docMk/>
            <pc:sldMk cId="3174251173" sldId="261"/>
            <ac:inkMk id="5" creationId="{DF6C4060-331B-9FA8-A8D3-22F70689C350}"/>
          </ac:inkMkLst>
        </pc:inkChg>
      </pc:sldChg>
      <pc:sldChg chg="addSp">
        <pc:chgData name="Ahmed Salah ELDin" userId="68850134-226f-4097-a9a8-787fd6814b0e" providerId="ADAL" clId="{ABDB72E2-1DE4-44BC-A1C5-DEF6D7024657}" dt="2022-10-17T10:36:04.609" v="1549"/>
        <pc:sldMkLst>
          <pc:docMk/>
          <pc:sldMk cId="3899216605" sldId="262"/>
        </pc:sldMkLst>
        <pc:inkChg chg="add">
          <ac:chgData name="Ahmed Salah ELDin" userId="68850134-226f-4097-a9a8-787fd6814b0e" providerId="ADAL" clId="{ABDB72E2-1DE4-44BC-A1C5-DEF6D7024657}" dt="2022-10-17T10:36:04.609" v="1549"/>
          <ac:inkMkLst>
            <pc:docMk/>
            <pc:sldMk cId="3899216605" sldId="262"/>
            <ac:inkMk id="10" creationId="{7D48A273-FA8A-9897-B2B9-4FB264BB5B98}"/>
          </ac:inkMkLst>
        </pc:inkChg>
      </pc:sldChg>
      <pc:sldChg chg="addSp">
        <pc:chgData name="Ahmed Salah ELDin" userId="68850134-226f-4097-a9a8-787fd6814b0e" providerId="ADAL" clId="{ABDB72E2-1DE4-44BC-A1C5-DEF6D7024657}" dt="2022-10-17T10:36:04.609" v="1549"/>
        <pc:sldMkLst>
          <pc:docMk/>
          <pc:sldMk cId="776300451" sldId="263"/>
        </pc:sldMkLst>
        <pc:inkChg chg="add">
          <ac:chgData name="Ahmed Salah ELDin" userId="68850134-226f-4097-a9a8-787fd6814b0e" providerId="ADAL" clId="{ABDB72E2-1DE4-44BC-A1C5-DEF6D7024657}" dt="2022-10-17T10:36:04.609" v="1549"/>
          <ac:inkMkLst>
            <pc:docMk/>
            <pc:sldMk cId="776300451" sldId="263"/>
            <ac:inkMk id="5" creationId="{ED1E4B92-02E1-9F52-B15A-8FA1FF5730BE}"/>
          </ac:inkMkLst>
        </pc:inkChg>
      </pc:sldChg>
      <pc:sldChg chg="addSp">
        <pc:chgData name="Ahmed Salah ELDin" userId="68850134-226f-4097-a9a8-787fd6814b0e" providerId="ADAL" clId="{ABDB72E2-1DE4-44BC-A1C5-DEF6D7024657}" dt="2022-10-17T10:36:04.609" v="1549"/>
        <pc:sldMkLst>
          <pc:docMk/>
          <pc:sldMk cId="519110457" sldId="264"/>
        </pc:sldMkLst>
        <pc:inkChg chg="add">
          <ac:chgData name="Ahmed Salah ELDin" userId="68850134-226f-4097-a9a8-787fd6814b0e" providerId="ADAL" clId="{ABDB72E2-1DE4-44BC-A1C5-DEF6D7024657}" dt="2022-10-17T10:36:04.609" v="1549"/>
          <ac:inkMkLst>
            <pc:docMk/>
            <pc:sldMk cId="519110457" sldId="264"/>
            <ac:inkMk id="5" creationId="{192C15CB-E75E-F84E-8AD8-9D14187E3720}"/>
          </ac:inkMkLst>
        </pc:inkChg>
      </pc:sldChg>
      <pc:sldChg chg="addSp modSp mod">
        <pc:chgData name="Ahmed Salah ELDin" userId="68850134-226f-4097-a9a8-787fd6814b0e" providerId="ADAL" clId="{ABDB72E2-1DE4-44BC-A1C5-DEF6D7024657}" dt="2022-10-17T10:36:04.609" v="1549"/>
        <pc:sldMkLst>
          <pc:docMk/>
          <pc:sldMk cId="876818040" sldId="265"/>
        </pc:sldMkLst>
        <pc:spChg chg="mod">
          <ac:chgData name="Ahmed Salah ELDin" userId="68850134-226f-4097-a9a8-787fd6814b0e" providerId="ADAL" clId="{ABDB72E2-1DE4-44BC-A1C5-DEF6D7024657}" dt="2022-10-17T07:35:37.450" v="361" actId="20577"/>
          <ac:spMkLst>
            <pc:docMk/>
            <pc:sldMk cId="876818040" sldId="265"/>
            <ac:spMk id="3" creationId="{BDD4B734-D010-48A9-3CF2-0F70EC2C9909}"/>
          </ac:spMkLst>
        </pc:spChg>
        <pc:inkChg chg="add">
          <ac:chgData name="Ahmed Salah ELDin" userId="68850134-226f-4097-a9a8-787fd6814b0e" providerId="ADAL" clId="{ABDB72E2-1DE4-44BC-A1C5-DEF6D7024657}" dt="2022-10-17T10:36:04.609" v="1549"/>
          <ac:inkMkLst>
            <pc:docMk/>
            <pc:sldMk cId="876818040" sldId="265"/>
            <ac:inkMk id="5" creationId="{65D56041-DA01-C692-661C-DE443283DB76}"/>
          </ac:inkMkLst>
        </pc:inkChg>
      </pc:sldChg>
      <pc:sldChg chg="modSp mod modAnim">
        <pc:chgData name="Ahmed Salah ELDin" userId="68850134-226f-4097-a9a8-787fd6814b0e" providerId="ADAL" clId="{ABDB72E2-1DE4-44BC-A1C5-DEF6D7024657}" dt="2022-10-17T07:37:17.029" v="364"/>
        <pc:sldMkLst>
          <pc:docMk/>
          <pc:sldMk cId="1012867018" sldId="266"/>
        </pc:sldMkLst>
        <pc:spChg chg="mod">
          <ac:chgData name="Ahmed Salah ELDin" userId="68850134-226f-4097-a9a8-787fd6814b0e" providerId="ADAL" clId="{ABDB72E2-1DE4-44BC-A1C5-DEF6D7024657}" dt="2022-10-17T07:36:41.411" v="362" actId="14100"/>
          <ac:spMkLst>
            <pc:docMk/>
            <pc:sldMk cId="1012867018" sldId="266"/>
            <ac:spMk id="3" creationId="{BDD4B734-D010-48A9-3CF2-0F70EC2C9909}"/>
          </ac:spMkLst>
        </pc:spChg>
        <pc:spChg chg="mod">
          <ac:chgData name="Ahmed Salah ELDin" userId="68850134-226f-4097-a9a8-787fd6814b0e" providerId="ADAL" clId="{ABDB72E2-1DE4-44BC-A1C5-DEF6D7024657}" dt="2022-10-17T07:37:04.677" v="363" actId="14100"/>
          <ac:spMkLst>
            <pc:docMk/>
            <pc:sldMk cId="1012867018" sldId="266"/>
            <ac:spMk id="6" creationId="{4D4BBEE3-6A66-688D-A7CB-B4F7DB6DBCF5}"/>
          </ac:spMkLst>
        </pc:spChg>
      </pc:sldChg>
      <pc:sldChg chg="addSp delSp modSp mod modAnim">
        <pc:chgData name="Ahmed Salah ELDin" userId="68850134-226f-4097-a9a8-787fd6814b0e" providerId="ADAL" clId="{ABDB72E2-1DE4-44BC-A1C5-DEF6D7024657}" dt="2022-10-17T10:36:04.609" v="1549"/>
        <pc:sldMkLst>
          <pc:docMk/>
          <pc:sldMk cId="4223804136" sldId="267"/>
        </pc:sldMkLst>
        <pc:spChg chg="mod">
          <ac:chgData name="Ahmed Salah ELDin" userId="68850134-226f-4097-a9a8-787fd6814b0e" providerId="ADAL" clId="{ABDB72E2-1DE4-44BC-A1C5-DEF6D7024657}" dt="2022-10-17T07:42:49.183" v="409" actId="20577"/>
          <ac:spMkLst>
            <pc:docMk/>
            <pc:sldMk cId="4223804136" sldId="267"/>
            <ac:spMk id="3" creationId="{621354B7-0C24-DC16-0C43-3F4DEF906902}"/>
          </ac:spMkLst>
        </pc:spChg>
        <pc:spChg chg="add mod">
          <ac:chgData name="Ahmed Salah ELDin" userId="68850134-226f-4097-a9a8-787fd6814b0e" providerId="ADAL" clId="{ABDB72E2-1DE4-44BC-A1C5-DEF6D7024657}" dt="2022-10-17T07:44:10.960" v="420" actId="1076"/>
          <ac:spMkLst>
            <pc:docMk/>
            <pc:sldMk cId="4223804136" sldId="267"/>
            <ac:spMk id="6" creationId="{CFDD3213-FED0-8CB2-E86F-19F59CFE91A3}"/>
          </ac:spMkLst>
        </pc:spChg>
        <pc:spChg chg="add mod">
          <ac:chgData name="Ahmed Salah ELDin" userId="68850134-226f-4097-a9a8-787fd6814b0e" providerId="ADAL" clId="{ABDB72E2-1DE4-44BC-A1C5-DEF6D7024657}" dt="2022-10-17T07:44:10.960" v="420" actId="1076"/>
          <ac:spMkLst>
            <pc:docMk/>
            <pc:sldMk cId="4223804136" sldId="267"/>
            <ac:spMk id="8" creationId="{5C01451B-75CB-60F9-08BA-B2FC05D21C19}"/>
          </ac:spMkLst>
        </pc:spChg>
        <pc:spChg chg="add mod">
          <ac:chgData name="Ahmed Salah ELDin" userId="68850134-226f-4097-a9a8-787fd6814b0e" providerId="ADAL" clId="{ABDB72E2-1DE4-44BC-A1C5-DEF6D7024657}" dt="2022-10-17T07:42:23.326" v="402" actId="1076"/>
          <ac:spMkLst>
            <pc:docMk/>
            <pc:sldMk cId="4223804136" sldId="267"/>
            <ac:spMk id="9" creationId="{B2AF41FF-6646-7133-8F10-1BB7655D4443}"/>
          </ac:spMkLst>
        </pc:spChg>
        <pc:spChg chg="add mod">
          <ac:chgData name="Ahmed Salah ELDin" userId="68850134-226f-4097-a9a8-787fd6814b0e" providerId="ADAL" clId="{ABDB72E2-1DE4-44BC-A1C5-DEF6D7024657}" dt="2022-10-17T07:42:23.326" v="402" actId="1076"/>
          <ac:spMkLst>
            <pc:docMk/>
            <pc:sldMk cId="4223804136" sldId="267"/>
            <ac:spMk id="10" creationId="{824920AA-F980-7640-EE36-3584BC25FBA8}"/>
          </ac:spMkLst>
        </pc:spChg>
        <pc:spChg chg="add del mod">
          <ac:chgData name="Ahmed Salah ELDin" userId="68850134-226f-4097-a9a8-787fd6814b0e" providerId="ADAL" clId="{ABDB72E2-1DE4-44BC-A1C5-DEF6D7024657}" dt="2022-10-17T07:45:56.619" v="447" actId="164"/>
          <ac:spMkLst>
            <pc:docMk/>
            <pc:sldMk cId="4223804136" sldId="267"/>
            <ac:spMk id="11" creationId="{E0B9AEA6-3815-68AD-6737-1505F1C82C9E}"/>
          </ac:spMkLst>
        </pc:spChg>
        <pc:spChg chg="add del mod">
          <ac:chgData name="Ahmed Salah ELDin" userId="68850134-226f-4097-a9a8-787fd6814b0e" providerId="ADAL" clId="{ABDB72E2-1DE4-44BC-A1C5-DEF6D7024657}" dt="2022-10-17T07:45:56.619" v="447" actId="164"/>
          <ac:spMkLst>
            <pc:docMk/>
            <pc:sldMk cId="4223804136" sldId="267"/>
            <ac:spMk id="12" creationId="{E9CA1940-FC05-672E-27C9-50773E4E7DC5}"/>
          </ac:spMkLst>
        </pc:spChg>
        <pc:spChg chg="add mod">
          <ac:chgData name="Ahmed Salah ELDin" userId="68850134-226f-4097-a9a8-787fd6814b0e" providerId="ADAL" clId="{ABDB72E2-1DE4-44BC-A1C5-DEF6D7024657}" dt="2022-10-17T07:42:35.845" v="407" actId="1076"/>
          <ac:spMkLst>
            <pc:docMk/>
            <pc:sldMk cId="4223804136" sldId="267"/>
            <ac:spMk id="13" creationId="{55886FE2-FA53-4913-5808-593934E4BE9B}"/>
          </ac:spMkLst>
        </pc:spChg>
        <pc:spChg chg="add mod">
          <ac:chgData name="Ahmed Salah ELDin" userId="68850134-226f-4097-a9a8-787fd6814b0e" providerId="ADAL" clId="{ABDB72E2-1DE4-44BC-A1C5-DEF6D7024657}" dt="2022-10-17T07:44:10.607" v="419" actId="1076"/>
          <ac:spMkLst>
            <pc:docMk/>
            <pc:sldMk cId="4223804136" sldId="267"/>
            <ac:spMk id="14" creationId="{B1AB954E-AD31-E80C-4ADD-B9CF304DC750}"/>
          </ac:spMkLst>
        </pc:spChg>
        <pc:spChg chg="add mod">
          <ac:chgData name="Ahmed Salah ELDin" userId="68850134-226f-4097-a9a8-787fd6814b0e" providerId="ADAL" clId="{ABDB72E2-1DE4-44BC-A1C5-DEF6D7024657}" dt="2022-10-17T07:44:43.776" v="443" actId="1038"/>
          <ac:spMkLst>
            <pc:docMk/>
            <pc:sldMk cId="4223804136" sldId="267"/>
            <ac:spMk id="15" creationId="{6DA70F77-9012-EAF0-8BF6-8C0DE59BC55D}"/>
          </ac:spMkLst>
        </pc:spChg>
        <pc:grpChg chg="add mod">
          <ac:chgData name="Ahmed Salah ELDin" userId="68850134-226f-4097-a9a8-787fd6814b0e" providerId="ADAL" clId="{ABDB72E2-1DE4-44BC-A1C5-DEF6D7024657}" dt="2022-10-17T07:45:56.619" v="447" actId="164"/>
          <ac:grpSpMkLst>
            <pc:docMk/>
            <pc:sldMk cId="4223804136" sldId="267"/>
            <ac:grpSpMk id="16" creationId="{AA821CCB-EA25-D003-6465-E63046E4FCF9}"/>
          </ac:grpSpMkLst>
        </pc:grpChg>
        <pc:inkChg chg="add">
          <ac:chgData name="Ahmed Salah ELDin" userId="68850134-226f-4097-a9a8-787fd6814b0e" providerId="ADAL" clId="{ABDB72E2-1DE4-44BC-A1C5-DEF6D7024657}" dt="2022-10-17T10:36:04.609" v="1549"/>
          <ac:inkMkLst>
            <pc:docMk/>
            <pc:sldMk cId="4223804136" sldId="267"/>
            <ac:inkMk id="17" creationId="{878A4F8A-906C-010E-35FC-7E864755482C}"/>
          </ac:inkMkLst>
        </pc:inkChg>
      </pc:sldChg>
      <pc:sldChg chg="addSp modSp">
        <pc:chgData name="Ahmed Salah ELDin" userId="68850134-226f-4097-a9a8-787fd6814b0e" providerId="ADAL" clId="{ABDB72E2-1DE4-44BC-A1C5-DEF6D7024657}" dt="2022-10-17T10:36:04.609" v="1549"/>
        <pc:sldMkLst>
          <pc:docMk/>
          <pc:sldMk cId="1239660012" sldId="268"/>
        </pc:sldMkLst>
        <pc:spChg chg="mod">
          <ac:chgData name="Ahmed Salah ELDin" userId="68850134-226f-4097-a9a8-787fd6814b0e" providerId="ADAL" clId="{ABDB72E2-1DE4-44BC-A1C5-DEF6D7024657}" dt="2022-10-17T07:52:45.628" v="613" actId="108"/>
          <ac:spMkLst>
            <pc:docMk/>
            <pc:sldMk cId="1239660012" sldId="268"/>
            <ac:spMk id="3" creationId="{621354B7-0C24-DC16-0C43-3F4DEF906902}"/>
          </ac:spMkLst>
        </pc:spChg>
        <pc:inkChg chg="add">
          <ac:chgData name="Ahmed Salah ELDin" userId="68850134-226f-4097-a9a8-787fd6814b0e" providerId="ADAL" clId="{ABDB72E2-1DE4-44BC-A1C5-DEF6D7024657}" dt="2022-10-17T10:36:04.609" v="1549"/>
          <ac:inkMkLst>
            <pc:docMk/>
            <pc:sldMk cId="1239660012" sldId="268"/>
            <ac:inkMk id="6" creationId="{9F34ACAE-4CC3-C5D0-63A6-998D4231BD09}"/>
          </ac:inkMkLst>
        </pc:inkChg>
      </pc:sldChg>
      <pc:sldChg chg="addSp modSp modAnim">
        <pc:chgData name="Ahmed Salah ELDin" userId="68850134-226f-4097-a9a8-787fd6814b0e" providerId="ADAL" clId="{ABDB72E2-1DE4-44BC-A1C5-DEF6D7024657}" dt="2022-10-17T10:36:04.609" v="1549"/>
        <pc:sldMkLst>
          <pc:docMk/>
          <pc:sldMk cId="1581616797" sldId="269"/>
        </pc:sldMkLst>
        <pc:spChg chg="mod">
          <ac:chgData name="Ahmed Salah ELDin" userId="68850134-226f-4097-a9a8-787fd6814b0e" providerId="ADAL" clId="{ABDB72E2-1DE4-44BC-A1C5-DEF6D7024657}" dt="2022-10-17T07:54:14.532" v="616" actId="20577"/>
          <ac:spMkLst>
            <pc:docMk/>
            <pc:sldMk cId="1581616797" sldId="269"/>
            <ac:spMk id="3" creationId="{621354B7-0C24-DC16-0C43-3F4DEF906902}"/>
          </ac:spMkLst>
        </pc:spChg>
        <pc:inkChg chg="add">
          <ac:chgData name="Ahmed Salah ELDin" userId="68850134-226f-4097-a9a8-787fd6814b0e" providerId="ADAL" clId="{ABDB72E2-1DE4-44BC-A1C5-DEF6D7024657}" dt="2022-10-17T10:36:04.609" v="1549"/>
          <ac:inkMkLst>
            <pc:docMk/>
            <pc:sldMk cId="1581616797" sldId="269"/>
            <ac:inkMk id="10" creationId="{77CFA4D7-0B5A-B26E-4EF8-81EC0F5179DF}"/>
          </ac:inkMkLst>
        </pc:inkChg>
      </pc:sldChg>
      <pc:sldChg chg="addSp">
        <pc:chgData name="Ahmed Salah ELDin" userId="68850134-226f-4097-a9a8-787fd6814b0e" providerId="ADAL" clId="{ABDB72E2-1DE4-44BC-A1C5-DEF6D7024657}" dt="2022-10-17T10:36:04.609" v="1549"/>
        <pc:sldMkLst>
          <pc:docMk/>
          <pc:sldMk cId="3081736879" sldId="270"/>
        </pc:sldMkLst>
        <pc:inkChg chg="add">
          <ac:chgData name="Ahmed Salah ELDin" userId="68850134-226f-4097-a9a8-787fd6814b0e" providerId="ADAL" clId="{ABDB72E2-1DE4-44BC-A1C5-DEF6D7024657}" dt="2022-10-17T10:36:04.609" v="1549"/>
          <ac:inkMkLst>
            <pc:docMk/>
            <pc:sldMk cId="3081736879" sldId="270"/>
            <ac:inkMk id="6" creationId="{4F4E896F-9857-EDC6-5763-0520F54B19FC}"/>
          </ac:inkMkLst>
        </pc:inkChg>
      </pc:sldChg>
      <pc:sldChg chg="modSp modAnim">
        <pc:chgData name="Ahmed Salah ELDin" userId="68850134-226f-4097-a9a8-787fd6814b0e" providerId="ADAL" clId="{ABDB72E2-1DE4-44BC-A1C5-DEF6D7024657}" dt="2022-10-17T08:14:00.908" v="983" actId="404"/>
        <pc:sldMkLst>
          <pc:docMk/>
          <pc:sldMk cId="657418741" sldId="271"/>
        </pc:sldMkLst>
        <pc:spChg chg="mod">
          <ac:chgData name="Ahmed Salah ELDin" userId="68850134-226f-4097-a9a8-787fd6814b0e" providerId="ADAL" clId="{ABDB72E2-1DE4-44BC-A1C5-DEF6D7024657}" dt="2022-10-17T08:14:00.908" v="983" actId="404"/>
          <ac:spMkLst>
            <pc:docMk/>
            <pc:sldMk cId="657418741" sldId="271"/>
            <ac:spMk id="3" creationId="{621354B7-0C24-DC16-0C43-3F4DEF906902}"/>
          </ac:spMkLst>
        </pc:spChg>
      </pc:sldChg>
      <pc:sldChg chg="addSp">
        <pc:chgData name="Ahmed Salah ELDin" userId="68850134-226f-4097-a9a8-787fd6814b0e" providerId="ADAL" clId="{ABDB72E2-1DE4-44BC-A1C5-DEF6D7024657}" dt="2022-10-17T10:36:04.609" v="1549"/>
        <pc:sldMkLst>
          <pc:docMk/>
          <pc:sldMk cId="1294416210" sldId="272"/>
        </pc:sldMkLst>
        <pc:inkChg chg="add">
          <ac:chgData name="Ahmed Salah ELDin" userId="68850134-226f-4097-a9a8-787fd6814b0e" providerId="ADAL" clId="{ABDB72E2-1DE4-44BC-A1C5-DEF6D7024657}" dt="2022-10-17T10:36:04.609" v="1549"/>
          <ac:inkMkLst>
            <pc:docMk/>
            <pc:sldMk cId="1294416210" sldId="272"/>
            <ac:inkMk id="7" creationId="{1C789A1C-9D21-5A44-75E2-BFB7C77E32EB}"/>
          </ac:inkMkLst>
        </pc:inkChg>
      </pc:sldChg>
      <pc:sldChg chg="addSp modSp mod modAnim">
        <pc:chgData name="Ahmed Salah ELDin" userId="68850134-226f-4097-a9a8-787fd6814b0e" providerId="ADAL" clId="{ABDB72E2-1DE4-44BC-A1C5-DEF6D7024657}" dt="2022-10-17T10:36:04.609" v="1549"/>
        <pc:sldMkLst>
          <pc:docMk/>
          <pc:sldMk cId="3376042327" sldId="273"/>
        </pc:sldMkLst>
        <pc:spChg chg="mod">
          <ac:chgData name="Ahmed Salah ELDin" userId="68850134-226f-4097-a9a8-787fd6814b0e" providerId="ADAL" clId="{ABDB72E2-1DE4-44BC-A1C5-DEF6D7024657}" dt="2022-10-17T08:13:37.035" v="979" actId="113"/>
          <ac:spMkLst>
            <pc:docMk/>
            <pc:sldMk cId="3376042327" sldId="273"/>
            <ac:spMk id="3" creationId="{4056F7DC-5091-8891-C032-0DA77CAA284F}"/>
          </ac:spMkLst>
        </pc:spChg>
        <pc:inkChg chg="add">
          <ac:chgData name="Ahmed Salah ELDin" userId="68850134-226f-4097-a9a8-787fd6814b0e" providerId="ADAL" clId="{ABDB72E2-1DE4-44BC-A1C5-DEF6D7024657}" dt="2022-10-17T10:36:04.609" v="1549"/>
          <ac:inkMkLst>
            <pc:docMk/>
            <pc:sldMk cId="3376042327" sldId="273"/>
            <ac:inkMk id="5" creationId="{D5F84167-5E39-2096-C9F4-09E2DB6E086F}"/>
          </ac:inkMkLst>
        </pc:inkChg>
      </pc:sldChg>
      <pc:sldChg chg="modSp mod">
        <pc:chgData name="Ahmed Salah ELDin" userId="68850134-226f-4097-a9a8-787fd6814b0e" providerId="ADAL" clId="{ABDB72E2-1DE4-44BC-A1C5-DEF6D7024657}" dt="2022-10-17T08:17:00.978" v="1087" actId="20577"/>
        <pc:sldMkLst>
          <pc:docMk/>
          <pc:sldMk cId="2489219107" sldId="274"/>
        </pc:sldMkLst>
        <pc:spChg chg="mod">
          <ac:chgData name="Ahmed Salah ELDin" userId="68850134-226f-4097-a9a8-787fd6814b0e" providerId="ADAL" clId="{ABDB72E2-1DE4-44BC-A1C5-DEF6D7024657}" dt="2022-10-17T08:17:00.978" v="1087" actId="20577"/>
          <ac:spMkLst>
            <pc:docMk/>
            <pc:sldMk cId="2489219107" sldId="274"/>
            <ac:spMk id="3" creationId="{B94FBB06-D851-C895-01F5-EE1063D01E9E}"/>
          </ac:spMkLst>
        </pc:spChg>
      </pc:sldChg>
      <pc:sldChg chg="addSp modSp modAnim">
        <pc:chgData name="Ahmed Salah ELDin" userId="68850134-226f-4097-a9a8-787fd6814b0e" providerId="ADAL" clId="{ABDB72E2-1DE4-44BC-A1C5-DEF6D7024657}" dt="2022-10-17T10:36:04.609" v="1549"/>
        <pc:sldMkLst>
          <pc:docMk/>
          <pc:sldMk cId="2058168989" sldId="275"/>
        </pc:sldMkLst>
        <pc:spChg chg="mod">
          <ac:chgData name="Ahmed Salah ELDin" userId="68850134-226f-4097-a9a8-787fd6814b0e" providerId="ADAL" clId="{ABDB72E2-1DE4-44BC-A1C5-DEF6D7024657}" dt="2022-10-17T08:22:03.414" v="1166" actId="20577"/>
          <ac:spMkLst>
            <pc:docMk/>
            <pc:sldMk cId="2058168989" sldId="275"/>
            <ac:spMk id="3" creationId="{CE3506B9-0CFF-B1C0-3880-1B723DA80E80}"/>
          </ac:spMkLst>
        </pc:spChg>
        <pc:inkChg chg="add">
          <ac:chgData name="Ahmed Salah ELDin" userId="68850134-226f-4097-a9a8-787fd6814b0e" providerId="ADAL" clId="{ABDB72E2-1DE4-44BC-A1C5-DEF6D7024657}" dt="2022-10-17T10:36:04.609" v="1549"/>
          <ac:inkMkLst>
            <pc:docMk/>
            <pc:sldMk cId="2058168989" sldId="275"/>
            <ac:inkMk id="22" creationId="{BAA7982C-54B0-652B-F405-220BAC114505}"/>
          </ac:inkMkLst>
        </pc:inkChg>
      </pc:sldChg>
      <pc:sldChg chg="addSp modSp mod modAnim">
        <pc:chgData name="Ahmed Salah ELDin" userId="68850134-226f-4097-a9a8-787fd6814b0e" providerId="ADAL" clId="{ABDB72E2-1DE4-44BC-A1C5-DEF6D7024657}" dt="2022-10-17T10:36:04.609" v="1549"/>
        <pc:sldMkLst>
          <pc:docMk/>
          <pc:sldMk cId="78908400" sldId="276"/>
        </pc:sldMkLst>
        <pc:spChg chg="mod">
          <ac:chgData name="Ahmed Salah ELDin" userId="68850134-226f-4097-a9a8-787fd6814b0e" providerId="ADAL" clId="{ABDB72E2-1DE4-44BC-A1C5-DEF6D7024657}" dt="2022-10-17T08:21:28.463" v="1138" actId="20577"/>
          <ac:spMkLst>
            <pc:docMk/>
            <pc:sldMk cId="78908400" sldId="276"/>
            <ac:spMk id="3" creationId="{B94FBB06-D851-C895-01F5-EE1063D01E9E}"/>
          </ac:spMkLst>
        </pc:spChg>
        <pc:spChg chg="mod">
          <ac:chgData name="Ahmed Salah ELDin" userId="68850134-226f-4097-a9a8-787fd6814b0e" providerId="ADAL" clId="{ABDB72E2-1DE4-44BC-A1C5-DEF6D7024657}" dt="2022-10-17T08:20:38.243" v="1133" actId="1076"/>
          <ac:spMkLst>
            <pc:docMk/>
            <pc:sldMk cId="78908400" sldId="276"/>
            <ac:spMk id="81" creationId="{3D4A9770-CFE2-49ED-B526-7B45295A405D}"/>
          </ac:spMkLst>
        </pc:spChg>
        <pc:inkChg chg="add">
          <ac:chgData name="Ahmed Salah ELDin" userId="68850134-226f-4097-a9a8-787fd6814b0e" providerId="ADAL" clId="{ABDB72E2-1DE4-44BC-A1C5-DEF6D7024657}" dt="2022-10-17T10:36:04.609" v="1549"/>
          <ac:inkMkLst>
            <pc:docMk/>
            <pc:sldMk cId="78908400" sldId="276"/>
            <ac:inkMk id="5" creationId="{1A04B1FF-B394-91AA-B18B-71D9CCDB7BFF}"/>
          </ac:inkMkLst>
        </pc:inkChg>
      </pc:sldChg>
      <pc:sldChg chg="addSp modSp mod modAnim">
        <pc:chgData name="Ahmed Salah ELDin" userId="68850134-226f-4097-a9a8-787fd6814b0e" providerId="ADAL" clId="{ABDB72E2-1DE4-44BC-A1C5-DEF6D7024657}" dt="2022-10-17T10:36:04.609" v="1549"/>
        <pc:sldMkLst>
          <pc:docMk/>
          <pc:sldMk cId="445209801" sldId="277"/>
        </pc:sldMkLst>
        <pc:spChg chg="mod">
          <ac:chgData name="Ahmed Salah ELDin" userId="68850134-226f-4097-a9a8-787fd6814b0e" providerId="ADAL" clId="{ABDB72E2-1DE4-44BC-A1C5-DEF6D7024657}" dt="2022-10-17T08:23:40.530" v="1175" actId="20577"/>
          <ac:spMkLst>
            <pc:docMk/>
            <pc:sldMk cId="445209801" sldId="277"/>
            <ac:spMk id="3" creationId="{CE3506B9-0CFF-B1C0-3880-1B723DA80E80}"/>
          </ac:spMkLst>
        </pc:spChg>
        <pc:inkChg chg="add">
          <ac:chgData name="Ahmed Salah ELDin" userId="68850134-226f-4097-a9a8-787fd6814b0e" providerId="ADAL" clId="{ABDB72E2-1DE4-44BC-A1C5-DEF6D7024657}" dt="2022-10-17T10:36:04.609" v="1549"/>
          <ac:inkMkLst>
            <pc:docMk/>
            <pc:sldMk cId="445209801" sldId="277"/>
            <ac:inkMk id="23" creationId="{768D3412-05F3-E478-7526-856B98823E2B}"/>
          </ac:inkMkLst>
        </pc:inkChg>
      </pc:sldChg>
      <pc:sldChg chg="modSp modAnim">
        <pc:chgData name="Ahmed Salah ELDin" userId="68850134-226f-4097-a9a8-787fd6814b0e" providerId="ADAL" clId="{ABDB72E2-1DE4-44BC-A1C5-DEF6D7024657}" dt="2022-10-17T08:27:09.231" v="1211"/>
        <pc:sldMkLst>
          <pc:docMk/>
          <pc:sldMk cId="3516905087" sldId="278"/>
        </pc:sldMkLst>
        <pc:spChg chg="mod">
          <ac:chgData name="Ahmed Salah ELDin" userId="68850134-226f-4097-a9a8-787fd6814b0e" providerId="ADAL" clId="{ABDB72E2-1DE4-44BC-A1C5-DEF6D7024657}" dt="2022-10-17T08:25:10.681" v="1203" actId="403"/>
          <ac:spMkLst>
            <pc:docMk/>
            <pc:sldMk cId="3516905087" sldId="278"/>
            <ac:spMk id="3" creationId="{CE3506B9-0CFF-B1C0-3880-1B723DA80E80}"/>
          </ac:spMkLst>
        </pc:spChg>
      </pc:sldChg>
      <pc:sldChg chg="addSp">
        <pc:chgData name="Ahmed Salah ELDin" userId="68850134-226f-4097-a9a8-787fd6814b0e" providerId="ADAL" clId="{ABDB72E2-1DE4-44BC-A1C5-DEF6D7024657}" dt="2022-10-17T10:36:04.609" v="1549"/>
        <pc:sldMkLst>
          <pc:docMk/>
          <pc:sldMk cId="255250965" sldId="279"/>
        </pc:sldMkLst>
        <pc:inkChg chg="add">
          <ac:chgData name="Ahmed Salah ELDin" userId="68850134-226f-4097-a9a8-787fd6814b0e" providerId="ADAL" clId="{ABDB72E2-1DE4-44BC-A1C5-DEF6D7024657}" dt="2022-10-17T10:36:04.609" v="1549"/>
          <ac:inkMkLst>
            <pc:docMk/>
            <pc:sldMk cId="255250965" sldId="279"/>
            <ac:inkMk id="7" creationId="{A04874DA-229E-418F-4D1E-3D3BA93B68A8}"/>
          </ac:inkMkLst>
        </pc:inkChg>
      </pc:sldChg>
      <pc:sldChg chg="modSp mod modAnim">
        <pc:chgData name="Ahmed Salah ELDin" userId="68850134-226f-4097-a9a8-787fd6814b0e" providerId="ADAL" clId="{ABDB72E2-1DE4-44BC-A1C5-DEF6D7024657}" dt="2022-10-17T06:56:27.725" v="26"/>
        <pc:sldMkLst>
          <pc:docMk/>
          <pc:sldMk cId="0" sldId="281"/>
        </pc:sldMkLst>
        <pc:spChg chg="mod">
          <ac:chgData name="Ahmed Salah ELDin" userId="68850134-226f-4097-a9a8-787fd6814b0e" providerId="ADAL" clId="{ABDB72E2-1DE4-44BC-A1C5-DEF6D7024657}" dt="2022-10-17T06:55:04.658" v="21" actId="14100"/>
          <ac:spMkLst>
            <pc:docMk/>
            <pc:sldMk cId="0" sldId="281"/>
            <ac:spMk id="3" creationId="{00000000-0000-0000-0000-000000000000}"/>
          </ac:spMkLst>
        </pc:spChg>
      </pc:sldChg>
      <pc:sldChg chg="delSp modSp mod delAnim modAnim">
        <pc:chgData name="Ahmed Salah ELDin" userId="68850134-226f-4097-a9a8-787fd6814b0e" providerId="ADAL" clId="{ABDB72E2-1DE4-44BC-A1C5-DEF6D7024657}" dt="2022-10-17T06:58:31.659" v="85" actId="14100"/>
        <pc:sldMkLst>
          <pc:docMk/>
          <pc:sldMk cId="959200356" sldId="282"/>
        </pc:sldMkLst>
        <pc:spChg chg="mod">
          <ac:chgData name="Ahmed Salah ELDin" userId="68850134-226f-4097-a9a8-787fd6814b0e" providerId="ADAL" clId="{ABDB72E2-1DE4-44BC-A1C5-DEF6D7024657}" dt="2022-10-17T06:57:40.769" v="75" actId="27636"/>
          <ac:spMkLst>
            <pc:docMk/>
            <pc:sldMk cId="959200356" sldId="282"/>
            <ac:spMk id="5" creationId="{27335058-C1A0-1850-8421-8E9CCB877474}"/>
          </ac:spMkLst>
        </pc:spChg>
        <pc:spChg chg="mod">
          <ac:chgData name="Ahmed Salah ELDin" userId="68850134-226f-4097-a9a8-787fd6814b0e" providerId="ADAL" clId="{ABDB72E2-1DE4-44BC-A1C5-DEF6D7024657}" dt="2022-10-17T06:58:31.659" v="85" actId="14100"/>
          <ac:spMkLst>
            <pc:docMk/>
            <pc:sldMk cId="959200356" sldId="282"/>
            <ac:spMk id="6" creationId="{8CAA3D32-FF05-983F-4278-034AFF650CAE}"/>
          </ac:spMkLst>
        </pc:spChg>
        <pc:spChg chg="del">
          <ac:chgData name="Ahmed Salah ELDin" userId="68850134-226f-4097-a9a8-787fd6814b0e" providerId="ADAL" clId="{ABDB72E2-1DE4-44BC-A1C5-DEF6D7024657}" dt="2022-10-17T06:56:41.373" v="29" actId="478"/>
          <ac:spMkLst>
            <pc:docMk/>
            <pc:sldMk cId="959200356" sldId="282"/>
            <ac:spMk id="7" creationId="{F9C9DD74-F9FC-FF94-1E07-77E704455BD0}"/>
          </ac:spMkLst>
        </pc:spChg>
      </pc:sldChg>
      <pc:sldChg chg="addSp">
        <pc:chgData name="Ahmed Salah ELDin" userId="68850134-226f-4097-a9a8-787fd6814b0e" providerId="ADAL" clId="{ABDB72E2-1DE4-44BC-A1C5-DEF6D7024657}" dt="2022-10-17T10:36:04.609" v="1549"/>
        <pc:sldMkLst>
          <pc:docMk/>
          <pc:sldMk cId="0" sldId="301"/>
        </pc:sldMkLst>
        <pc:inkChg chg="add">
          <ac:chgData name="Ahmed Salah ELDin" userId="68850134-226f-4097-a9a8-787fd6814b0e" providerId="ADAL" clId="{ABDB72E2-1DE4-44BC-A1C5-DEF6D7024657}" dt="2022-10-17T10:36:04.609" v="1549"/>
          <ac:inkMkLst>
            <pc:docMk/>
            <pc:sldMk cId="0" sldId="301"/>
            <ac:inkMk id="2" creationId="{9F8D5883-133A-B78B-392C-9618B7784484}"/>
          </ac:inkMkLst>
        </pc:inkChg>
      </pc:sldChg>
      <pc:sldChg chg="addSp">
        <pc:chgData name="Ahmed Salah ELDin" userId="68850134-226f-4097-a9a8-787fd6814b0e" providerId="ADAL" clId="{ABDB72E2-1DE4-44BC-A1C5-DEF6D7024657}" dt="2022-10-17T10:36:04.609" v="1549"/>
        <pc:sldMkLst>
          <pc:docMk/>
          <pc:sldMk cId="0" sldId="310"/>
        </pc:sldMkLst>
        <pc:inkChg chg="add">
          <ac:chgData name="Ahmed Salah ELDin" userId="68850134-226f-4097-a9a8-787fd6814b0e" providerId="ADAL" clId="{ABDB72E2-1DE4-44BC-A1C5-DEF6D7024657}" dt="2022-10-17T10:36:04.609" v="1549"/>
          <ac:inkMkLst>
            <pc:docMk/>
            <pc:sldMk cId="0" sldId="310"/>
            <ac:inkMk id="5" creationId="{51952A38-C193-4EAB-2FB3-54D614AE732D}"/>
          </ac:inkMkLst>
        </pc:inkChg>
      </pc:sldChg>
      <pc:sldChg chg="ord">
        <pc:chgData name="Ahmed Salah ELDin" userId="68850134-226f-4097-a9a8-787fd6814b0e" providerId="ADAL" clId="{ABDB72E2-1DE4-44BC-A1C5-DEF6D7024657}" dt="2022-10-17T08:29:23.943" v="1219"/>
        <pc:sldMkLst>
          <pc:docMk/>
          <pc:sldMk cId="4024678342" sldId="450"/>
        </pc:sldMkLst>
      </pc:sldChg>
      <pc:sldChg chg="addSp modSp mod ord">
        <pc:chgData name="Ahmed Salah ELDin" userId="68850134-226f-4097-a9a8-787fd6814b0e" providerId="ADAL" clId="{ABDB72E2-1DE4-44BC-A1C5-DEF6D7024657}" dt="2022-10-17T10:36:04.609" v="1549"/>
        <pc:sldMkLst>
          <pc:docMk/>
          <pc:sldMk cId="2984249051" sldId="451"/>
        </pc:sldMkLst>
        <pc:spChg chg="mod">
          <ac:chgData name="Ahmed Salah ELDin" userId="68850134-226f-4097-a9a8-787fd6814b0e" providerId="ADAL" clId="{ABDB72E2-1DE4-44BC-A1C5-DEF6D7024657}" dt="2022-10-17T08:30:33.301" v="1230" actId="20577"/>
          <ac:spMkLst>
            <pc:docMk/>
            <pc:sldMk cId="2984249051" sldId="451"/>
            <ac:spMk id="7" creationId="{CA1C7974-114C-CCE3-E7AC-32732524898C}"/>
          </ac:spMkLst>
        </pc:spChg>
        <pc:graphicFrameChg chg="modGraphic">
          <ac:chgData name="Ahmed Salah ELDin" userId="68850134-226f-4097-a9a8-787fd6814b0e" providerId="ADAL" clId="{ABDB72E2-1DE4-44BC-A1C5-DEF6D7024657}" dt="2022-10-17T08:30:00.405" v="1221" actId="2711"/>
          <ac:graphicFrameMkLst>
            <pc:docMk/>
            <pc:sldMk cId="2984249051" sldId="451"/>
            <ac:graphicFrameMk id="5" creationId="{2DA6B27C-D2E2-8CAF-5797-FBBE6DF043BD}"/>
          </ac:graphicFrameMkLst>
        </pc:graphicFrameChg>
        <pc:inkChg chg="add">
          <ac:chgData name="Ahmed Salah ELDin" userId="68850134-226f-4097-a9a8-787fd6814b0e" providerId="ADAL" clId="{ABDB72E2-1DE4-44BC-A1C5-DEF6D7024657}" dt="2022-10-17T10:36:04.609" v="1549"/>
          <ac:inkMkLst>
            <pc:docMk/>
            <pc:sldMk cId="2984249051" sldId="451"/>
            <ac:inkMk id="3" creationId="{43C3DFA3-3751-7B61-C461-2108B57CE667}"/>
          </ac:inkMkLst>
        </pc:inkChg>
      </pc:sldChg>
      <pc:sldChg chg="addSp modSp mod">
        <pc:chgData name="Ahmed Salah ELDin" userId="68850134-226f-4097-a9a8-787fd6814b0e" providerId="ADAL" clId="{ABDB72E2-1DE4-44BC-A1C5-DEF6D7024657}" dt="2022-10-17T10:36:04.609" v="1549"/>
        <pc:sldMkLst>
          <pc:docMk/>
          <pc:sldMk cId="2375158163" sldId="452"/>
        </pc:sldMkLst>
        <pc:spChg chg="mod">
          <ac:chgData name="Ahmed Salah ELDin" userId="68850134-226f-4097-a9a8-787fd6814b0e" providerId="ADAL" clId="{ABDB72E2-1DE4-44BC-A1C5-DEF6D7024657}" dt="2022-10-17T07:31:54.727" v="308" actId="20577"/>
          <ac:spMkLst>
            <pc:docMk/>
            <pc:sldMk cId="2375158163" sldId="452"/>
            <ac:spMk id="2" creationId="{7EDF8E9F-7477-40C4-8B93-7CEFF71F6618}"/>
          </ac:spMkLst>
        </pc:spChg>
        <pc:graphicFrameChg chg="modGraphic">
          <ac:chgData name="Ahmed Salah ELDin" userId="68850134-226f-4097-a9a8-787fd6814b0e" providerId="ADAL" clId="{ABDB72E2-1DE4-44BC-A1C5-DEF6D7024657}" dt="2022-10-17T07:32:47.657" v="319" actId="2711"/>
          <ac:graphicFrameMkLst>
            <pc:docMk/>
            <pc:sldMk cId="2375158163" sldId="452"/>
            <ac:graphicFrameMk id="5" creationId="{EB3F582C-50B4-3B50-7B6B-4D91F3DED128}"/>
          </ac:graphicFrameMkLst>
        </pc:graphicFrameChg>
        <pc:inkChg chg="add">
          <ac:chgData name="Ahmed Salah ELDin" userId="68850134-226f-4097-a9a8-787fd6814b0e" providerId="ADAL" clId="{ABDB72E2-1DE4-44BC-A1C5-DEF6D7024657}" dt="2022-10-17T10:36:04.609" v="1549"/>
          <ac:inkMkLst>
            <pc:docMk/>
            <pc:sldMk cId="2375158163" sldId="452"/>
            <ac:inkMk id="6" creationId="{19F06C24-8FD2-2DD2-1B51-3245FB1EDA7D}"/>
          </ac:inkMkLst>
        </pc:inkChg>
      </pc:sldChg>
      <pc:sldChg chg="addSp modSp mod">
        <pc:chgData name="Ahmed Salah ELDin" userId="68850134-226f-4097-a9a8-787fd6814b0e" providerId="ADAL" clId="{ABDB72E2-1DE4-44BC-A1C5-DEF6D7024657}" dt="2022-10-17T10:36:04.609" v="1549"/>
        <pc:sldMkLst>
          <pc:docMk/>
          <pc:sldMk cId="342908665" sldId="453"/>
        </pc:sldMkLst>
        <pc:spChg chg="mod">
          <ac:chgData name="Ahmed Salah ELDin" userId="68850134-226f-4097-a9a8-787fd6814b0e" providerId="ADAL" clId="{ABDB72E2-1DE4-44BC-A1C5-DEF6D7024657}" dt="2022-10-17T08:33:55.974" v="1245" actId="20577"/>
          <ac:spMkLst>
            <pc:docMk/>
            <pc:sldMk cId="342908665" sldId="453"/>
            <ac:spMk id="3" creationId="{00000000-0000-0000-0000-000000000000}"/>
          </ac:spMkLst>
        </pc:spChg>
        <pc:inkChg chg="add">
          <ac:chgData name="Ahmed Salah ELDin" userId="68850134-226f-4097-a9a8-787fd6814b0e" providerId="ADAL" clId="{ABDB72E2-1DE4-44BC-A1C5-DEF6D7024657}" dt="2022-10-17T10:36:04.609" v="1549"/>
          <ac:inkMkLst>
            <pc:docMk/>
            <pc:sldMk cId="342908665" sldId="453"/>
            <ac:inkMk id="5" creationId="{B35E6E3A-C6A7-2F91-A028-12203BB161A9}"/>
          </ac:inkMkLst>
        </pc:inkChg>
      </pc:sldChg>
      <pc:sldChg chg="del">
        <pc:chgData name="Ahmed Salah ELDin" userId="68850134-226f-4097-a9a8-787fd6814b0e" providerId="ADAL" clId="{ABDB72E2-1DE4-44BC-A1C5-DEF6D7024657}" dt="2022-10-17T07:16:27.788" v="180" actId="47"/>
        <pc:sldMkLst>
          <pc:docMk/>
          <pc:sldMk cId="3867995267" sldId="454"/>
        </pc:sldMkLst>
      </pc:sldChg>
      <pc:sldChg chg="del">
        <pc:chgData name="Ahmed Salah ELDin" userId="68850134-226f-4097-a9a8-787fd6814b0e" providerId="ADAL" clId="{ABDB72E2-1DE4-44BC-A1C5-DEF6D7024657}" dt="2022-10-17T07:19:21.282" v="188" actId="47"/>
        <pc:sldMkLst>
          <pc:docMk/>
          <pc:sldMk cId="3045921456" sldId="455"/>
        </pc:sldMkLst>
      </pc:sldChg>
      <pc:sldChg chg="del">
        <pc:chgData name="Ahmed Salah ELDin" userId="68850134-226f-4097-a9a8-787fd6814b0e" providerId="ADAL" clId="{ABDB72E2-1DE4-44BC-A1C5-DEF6D7024657}" dt="2022-10-17T07:31:35.180" v="301" actId="47"/>
        <pc:sldMkLst>
          <pc:docMk/>
          <pc:sldMk cId="1692903495" sldId="456"/>
        </pc:sldMkLst>
      </pc:sldChg>
      <pc:sldChg chg="del">
        <pc:chgData name="Ahmed Salah ELDin" userId="68850134-226f-4097-a9a8-787fd6814b0e" providerId="ADAL" clId="{ABDB72E2-1DE4-44BC-A1C5-DEF6D7024657}" dt="2022-10-17T08:28:11.910" v="1215" actId="47"/>
        <pc:sldMkLst>
          <pc:docMk/>
          <pc:sldMk cId="3915012586" sldId="457"/>
        </pc:sldMkLst>
      </pc:sldChg>
      <pc:sldChg chg="del">
        <pc:chgData name="Ahmed Salah ELDin" userId="68850134-226f-4097-a9a8-787fd6814b0e" providerId="ADAL" clId="{ABDB72E2-1DE4-44BC-A1C5-DEF6D7024657}" dt="2022-10-17T08:29:17.757" v="1217" actId="47"/>
        <pc:sldMkLst>
          <pc:docMk/>
          <pc:sldMk cId="3704500796" sldId="458"/>
        </pc:sldMkLst>
      </pc:sldChg>
      <pc:sldChg chg="del">
        <pc:chgData name="Ahmed Salah ELDin" userId="68850134-226f-4097-a9a8-787fd6814b0e" providerId="ADAL" clId="{ABDB72E2-1DE4-44BC-A1C5-DEF6D7024657}" dt="2022-10-17T08:31:22.043" v="1234" actId="47"/>
        <pc:sldMkLst>
          <pc:docMk/>
          <pc:sldMk cId="4168451268" sldId="459"/>
        </pc:sldMkLst>
      </pc:sldChg>
      <pc:sldChg chg="del">
        <pc:chgData name="Ahmed Salah ELDin" userId="68850134-226f-4097-a9a8-787fd6814b0e" providerId="ADAL" clId="{ABDB72E2-1DE4-44BC-A1C5-DEF6D7024657}" dt="2022-10-17T08:33:14.966" v="1236" actId="47"/>
        <pc:sldMkLst>
          <pc:docMk/>
          <pc:sldMk cId="789419247" sldId="460"/>
        </pc:sldMkLst>
      </pc:sldChg>
      <pc:sldChg chg="addSp modSp modAnim">
        <pc:chgData name="Ahmed Salah ELDin" userId="68850134-226f-4097-a9a8-787fd6814b0e" providerId="ADAL" clId="{ABDB72E2-1DE4-44BC-A1C5-DEF6D7024657}" dt="2022-10-17T10:36:04.609" v="1549"/>
        <pc:sldMkLst>
          <pc:docMk/>
          <pc:sldMk cId="294427817" sldId="461"/>
        </pc:sldMkLst>
        <pc:spChg chg="mod">
          <ac:chgData name="Ahmed Salah ELDin" userId="68850134-226f-4097-a9a8-787fd6814b0e" providerId="ADAL" clId="{ABDB72E2-1DE4-44BC-A1C5-DEF6D7024657}" dt="2022-10-17T07:53:27.938" v="614" actId="20577"/>
          <ac:spMkLst>
            <pc:docMk/>
            <pc:sldMk cId="294427817" sldId="461"/>
            <ac:spMk id="3" creationId="{621354B7-0C24-DC16-0C43-3F4DEF906902}"/>
          </ac:spMkLst>
        </pc:spChg>
        <pc:inkChg chg="add">
          <ac:chgData name="Ahmed Salah ELDin" userId="68850134-226f-4097-a9a8-787fd6814b0e" providerId="ADAL" clId="{ABDB72E2-1DE4-44BC-A1C5-DEF6D7024657}" dt="2022-10-17T10:36:04.609" v="1549"/>
          <ac:inkMkLst>
            <pc:docMk/>
            <pc:sldMk cId="294427817" sldId="461"/>
            <ac:inkMk id="10" creationId="{1F3F6231-B9F0-A0C1-CDC0-22A098FA78DA}"/>
          </ac:inkMkLst>
        </pc:inkChg>
      </pc:sldChg>
      <pc:sldChg chg="addSp modSp modAnim">
        <pc:chgData name="Ahmed Salah ELDin" userId="68850134-226f-4097-a9a8-787fd6814b0e" providerId="ADAL" clId="{ABDB72E2-1DE4-44BC-A1C5-DEF6D7024657}" dt="2022-10-17T10:36:04.609" v="1549"/>
        <pc:sldMkLst>
          <pc:docMk/>
          <pc:sldMk cId="3589371717" sldId="462"/>
        </pc:sldMkLst>
        <pc:spChg chg="mod">
          <ac:chgData name="Ahmed Salah ELDin" userId="68850134-226f-4097-a9a8-787fd6814b0e" providerId="ADAL" clId="{ABDB72E2-1DE4-44BC-A1C5-DEF6D7024657}" dt="2022-10-17T07:56:59.314" v="651" actId="20577"/>
          <ac:spMkLst>
            <pc:docMk/>
            <pc:sldMk cId="3589371717" sldId="462"/>
            <ac:spMk id="3" creationId="{621354B7-0C24-DC16-0C43-3F4DEF906902}"/>
          </ac:spMkLst>
        </pc:spChg>
        <pc:inkChg chg="add">
          <ac:chgData name="Ahmed Salah ELDin" userId="68850134-226f-4097-a9a8-787fd6814b0e" providerId="ADAL" clId="{ABDB72E2-1DE4-44BC-A1C5-DEF6D7024657}" dt="2022-10-17T10:36:04.609" v="1549"/>
          <ac:inkMkLst>
            <pc:docMk/>
            <pc:sldMk cId="3589371717" sldId="462"/>
            <ac:inkMk id="10" creationId="{D94ED92E-3485-D066-DD2F-37E7FF5072C7}"/>
          </ac:inkMkLst>
        </pc:inkChg>
      </pc:sldChg>
      <pc:sldChg chg="addSp modSp">
        <pc:chgData name="Ahmed Salah ELDin" userId="68850134-226f-4097-a9a8-787fd6814b0e" providerId="ADAL" clId="{ABDB72E2-1DE4-44BC-A1C5-DEF6D7024657}" dt="2022-10-17T10:36:04.609" v="1549"/>
        <pc:sldMkLst>
          <pc:docMk/>
          <pc:sldMk cId="3127210958" sldId="463"/>
        </pc:sldMkLst>
        <pc:spChg chg="mod">
          <ac:chgData name="Ahmed Salah ELDin" userId="68850134-226f-4097-a9a8-787fd6814b0e" providerId="ADAL" clId="{ABDB72E2-1DE4-44BC-A1C5-DEF6D7024657}" dt="2022-10-17T08:38:37.484" v="1247" actId="20577"/>
          <ac:spMkLst>
            <pc:docMk/>
            <pc:sldMk cId="3127210958" sldId="463"/>
            <ac:spMk id="5" creationId="{C49EB151-B214-123A-D29C-F1510C68FA5F}"/>
          </ac:spMkLst>
        </pc:spChg>
        <pc:inkChg chg="add">
          <ac:chgData name="Ahmed Salah ELDin" userId="68850134-226f-4097-a9a8-787fd6814b0e" providerId="ADAL" clId="{ABDB72E2-1DE4-44BC-A1C5-DEF6D7024657}" dt="2022-10-17T10:36:04.609" v="1549"/>
          <ac:inkMkLst>
            <pc:docMk/>
            <pc:sldMk cId="3127210958" sldId="463"/>
            <ac:inkMk id="6" creationId="{9A6EB9AE-1ED2-B501-DCD7-4DBA3E9ED2D7}"/>
          </ac:inkMkLst>
        </pc:inkChg>
      </pc:sldChg>
      <pc:sldChg chg="addSp modSp mod modAnim">
        <pc:chgData name="Ahmed Salah ELDin" userId="68850134-226f-4097-a9a8-787fd6814b0e" providerId="ADAL" clId="{ABDB72E2-1DE4-44BC-A1C5-DEF6D7024657}" dt="2022-10-17T10:36:04.609" v="1549"/>
        <pc:sldMkLst>
          <pc:docMk/>
          <pc:sldMk cId="331544636" sldId="464"/>
        </pc:sldMkLst>
        <pc:spChg chg="mod">
          <ac:chgData name="Ahmed Salah ELDin" userId="68850134-226f-4097-a9a8-787fd6814b0e" providerId="ADAL" clId="{ABDB72E2-1DE4-44BC-A1C5-DEF6D7024657}" dt="2022-10-17T07:28:42.247" v="278" actId="1036"/>
          <ac:spMkLst>
            <pc:docMk/>
            <pc:sldMk cId="331544636" sldId="464"/>
            <ac:spMk id="5" creationId="{1B9FF233-5746-57CF-2A78-564A8CBE85C2}"/>
          </ac:spMkLst>
        </pc:spChg>
        <pc:spChg chg="mod">
          <ac:chgData name="Ahmed Salah ELDin" userId="68850134-226f-4097-a9a8-787fd6814b0e" providerId="ADAL" clId="{ABDB72E2-1DE4-44BC-A1C5-DEF6D7024657}" dt="2022-10-17T07:28:46.842" v="280" actId="1036"/>
          <ac:spMkLst>
            <pc:docMk/>
            <pc:sldMk cId="331544636" sldId="464"/>
            <ac:spMk id="7" creationId="{D05AF4FC-4EB2-1D3C-EE47-23098AEB5333}"/>
          </ac:spMkLst>
        </pc:spChg>
        <pc:spChg chg="mod">
          <ac:chgData name="Ahmed Salah ELDin" userId="68850134-226f-4097-a9a8-787fd6814b0e" providerId="ADAL" clId="{ABDB72E2-1DE4-44BC-A1C5-DEF6D7024657}" dt="2022-10-17T07:29:10.617" v="283" actId="14100"/>
          <ac:spMkLst>
            <pc:docMk/>
            <pc:sldMk cId="331544636" sldId="464"/>
            <ac:spMk id="9" creationId="{7D7E345C-78BE-592C-A54D-4DAC4F673D19}"/>
          </ac:spMkLst>
        </pc:spChg>
        <pc:spChg chg="add mod">
          <ac:chgData name="Ahmed Salah ELDin" userId="68850134-226f-4097-a9a8-787fd6814b0e" providerId="ADAL" clId="{ABDB72E2-1DE4-44BC-A1C5-DEF6D7024657}" dt="2022-10-17T07:26:41.867" v="254" actId="164"/>
          <ac:spMkLst>
            <pc:docMk/>
            <pc:sldMk cId="331544636" sldId="464"/>
            <ac:spMk id="10" creationId="{358F8A96-D70B-0C1B-C616-812CD3C0B507}"/>
          </ac:spMkLst>
        </pc:spChg>
        <pc:spChg chg="add mod">
          <ac:chgData name="Ahmed Salah ELDin" userId="68850134-226f-4097-a9a8-787fd6814b0e" providerId="ADAL" clId="{ABDB72E2-1DE4-44BC-A1C5-DEF6D7024657}" dt="2022-10-17T07:26:41.867" v="254" actId="164"/>
          <ac:spMkLst>
            <pc:docMk/>
            <pc:sldMk cId="331544636" sldId="464"/>
            <ac:spMk id="12" creationId="{272E3433-AF32-9B28-BA91-B8C63100CE6A}"/>
          </ac:spMkLst>
        </pc:spChg>
        <pc:spChg chg="mod">
          <ac:chgData name="Ahmed Salah ELDin" userId="68850134-226f-4097-a9a8-787fd6814b0e" providerId="ADAL" clId="{ABDB72E2-1DE4-44BC-A1C5-DEF6D7024657}" dt="2022-10-17T07:25:47.957" v="202" actId="164"/>
          <ac:spMkLst>
            <pc:docMk/>
            <pc:sldMk cId="331544636" sldId="464"/>
            <ac:spMk id="56" creationId="{06C4AF45-7C3E-E936-AB16-4052EB6020D2}"/>
          </ac:spMkLst>
        </pc:spChg>
        <pc:spChg chg="mod">
          <ac:chgData name="Ahmed Salah ELDin" userId="68850134-226f-4097-a9a8-787fd6814b0e" providerId="ADAL" clId="{ABDB72E2-1DE4-44BC-A1C5-DEF6D7024657}" dt="2022-10-17T07:25:23.116" v="199" actId="164"/>
          <ac:spMkLst>
            <pc:docMk/>
            <pc:sldMk cId="331544636" sldId="464"/>
            <ac:spMk id="58" creationId="{3BE2FCC9-2EDB-0A6B-A131-12C6B82B6F35}"/>
          </ac:spMkLst>
        </pc:spChg>
        <pc:spChg chg="mod">
          <ac:chgData name="Ahmed Salah ELDin" userId="68850134-226f-4097-a9a8-787fd6814b0e" providerId="ADAL" clId="{ABDB72E2-1DE4-44BC-A1C5-DEF6D7024657}" dt="2022-10-17T07:26:26.717" v="250" actId="164"/>
          <ac:spMkLst>
            <pc:docMk/>
            <pc:sldMk cId="331544636" sldId="464"/>
            <ac:spMk id="59" creationId="{6334FC07-7411-2204-8F0D-19BAAFE65A0E}"/>
          </ac:spMkLst>
        </pc:spChg>
        <pc:spChg chg="mod">
          <ac:chgData name="Ahmed Salah ELDin" userId="68850134-226f-4097-a9a8-787fd6814b0e" providerId="ADAL" clId="{ABDB72E2-1DE4-44BC-A1C5-DEF6D7024657}" dt="2022-10-17T07:25:23.116" v="199" actId="164"/>
          <ac:spMkLst>
            <pc:docMk/>
            <pc:sldMk cId="331544636" sldId="464"/>
            <ac:spMk id="65" creationId="{46CDA038-274B-C39C-5AC8-2724420C4745}"/>
          </ac:spMkLst>
        </pc:spChg>
        <pc:spChg chg="mod">
          <ac:chgData name="Ahmed Salah ELDin" userId="68850134-226f-4097-a9a8-787fd6814b0e" providerId="ADAL" clId="{ABDB72E2-1DE4-44BC-A1C5-DEF6D7024657}" dt="2022-10-17T07:26:26.717" v="250" actId="164"/>
          <ac:spMkLst>
            <pc:docMk/>
            <pc:sldMk cId="331544636" sldId="464"/>
            <ac:spMk id="66" creationId="{8E0DF5E5-B23F-15F2-A69E-FD5B75529B1B}"/>
          </ac:spMkLst>
        </pc:spChg>
        <pc:spChg chg="mod">
          <ac:chgData name="Ahmed Salah ELDin" userId="68850134-226f-4097-a9a8-787fd6814b0e" providerId="ADAL" clId="{ABDB72E2-1DE4-44BC-A1C5-DEF6D7024657}" dt="2022-10-17T07:27:16.366" v="257" actId="20577"/>
          <ac:spMkLst>
            <pc:docMk/>
            <pc:sldMk cId="331544636" sldId="464"/>
            <ac:spMk id="67" creationId="{06EFC7ED-42B2-2B9C-EE7F-B76B39D08DAF}"/>
          </ac:spMkLst>
        </pc:spChg>
        <pc:spChg chg="mod">
          <ac:chgData name="Ahmed Salah ELDin" userId="68850134-226f-4097-a9a8-787fd6814b0e" providerId="ADAL" clId="{ABDB72E2-1DE4-44BC-A1C5-DEF6D7024657}" dt="2022-10-17T07:27:24.881" v="258" actId="164"/>
          <ac:spMkLst>
            <pc:docMk/>
            <pc:sldMk cId="331544636" sldId="464"/>
            <ac:spMk id="71" creationId="{76EE166E-4A54-B920-7BA3-6E461DD61028}"/>
          </ac:spMkLst>
        </pc:spChg>
        <pc:spChg chg="mod">
          <ac:chgData name="Ahmed Salah ELDin" userId="68850134-226f-4097-a9a8-787fd6814b0e" providerId="ADAL" clId="{ABDB72E2-1DE4-44BC-A1C5-DEF6D7024657}" dt="2022-10-17T07:27:24.881" v="258" actId="164"/>
          <ac:spMkLst>
            <pc:docMk/>
            <pc:sldMk cId="331544636" sldId="464"/>
            <ac:spMk id="72" creationId="{A04CA15D-6977-D022-FB48-F5A1D41EFB06}"/>
          </ac:spMkLst>
        </pc:spChg>
        <pc:grpChg chg="add mod">
          <ac:chgData name="Ahmed Salah ELDin" userId="68850134-226f-4097-a9a8-787fd6814b0e" providerId="ADAL" clId="{ABDB72E2-1DE4-44BC-A1C5-DEF6D7024657}" dt="2022-10-17T07:25:23.116" v="199" actId="164"/>
          <ac:grpSpMkLst>
            <pc:docMk/>
            <pc:sldMk cId="331544636" sldId="464"/>
            <ac:grpSpMk id="6" creationId="{A38E3496-3517-D462-7187-3C8917A9C106}"/>
          </ac:grpSpMkLst>
        </pc:grpChg>
        <pc:grpChg chg="add mod">
          <ac:chgData name="Ahmed Salah ELDin" userId="68850134-226f-4097-a9a8-787fd6814b0e" providerId="ADAL" clId="{ABDB72E2-1DE4-44BC-A1C5-DEF6D7024657}" dt="2022-10-17T07:25:47.957" v="202" actId="164"/>
          <ac:grpSpMkLst>
            <pc:docMk/>
            <pc:sldMk cId="331544636" sldId="464"/>
            <ac:grpSpMk id="8" creationId="{162E39F3-A3C3-66B8-4CE9-1561EF2B83E0}"/>
          </ac:grpSpMkLst>
        </pc:grpChg>
        <pc:grpChg chg="add mod">
          <ac:chgData name="Ahmed Salah ELDin" userId="68850134-226f-4097-a9a8-787fd6814b0e" providerId="ADAL" clId="{ABDB72E2-1DE4-44BC-A1C5-DEF6D7024657}" dt="2022-10-17T07:26:26.717" v="250" actId="164"/>
          <ac:grpSpMkLst>
            <pc:docMk/>
            <pc:sldMk cId="331544636" sldId="464"/>
            <ac:grpSpMk id="11" creationId="{A598A3A4-3113-907E-F9C5-5E801439B9D4}"/>
          </ac:grpSpMkLst>
        </pc:grpChg>
        <pc:grpChg chg="add mod">
          <ac:chgData name="Ahmed Salah ELDin" userId="68850134-226f-4097-a9a8-787fd6814b0e" providerId="ADAL" clId="{ABDB72E2-1DE4-44BC-A1C5-DEF6D7024657}" dt="2022-10-17T07:26:41.867" v="254" actId="164"/>
          <ac:grpSpMkLst>
            <pc:docMk/>
            <pc:sldMk cId="331544636" sldId="464"/>
            <ac:grpSpMk id="13" creationId="{FDA0252A-9CAC-B47A-B917-A77E28498F91}"/>
          </ac:grpSpMkLst>
        </pc:grpChg>
        <pc:grpChg chg="add mod">
          <ac:chgData name="Ahmed Salah ELDin" userId="68850134-226f-4097-a9a8-787fd6814b0e" providerId="ADAL" clId="{ABDB72E2-1DE4-44BC-A1C5-DEF6D7024657}" dt="2022-10-17T07:27:24.881" v="258" actId="164"/>
          <ac:grpSpMkLst>
            <pc:docMk/>
            <pc:sldMk cId="331544636" sldId="464"/>
            <ac:grpSpMk id="14" creationId="{39AA52FE-E1F5-F5B8-0368-DF7BB933E1F2}"/>
          </ac:grpSpMkLst>
        </pc:grpChg>
        <pc:inkChg chg="add">
          <ac:chgData name="Ahmed Salah ELDin" userId="68850134-226f-4097-a9a8-787fd6814b0e" providerId="ADAL" clId="{ABDB72E2-1DE4-44BC-A1C5-DEF6D7024657}" dt="2022-10-17T10:36:04.609" v="1549"/>
          <ac:inkMkLst>
            <pc:docMk/>
            <pc:sldMk cId="331544636" sldId="464"/>
            <ac:inkMk id="15" creationId="{12E6AE2A-D90F-F0C1-0547-D9319EFFA980}"/>
          </ac:inkMkLst>
        </pc:inkChg>
      </pc:sldChg>
      <pc:sldChg chg="del">
        <pc:chgData name="Ahmed Salah ELDin" userId="68850134-226f-4097-a9a8-787fd6814b0e" providerId="ADAL" clId="{ABDB72E2-1DE4-44BC-A1C5-DEF6D7024657}" dt="2022-10-17T07:31:40.866" v="302" actId="47"/>
        <pc:sldMkLst>
          <pc:docMk/>
          <pc:sldMk cId="1114907140" sldId="465"/>
        </pc:sldMkLst>
      </pc:sldChg>
      <pc:sldChg chg="modSp add mod">
        <pc:chgData name="Ahmed Salah ELDin" userId="68850134-226f-4097-a9a8-787fd6814b0e" providerId="ADAL" clId="{ABDB72E2-1DE4-44BC-A1C5-DEF6D7024657}" dt="2022-10-17T07:32:08.442" v="315" actId="20577"/>
        <pc:sldMkLst>
          <pc:docMk/>
          <pc:sldMk cId="2314592262" sldId="466"/>
        </pc:sldMkLst>
        <pc:spChg chg="mod">
          <ac:chgData name="Ahmed Salah ELDin" userId="68850134-226f-4097-a9a8-787fd6814b0e" providerId="ADAL" clId="{ABDB72E2-1DE4-44BC-A1C5-DEF6D7024657}" dt="2022-10-17T07:32:08.442" v="315" actId="20577"/>
          <ac:spMkLst>
            <pc:docMk/>
            <pc:sldMk cId="2314592262" sldId="466"/>
            <ac:spMk id="2" creationId="{7EDF8E9F-7477-40C4-8B93-7CEFF71F6618}"/>
          </ac:spMkLst>
        </pc:spChg>
        <pc:graphicFrameChg chg="modGraphic">
          <ac:chgData name="Ahmed Salah ELDin" userId="68850134-226f-4097-a9a8-787fd6814b0e" providerId="ADAL" clId="{ABDB72E2-1DE4-44BC-A1C5-DEF6D7024657}" dt="2022-10-17T07:12:58.202" v="165" actId="20577"/>
          <ac:graphicFrameMkLst>
            <pc:docMk/>
            <pc:sldMk cId="2314592262" sldId="466"/>
            <ac:graphicFrameMk id="5" creationId="{EB3F582C-50B4-3B50-7B6B-4D91F3DED128}"/>
          </ac:graphicFrameMkLst>
        </pc:graphicFrameChg>
      </pc:sldChg>
      <pc:sldChg chg="modSp del mod">
        <pc:chgData name="Ahmed Salah ELDin" userId="68850134-226f-4097-a9a8-787fd6814b0e" providerId="ADAL" clId="{ABDB72E2-1DE4-44BC-A1C5-DEF6D7024657}" dt="2022-10-17T07:09:13.013" v="110" actId="2696"/>
        <pc:sldMkLst>
          <pc:docMk/>
          <pc:sldMk cId="3434799819" sldId="466"/>
        </pc:sldMkLst>
        <pc:spChg chg="mod">
          <ac:chgData name="Ahmed Salah ELDin" userId="68850134-226f-4097-a9a8-787fd6814b0e" providerId="ADAL" clId="{ABDB72E2-1DE4-44BC-A1C5-DEF6D7024657}" dt="2022-10-17T07:08:00.623" v="91" actId="20577"/>
          <ac:spMkLst>
            <pc:docMk/>
            <pc:sldMk cId="3434799819" sldId="466"/>
            <ac:spMk id="2" creationId="{7EDF8E9F-7477-40C4-8B93-7CEFF71F6618}"/>
          </ac:spMkLst>
        </pc:spChg>
        <pc:spChg chg="mod">
          <ac:chgData name="Ahmed Salah ELDin" userId="68850134-226f-4097-a9a8-787fd6814b0e" providerId="ADAL" clId="{ABDB72E2-1DE4-44BC-A1C5-DEF6D7024657}" dt="2022-10-17T07:08:52.485" v="109" actId="20577"/>
          <ac:spMkLst>
            <pc:docMk/>
            <pc:sldMk cId="3434799819" sldId="466"/>
            <ac:spMk id="3" creationId="{AF23B4CD-FA65-7FC5-E1E6-C7593B7AC565}"/>
          </ac:spMkLst>
        </pc:spChg>
      </pc:sldChg>
      <pc:sldChg chg="del">
        <pc:chgData name="Ahmed Salah ELDin" userId="68850134-226f-4097-a9a8-787fd6814b0e" providerId="ADAL" clId="{ABDB72E2-1DE4-44BC-A1C5-DEF6D7024657}" dt="2022-10-17T07:09:13.013" v="110" actId="2696"/>
        <pc:sldMkLst>
          <pc:docMk/>
          <pc:sldMk cId="3515703516" sldId="467"/>
        </pc:sldMkLst>
      </pc:sldChg>
      <pc:sldChg chg="modSp add mod">
        <pc:chgData name="Ahmed Salah ELDin" userId="68850134-226f-4097-a9a8-787fd6814b0e" providerId="ADAL" clId="{ABDB72E2-1DE4-44BC-A1C5-DEF6D7024657}" dt="2022-10-17T07:32:18.671" v="317" actId="20577"/>
        <pc:sldMkLst>
          <pc:docMk/>
          <pc:sldMk cId="4119747146" sldId="467"/>
        </pc:sldMkLst>
        <pc:spChg chg="mod">
          <ac:chgData name="Ahmed Salah ELDin" userId="68850134-226f-4097-a9a8-787fd6814b0e" providerId="ADAL" clId="{ABDB72E2-1DE4-44BC-A1C5-DEF6D7024657}" dt="2022-10-17T07:32:18.671" v="317" actId="20577"/>
          <ac:spMkLst>
            <pc:docMk/>
            <pc:sldMk cId="4119747146" sldId="467"/>
            <ac:spMk id="2" creationId="{EB975FC2-3CCE-5D86-6190-D688592F0FF0}"/>
          </ac:spMkLst>
        </pc:spChg>
      </pc:sldChg>
      <pc:sldChg chg="del">
        <pc:chgData name="Ahmed Salah ELDin" userId="68850134-226f-4097-a9a8-787fd6814b0e" providerId="ADAL" clId="{ABDB72E2-1DE4-44BC-A1C5-DEF6D7024657}" dt="2022-10-17T07:07:43.663" v="90" actId="47"/>
        <pc:sldMkLst>
          <pc:docMk/>
          <pc:sldMk cId="3206902585" sldId="468"/>
        </pc:sldMkLst>
      </pc:sldChg>
      <pc:sldChg chg="del">
        <pc:chgData name="Ahmed Salah ELDin" userId="68850134-226f-4097-a9a8-787fd6814b0e" providerId="ADAL" clId="{ABDB72E2-1DE4-44BC-A1C5-DEF6D7024657}" dt="2022-10-17T07:09:13.013" v="110" actId="2696"/>
        <pc:sldMkLst>
          <pc:docMk/>
          <pc:sldMk cId="263559866" sldId="469"/>
        </pc:sldMkLst>
      </pc:sldChg>
      <pc:sldChg chg="modSp add mod">
        <pc:chgData name="Ahmed Salah ELDin" userId="68850134-226f-4097-a9a8-787fd6814b0e" providerId="ADAL" clId="{ABDB72E2-1DE4-44BC-A1C5-DEF6D7024657}" dt="2022-10-17T07:32:22.733" v="318"/>
        <pc:sldMkLst>
          <pc:docMk/>
          <pc:sldMk cId="480038398" sldId="469"/>
        </pc:sldMkLst>
        <pc:spChg chg="mod">
          <ac:chgData name="Ahmed Salah ELDin" userId="68850134-226f-4097-a9a8-787fd6814b0e" providerId="ADAL" clId="{ABDB72E2-1DE4-44BC-A1C5-DEF6D7024657}" dt="2022-10-17T07:32:22.733" v="318"/>
          <ac:spMkLst>
            <pc:docMk/>
            <pc:sldMk cId="480038398" sldId="469"/>
            <ac:spMk id="2" creationId="{EB975FC2-3CCE-5D86-6190-D688592F0FF0}"/>
          </ac:spMkLst>
        </pc:spChg>
      </pc:sldChg>
      <pc:sldChg chg="modSp add ord modAnim">
        <pc:chgData name="Ahmed Salah ELDin" userId="68850134-226f-4097-a9a8-787fd6814b0e" providerId="ADAL" clId="{ABDB72E2-1DE4-44BC-A1C5-DEF6D7024657}" dt="2022-10-17T07:16:10.760" v="179" actId="207"/>
        <pc:sldMkLst>
          <pc:docMk/>
          <pc:sldMk cId="3020160953" sldId="470"/>
        </pc:sldMkLst>
        <pc:spChg chg="mod">
          <ac:chgData name="Ahmed Salah ELDin" userId="68850134-226f-4097-a9a8-787fd6814b0e" providerId="ADAL" clId="{ABDB72E2-1DE4-44BC-A1C5-DEF6D7024657}" dt="2022-10-17T07:16:10.760" v="179" actId="207"/>
          <ac:spMkLst>
            <pc:docMk/>
            <pc:sldMk cId="3020160953" sldId="470"/>
            <ac:spMk id="3" creationId="{71A8471A-C9D0-5A9A-5A1E-FE77062D3413}"/>
          </ac:spMkLst>
        </pc:spChg>
      </pc:sldChg>
      <pc:sldChg chg="modSp add mod">
        <pc:chgData name="Ahmed Salah ELDin" userId="68850134-226f-4097-a9a8-787fd6814b0e" providerId="ADAL" clId="{ABDB72E2-1DE4-44BC-A1C5-DEF6D7024657}" dt="2022-10-17T07:30:40.164" v="294" actId="207"/>
        <pc:sldMkLst>
          <pc:docMk/>
          <pc:sldMk cId="1039901496" sldId="471"/>
        </pc:sldMkLst>
        <pc:spChg chg="mod">
          <ac:chgData name="Ahmed Salah ELDin" userId="68850134-226f-4097-a9a8-787fd6814b0e" providerId="ADAL" clId="{ABDB72E2-1DE4-44BC-A1C5-DEF6D7024657}" dt="2022-10-17T07:30:40.164" v="294" actId="207"/>
          <ac:spMkLst>
            <pc:docMk/>
            <pc:sldMk cId="1039901496" sldId="471"/>
            <ac:spMk id="3" creationId="{71A8471A-C9D0-5A9A-5A1E-FE77062D3413}"/>
          </ac:spMkLst>
        </pc:spChg>
      </pc:sldChg>
      <pc:sldChg chg="modSp add mod">
        <pc:chgData name="Ahmed Salah ELDin" userId="68850134-226f-4097-a9a8-787fd6814b0e" providerId="ADAL" clId="{ABDB72E2-1DE4-44BC-A1C5-DEF6D7024657}" dt="2022-10-17T07:31:30.035" v="300" actId="207"/>
        <pc:sldMkLst>
          <pc:docMk/>
          <pc:sldMk cId="3137772925" sldId="472"/>
        </pc:sldMkLst>
        <pc:spChg chg="mod">
          <ac:chgData name="Ahmed Salah ELDin" userId="68850134-226f-4097-a9a8-787fd6814b0e" providerId="ADAL" clId="{ABDB72E2-1DE4-44BC-A1C5-DEF6D7024657}" dt="2022-10-17T07:31:30.035" v="300" actId="207"/>
          <ac:spMkLst>
            <pc:docMk/>
            <pc:sldMk cId="3137772925" sldId="472"/>
            <ac:spMk id="3" creationId="{71A8471A-C9D0-5A9A-5A1E-FE77062D3413}"/>
          </ac:spMkLst>
        </pc:spChg>
      </pc:sldChg>
      <pc:sldChg chg="modSp add mod">
        <pc:chgData name="Ahmed Salah ELDin" userId="68850134-226f-4097-a9a8-787fd6814b0e" providerId="ADAL" clId="{ABDB72E2-1DE4-44BC-A1C5-DEF6D7024657}" dt="2022-10-17T08:29:31.040" v="1220" actId="207"/>
        <pc:sldMkLst>
          <pc:docMk/>
          <pc:sldMk cId="2997599869" sldId="473"/>
        </pc:sldMkLst>
        <pc:spChg chg="mod">
          <ac:chgData name="Ahmed Salah ELDin" userId="68850134-226f-4097-a9a8-787fd6814b0e" providerId="ADAL" clId="{ABDB72E2-1DE4-44BC-A1C5-DEF6D7024657}" dt="2022-10-17T08:29:31.040" v="1220" actId="207"/>
          <ac:spMkLst>
            <pc:docMk/>
            <pc:sldMk cId="2997599869" sldId="473"/>
            <ac:spMk id="3" creationId="{71A8471A-C9D0-5A9A-5A1E-FE77062D3413}"/>
          </ac:spMkLst>
        </pc:spChg>
      </pc:sldChg>
      <pc:sldChg chg="modSp add mod">
        <pc:chgData name="Ahmed Salah ELDin" userId="68850134-226f-4097-a9a8-787fd6814b0e" providerId="ADAL" clId="{ABDB72E2-1DE4-44BC-A1C5-DEF6D7024657}" dt="2022-10-17T08:31:18.396" v="1233" actId="207"/>
        <pc:sldMkLst>
          <pc:docMk/>
          <pc:sldMk cId="3866734999" sldId="474"/>
        </pc:sldMkLst>
        <pc:spChg chg="mod">
          <ac:chgData name="Ahmed Salah ELDin" userId="68850134-226f-4097-a9a8-787fd6814b0e" providerId="ADAL" clId="{ABDB72E2-1DE4-44BC-A1C5-DEF6D7024657}" dt="2022-10-17T08:31:18.396" v="1233" actId="207"/>
          <ac:spMkLst>
            <pc:docMk/>
            <pc:sldMk cId="3866734999" sldId="474"/>
            <ac:spMk id="3" creationId="{71A8471A-C9D0-5A9A-5A1E-FE77062D3413}"/>
          </ac:spMkLst>
        </pc:spChg>
      </pc:sldChg>
      <pc:sldChg chg="modSp add mod">
        <pc:chgData name="Ahmed Salah ELDin" userId="68850134-226f-4097-a9a8-787fd6814b0e" providerId="ADAL" clId="{ABDB72E2-1DE4-44BC-A1C5-DEF6D7024657}" dt="2022-10-17T08:33:26.709" v="1238" actId="207"/>
        <pc:sldMkLst>
          <pc:docMk/>
          <pc:sldMk cId="2221206604" sldId="475"/>
        </pc:sldMkLst>
        <pc:spChg chg="mod">
          <ac:chgData name="Ahmed Salah ELDin" userId="68850134-226f-4097-a9a8-787fd6814b0e" providerId="ADAL" clId="{ABDB72E2-1DE4-44BC-A1C5-DEF6D7024657}" dt="2022-10-17T08:33:26.709" v="1238" actId="207"/>
          <ac:spMkLst>
            <pc:docMk/>
            <pc:sldMk cId="2221206604" sldId="475"/>
            <ac:spMk id="3" creationId="{71A8471A-C9D0-5A9A-5A1E-FE77062D3413}"/>
          </ac:spMkLst>
        </pc:spChg>
      </pc:sldChg>
      <pc:sldChg chg="addSp delSp modSp new mod ord modAnim">
        <pc:chgData name="Ahmed Salah ELDin" userId="68850134-226f-4097-a9a8-787fd6814b0e" providerId="ADAL" clId="{ABDB72E2-1DE4-44BC-A1C5-DEF6D7024657}" dt="2022-10-17T10:36:04.609" v="1549"/>
        <pc:sldMkLst>
          <pc:docMk/>
          <pc:sldMk cId="1305205122" sldId="476"/>
        </pc:sldMkLst>
        <pc:spChg chg="mod">
          <ac:chgData name="Ahmed Salah ELDin" userId="68850134-226f-4097-a9a8-787fd6814b0e" providerId="ADAL" clId="{ABDB72E2-1DE4-44BC-A1C5-DEF6D7024657}" dt="2022-10-17T08:53:03.014" v="1341" actId="1076"/>
          <ac:spMkLst>
            <pc:docMk/>
            <pc:sldMk cId="1305205122" sldId="476"/>
            <ac:spMk id="2" creationId="{BDA18C67-584C-7604-53FE-E7A4975C6A7C}"/>
          </ac:spMkLst>
        </pc:spChg>
        <pc:spChg chg="del">
          <ac:chgData name="Ahmed Salah ELDin" userId="68850134-226f-4097-a9a8-787fd6814b0e" providerId="ADAL" clId="{ABDB72E2-1DE4-44BC-A1C5-DEF6D7024657}" dt="2022-10-17T08:41:21.598" v="1268" actId="478"/>
          <ac:spMkLst>
            <pc:docMk/>
            <pc:sldMk cId="1305205122" sldId="476"/>
            <ac:spMk id="3" creationId="{75EF145A-E41B-9319-6710-E6D34CA05FE8}"/>
          </ac:spMkLst>
        </pc:spChg>
        <pc:spChg chg="add del">
          <ac:chgData name="Ahmed Salah ELDin" userId="68850134-226f-4097-a9a8-787fd6814b0e" providerId="ADAL" clId="{ABDB72E2-1DE4-44BC-A1C5-DEF6D7024657}" dt="2022-10-17T08:48:52.436" v="1281" actId="478"/>
          <ac:spMkLst>
            <pc:docMk/>
            <pc:sldMk cId="1305205122" sldId="476"/>
            <ac:spMk id="7" creationId="{3C8C86F0-95F0-DEA2-E5BE-E1E12D2337C2}"/>
          </ac:spMkLst>
        </pc:spChg>
        <pc:spChg chg="add del">
          <ac:chgData name="Ahmed Salah ELDin" userId="68850134-226f-4097-a9a8-787fd6814b0e" providerId="ADAL" clId="{ABDB72E2-1DE4-44BC-A1C5-DEF6D7024657}" dt="2022-10-17T08:49:11.821" v="1283"/>
          <ac:spMkLst>
            <pc:docMk/>
            <pc:sldMk cId="1305205122" sldId="476"/>
            <ac:spMk id="8" creationId="{682A2B3B-C6D4-EC22-8C2B-DAA374993482}"/>
          </ac:spMkLst>
        </pc:spChg>
        <pc:spChg chg="add mod">
          <ac:chgData name="Ahmed Salah ELDin" userId="68850134-226f-4097-a9a8-787fd6814b0e" providerId="ADAL" clId="{ABDB72E2-1DE4-44BC-A1C5-DEF6D7024657}" dt="2022-10-17T09:00:00.398" v="1389" actId="1076"/>
          <ac:spMkLst>
            <pc:docMk/>
            <pc:sldMk cId="1305205122" sldId="476"/>
            <ac:spMk id="9" creationId="{A7A93D4F-C0B2-775E-163D-17D1BFBBE41A}"/>
          </ac:spMkLst>
        </pc:spChg>
        <pc:spChg chg="add mod">
          <ac:chgData name="Ahmed Salah ELDin" userId="68850134-226f-4097-a9a8-787fd6814b0e" providerId="ADAL" clId="{ABDB72E2-1DE4-44BC-A1C5-DEF6D7024657}" dt="2022-10-17T09:30:08.432" v="1524" actId="1035"/>
          <ac:spMkLst>
            <pc:docMk/>
            <pc:sldMk cId="1305205122" sldId="476"/>
            <ac:spMk id="10" creationId="{E4701054-AD51-CC59-14FE-E979B7F81F9B}"/>
          </ac:spMkLst>
        </pc:spChg>
        <pc:spChg chg="add mod">
          <ac:chgData name="Ahmed Salah ELDin" userId="68850134-226f-4097-a9a8-787fd6814b0e" providerId="ADAL" clId="{ABDB72E2-1DE4-44BC-A1C5-DEF6D7024657}" dt="2022-10-17T09:31:11.929" v="1543" actId="1076"/>
          <ac:spMkLst>
            <pc:docMk/>
            <pc:sldMk cId="1305205122" sldId="476"/>
            <ac:spMk id="11" creationId="{65E64063-5A92-55BB-7AE4-B8261AA4E8AD}"/>
          </ac:spMkLst>
        </pc:spChg>
        <pc:spChg chg="add mod">
          <ac:chgData name="Ahmed Salah ELDin" userId="68850134-226f-4097-a9a8-787fd6814b0e" providerId="ADAL" clId="{ABDB72E2-1DE4-44BC-A1C5-DEF6D7024657}" dt="2022-10-17T09:01:30.204" v="1398" actId="1076"/>
          <ac:spMkLst>
            <pc:docMk/>
            <pc:sldMk cId="1305205122" sldId="476"/>
            <ac:spMk id="15" creationId="{5AB3135F-23C7-D6B7-D8E9-D87643FD9225}"/>
          </ac:spMkLst>
        </pc:spChg>
        <pc:spChg chg="add mod">
          <ac:chgData name="Ahmed Salah ELDin" userId="68850134-226f-4097-a9a8-787fd6814b0e" providerId="ADAL" clId="{ABDB72E2-1DE4-44BC-A1C5-DEF6D7024657}" dt="2022-10-17T09:30:57.709" v="1541" actId="20577"/>
          <ac:spMkLst>
            <pc:docMk/>
            <pc:sldMk cId="1305205122" sldId="476"/>
            <ac:spMk id="36" creationId="{3BC80F33-3491-C682-3EA7-614DBF74CDAB}"/>
          </ac:spMkLst>
        </pc:spChg>
        <pc:spChg chg="add mod">
          <ac:chgData name="Ahmed Salah ELDin" userId="68850134-226f-4097-a9a8-787fd6814b0e" providerId="ADAL" clId="{ABDB72E2-1DE4-44BC-A1C5-DEF6D7024657}" dt="2022-10-17T09:30:25.921" v="1534" actId="1035"/>
          <ac:spMkLst>
            <pc:docMk/>
            <pc:sldMk cId="1305205122" sldId="476"/>
            <ac:spMk id="37" creationId="{07E9C2B0-D9F9-6A64-698E-AD7698A737E0}"/>
          </ac:spMkLst>
        </pc:spChg>
        <pc:spChg chg="add mod">
          <ac:chgData name="Ahmed Salah ELDin" userId="68850134-226f-4097-a9a8-787fd6814b0e" providerId="ADAL" clId="{ABDB72E2-1DE4-44BC-A1C5-DEF6D7024657}" dt="2022-10-17T09:31:38.581" v="1546" actId="1076"/>
          <ac:spMkLst>
            <pc:docMk/>
            <pc:sldMk cId="1305205122" sldId="476"/>
            <ac:spMk id="38" creationId="{E10DC56C-8E3C-E4B4-8884-C1AB98D2D5C5}"/>
          </ac:spMkLst>
        </pc:spChg>
        <pc:grpChg chg="add mod">
          <ac:chgData name="Ahmed Salah ELDin" userId="68850134-226f-4097-a9a8-787fd6814b0e" providerId="ADAL" clId="{ABDB72E2-1DE4-44BC-A1C5-DEF6D7024657}" dt="2022-10-17T09:31:11.929" v="1543" actId="1076"/>
          <ac:grpSpMkLst>
            <pc:docMk/>
            <pc:sldMk cId="1305205122" sldId="476"/>
            <ac:grpSpMk id="12" creationId="{1D672B8A-8729-DC0F-801B-43074AB479C1}"/>
          </ac:grpSpMkLst>
        </pc:grpChg>
        <pc:grpChg chg="add mod">
          <ac:chgData name="Ahmed Salah ELDin" userId="68850134-226f-4097-a9a8-787fd6814b0e" providerId="ADAL" clId="{ABDB72E2-1DE4-44BC-A1C5-DEF6D7024657}" dt="2022-10-17T09:30:08.432" v="1524" actId="1035"/>
          <ac:grpSpMkLst>
            <pc:docMk/>
            <pc:sldMk cId="1305205122" sldId="476"/>
            <ac:grpSpMk id="13" creationId="{EEE6E84C-F577-32E9-C76F-D24CB0B02E92}"/>
          </ac:grpSpMkLst>
        </pc:grpChg>
        <pc:grpChg chg="add mod">
          <ac:chgData name="Ahmed Salah ELDin" userId="68850134-226f-4097-a9a8-787fd6814b0e" providerId="ADAL" clId="{ABDB72E2-1DE4-44BC-A1C5-DEF6D7024657}" dt="2022-10-17T09:00:00.398" v="1389" actId="1076"/>
          <ac:grpSpMkLst>
            <pc:docMk/>
            <pc:sldMk cId="1305205122" sldId="476"/>
            <ac:grpSpMk id="14" creationId="{AAB3EC26-78C1-51CB-BBA5-DF729BA04689}"/>
          </ac:grpSpMkLst>
        </pc:grpChg>
        <pc:grpChg chg="add mod">
          <ac:chgData name="Ahmed Salah ELDin" userId="68850134-226f-4097-a9a8-787fd6814b0e" providerId="ADAL" clId="{ABDB72E2-1DE4-44BC-A1C5-DEF6D7024657}" dt="2022-10-17T09:01:30.204" v="1398" actId="1076"/>
          <ac:grpSpMkLst>
            <pc:docMk/>
            <pc:sldMk cId="1305205122" sldId="476"/>
            <ac:grpSpMk id="16" creationId="{DE22C669-815C-7018-D441-7B0FB8E258B5}"/>
          </ac:grpSpMkLst>
        </pc:grpChg>
        <pc:picChg chg="add mod modCrop">
          <ac:chgData name="Ahmed Salah ELDin" userId="68850134-226f-4097-a9a8-787fd6814b0e" providerId="ADAL" clId="{ABDB72E2-1DE4-44BC-A1C5-DEF6D7024657}" dt="2022-10-17T08:45:32.875" v="1274" actId="14100"/>
          <ac:picMkLst>
            <pc:docMk/>
            <pc:sldMk cId="1305205122" sldId="476"/>
            <ac:picMk id="6" creationId="{A1957125-79A3-E973-AEFF-A70093571482}"/>
          </ac:picMkLst>
        </pc:picChg>
        <pc:picChg chg="add mod">
          <ac:chgData name="Ahmed Salah ELDin" userId="68850134-226f-4097-a9a8-787fd6814b0e" providerId="ADAL" clId="{ABDB72E2-1DE4-44BC-A1C5-DEF6D7024657}" dt="2022-10-17T09:00:00.398" v="1389" actId="1076"/>
          <ac:picMkLst>
            <pc:docMk/>
            <pc:sldMk cId="1305205122" sldId="476"/>
            <ac:picMk id="1026" creationId="{700D42AF-DB30-65BF-E281-6E754C9D841B}"/>
          </ac:picMkLst>
        </pc:picChg>
        <pc:picChg chg="add mod">
          <ac:chgData name="Ahmed Salah ELDin" userId="68850134-226f-4097-a9a8-787fd6814b0e" providerId="ADAL" clId="{ABDB72E2-1DE4-44BC-A1C5-DEF6D7024657}" dt="2022-10-17T09:30:08.432" v="1524" actId="1035"/>
          <ac:picMkLst>
            <pc:docMk/>
            <pc:sldMk cId="1305205122" sldId="476"/>
            <ac:picMk id="1028" creationId="{AE38D3CB-41C7-768D-1C6B-356B9E6F040D}"/>
          </ac:picMkLst>
        </pc:picChg>
        <pc:picChg chg="add mod">
          <ac:chgData name="Ahmed Salah ELDin" userId="68850134-226f-4097-a9a8-787fd6814b0e" providerId="ADAL" clId="{ABDB72E2-1DE4-44BC-A1C5-DEF6D7024657}" dt="2022-10-17T09:31:11.929" v="1543" actId="1076"/>
          <ac:picMkLst>
            <pc:docMk/>
            <pc:sldMk cId="1305205122" sldId="476"/>
            <ac:picMk id="1034" creationId="{8B06C6E7-6EC1-97A5-FCFB-5107B3BC0D3C}"/>
          </ac:picMkLst>
        </pc:picChg>
        <pc:picChg chg="add del">
          <ac:chgData name="Ahmed Salah ELDin" userId="68850134-226f-4097-a9a8-787fd6814b0e" providerId="ADAL" clId="{ABDB72E2-1DE4-44BC-A1C5-DEF6D7024657}" dt="2022-10-17T08:51:17.475" v="1301"/>
          <ac:picMkLst>
            <pc:docMk/>
            <pc:sldMk cId="1305205122" sldId="476"/>
            <ac:picMk id="1036" creationId="{B0A79534-979F-F7B5-29B7-C3A2DF542700}"/>
          </ac:picMkLst>
        </pc:picChg>
        <pc:picChg chg="add mod">
          <ac:chgData name="Ahmed Salah ELDin" userId="68850134-226f-4097-a9a8-787fd6814b0e" providerId="ADAL" clId="{ABDB72E2-1DE4-44BC-A1C5-DEF6D7024657}" dt="2022-10-17T09:01:30.204" v="1398" actId="1076"/>
          <ac:picMkLst>
            <pc:docMk/>
            <pc:sldMk cId="1305205122" sldId="476"/>
            <ac:picMk id="1038" creationId="{AA813DED-7A13-33E7-9EB4-BCAACE179B69}"/>
          </ac:picMkLst>
        </pc:picChg>
        <pc:inkChg chg="add">
          <ac:chgData name="Ahmed Salah ELDin" userId="68850134-226f-4097-a9a8-787fd6814b0e" providerId="ADAL" clId="{ABDB72E2-1DE4-44BC-A1C5-DEF6D7024657}" dt="2022-10-17T10:36:04.609" v="1549"/>
          <ac:inkMkLst>
            <pc:docMk/>
            <pc:sldMk cId="1305205122" sldId="476"/>
            <ac:inkMk id="39" creationId="{68ECF869-7570-50A9-D8F1-392D3B5457B7}"/>
          </ac:inkMkLst>
        </pc:inkChg>
        <pc:cxnChg chg="add del mod">
          <ac:chgData name="Ahmed Salah ELDin" userId="68850134-226f-4097-a9a8-787fd6814b0e" providerId="ADAL" clId="{ABDB72E2-1DE4-44BC-A1C5-DEF6D7024657}" dt="2022-10-17T09:01:18.512" v="1397" actId="478"/>
          <ac:cxnSpMkLst>
            <pc:docMk/>
            <pc:sldMk cId="1305205122" sldId="476"/>
            <ac:cxnSpMk id="18" creationId="{CEB2C6D9-9BC1-37D5-32F8-97F76567B671}"/>
          </ac:cxnSpMkLst>
        </pc:cxnChg>
        <pc:cxnChg chg="add mod">
          <ac:chgData name="Ahmed Salah ELDin" userId="68850134-226f-4097-a9a8-787fd6814b0e" providerId="ADAL" clId="{ABDB72E2-1DE4-44BC-A1C5-DEF6D7024657}" dt="2022-10-17T09:01:56.163" v="1401" actId="1582"/>
          <ac:cxnSpMkLst>
            <pc:docMk/>
            <pc:sldMk cId="1305205122" sldId="476"/>
            <ac:cxnSpMk id="21" creationId="{1482FBED-B16F-583A-81DD-DF079655EB5D}"/>
          </ac:cxnSpMkLst>
        </pc:cxnChg>
        <pc:cxnChg chg="add mod">
          <ac:chgData name="Ahmed Salah ELDin" userId="68850134-226f-4097-a9a8-787fd6814b0e" providerId="ADAL" clId="{ABDB72E2-1DE4-44BC-A1C5-DEF6D7024657}" dt="2022-10-17T09:31:11.929" v="1543" actId="1076"/>
          <ac:cxnSpMkLst>
            <pc:docMk/>
            <pc:sldMk cId="1305205122" sldId="476"/>
            <ac:cxnSpMk id="23" creationId="{59C9E978-5EAF-7EF9-9BA4-8D21FC72B2A3}"/>
          </ac:cxnSpMkLst>
        </pc:cxnChg>
        <pc:cxnChg chg="add mod">
          <ac:chgData name="Ahmed Salah ELDin" userId="68850134-226f-4097-a9a8-787fd6814b0e" providerId="ADAL" clId="{ABDB72E2-1DE4-44BC-A1C5-DEF6D7024657}" dt="2022-10-17T09:30:08.432" v="1524" actId="1035"/>
          <ac:cxnSpMkLst>
            <pc:docMk/>
            <pc:sldMk cId="1305205122" sldId="476"/>
            <ac:cxnSpMk id="24" creationId="{FD13F71A-C557-A662-0F4D-63E7DE8909BA}"/>
          </ac:cxnSpMkLst>
        </pc:cxnChg>
        <pc:cxnChg chg="add del mod">
          <ac:chgData name="Ahmed Salah ELDin" userId="68850134-226f-4097-a9a8-787fd6814b0e" providerId="ADAL" clId="{ABDB72E2-1DE4-44BC-A1C5-DEF6D7024657}" dt="2022-10-17T09:03:09.722" v="1412" actId="478"/>
          <ac:cxnSpMkLst>
            <pc:docMk/>
            <pc:sldMk cId="1305205122" sldId="476"/>
            <ac:cxnSpMk id="27" creationId="{A0F617DA-A4DB-8629-7548-EC1CDEB99AA7}"/>
          </ac:cxnSpMkLst>
        </pc:cxnChg>
        <pc:cxnChg chg="add mod">
          <ac:chgData name="Ahmed Salah ELDin" userId="68850134-226f-4097-a9a8-787fd6814b0e" providerId="ADAL" clId="{ABDB72E2-1DE4-44BC-A1C5-DEF6D7024657}" dt="2022-10-17T09:31:11.929" v="1543" actId="1076"/>
          <ac:cxnSpMkLst>
            <pc:docMk/>
            <pc:sldMk cId="1305205122" sldId="476"/>
            <ac:cxnSpMk id="29" creationId="{71126C3F-866A-6B0D-8EDA-A9A3749FDCCE}"/>
          </ac:cxnSpMkLst>
        </pc:cxnChg>
        <pc:cxnChg chg="add del mod">
          <ac:chgData name="Ahmed Salah ELDin" userId="68850134-226f-4097-a9a8-787fd6814b0e" providerId="ADAL" clId="{ABDB72E2-1DE4-44BC-A1C5-DEF6D7024657}" dt="2022-10-17T09:03:24.849" v="1417"/>
          <ac:cxnSpMkLst>
            <pc:docMk/>
            <pc:sldMk cId="1305205122" sldId="476"/>
            <ac:cxnSpMk id="32" creationId="{59866E54-9215-3BFC-3B34-92AD9AE4B547}"/>
          </ac:cxnSpMkLst>
        </pc:cxnChg>
        <pc:cxnChg chg="add mod">
          <ac:chgData name="Ahmed Salah ELDin" userId="68850134-226f-4097-a9a8-787fd6814b0e" providerId="ADAL" clId="{ABDB72E2-1DE4-44BC-A1C5-DEF6D7024657}" dt="2022-10-17T09:30:08.432" v="1524" actId="1035"/>
          <ac:cxnSpMkLst>
            <pc:docMk/>
            <pc:sldMk cId="1305205122" sldId="476"/>
            <ac:cxnSpMk id="33" creationId="{9F7D7CEC-158E-6B05-1D31-5738E8DDD938}"/>
          </ac:cxnSpMkLst>
        </pc:cxn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10-17T09:48:33.9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28591 9949 29 0,'3'0'135'16,"0"0"32"-16,1 0 45 0,0 0-56 0,1 0-3 16,-1 0 29-16,4 0 48 0,1 2 29 15,3-2 0-15,-3 3-4 0,5-2-11 16,-1 1-26-16,4 0-32 0,3 1-17 15,-2-1-17-15,4 0-2 0,1 0 11 0,1 0 16 16,1-2 5-16,0 0 9 16,2 0 9-16,0 0-10 0,1-1-25 0,1 0-29 15,-1 1-36-15,4-2-36 16,0 0-26-16,-1 2-15 0,5-2-6 0,1 2 4 16,-2-3 1-16,-1 1 0 0,1 0 0 15,0 1-2-15,-2-2-3 0,3 3-5 16,-3-2 2-16,1 2-2 0,-3-3-1 15,3 0-1-15,-3 2-2 0,1-1-7 16,-2 0-2-16,-3 1-2 0,-4 1-3 0,-2-1-2 16,0 1 2-16,-4-2-1 0,-1 2 2 15,-3 0-3-15,-1 0-1 0,-4 0-1 16,-1 0-3-16,-3 0-3 0,-2 0 5 16,1 0 3-16,-2 0 5 0,-1 0 9 15,2 0 9-15,-2 0 13 0,0 0 4 16,0-2 6-16,0 2 8 0,0 0 1 15,0 0 0-15,-2 0 3 0,2 0-2 16,0 0-7-16,0 0-6 0,0 0-11 16,0 0-11-16,0 0-8 0,0 0-5 0,0 0-1 15,0 2 2-15,0-2 11 16,0 0 11-16,-1 0 21 0,1 0 23 0,0 0 24 16,0 0 15-16,-3 0 9 0,3 0-3 15,-2 0-11-15,2 0-12 0,-1 0-15 16,-1 2-11-16,1-2-17 0,-1 0-21 15,0 0-30-15,1 0-26 0,-2 1-21 16,-1-1-10-16,1 0-1 0,-2 0 9 16,-1 0 15-16,-2 0 14 0,2 0 10 0,-2 1 9 15,-3-1 6-15,0 2 0 0,0-2 0 16,-7 2-3-16,2-1-6 0,-2 0-3 16,-4 4-14-16,-4-5-41 0,2 2-46 15,-4-2-47-15,-2 3-55 0,-3-2-43 16,-1 1-17-16,-2 0 2 0,0 1 11 15,1-3 20-15,2 2 26 0,1 0 15 0,1-2-3 16,2 2-31-16,1-1-44 16,3 2-33-16,-1-1-2 0,5 0 24 0,-1 0 47 15,2-1 54-15,2 1 41 0,0-2 34 16,1 1 22-16,0 1 22 0,0-2 30 16,-2 0 37-16,0 0 22 0,1-2 13 15,-2 2 4-15,0 0-6 0,-1 2-12 0,-1-2-9 16,0 0-6-16,2 0 1 0,2 1-2 15,2 1-1-15,-2-1-4 0,6-1 3 16,-1 2 4-16,4-2 8 0,4 0 17 16,-3 0 8-16,5 0 4 0,1 0 1 0,-1 0 8 15,3 0 2-15,0 0-4 0,0 0-6 16,0 0-15-16,0 0-19 0,0 0-20 16,0 0-9-16,0 0-8 0,0 0-10 0,0 0-18 15,-1 1-22-15,1-1-26 0,0 0-26 16,-2-1-21-16,2 1-74 0,0 0-16 15,0 0 9-15,-5 1 40 0</inkml:trace>
  <inkml:trace contextRef="#ctx0" brushRef="#br0" timeOffset="1226.33">29561 9859 162 0,'-1'0'274'0,"1"0"77"0,0 0 43 0,0 0-51 15,0 0-8-15,1 0-3 0,1 0 1 16,0 0-33-16,-2 0-56 0,0 0-52 16,1 0-24-16,1 0-8 0,-2 0 10 15,0 0 16-15,1 0 6 0,-1 0-5 16,0 0-14-16,0 0-21 0,0 0-26 15,0-2-22-15,0 2-21 0,0 0-20 16,0 0-20-16,0 0-15 0,0 0-20 0,0 2-17 16,0-2-18-16,0 0-22 0,0 2-20 15,0-2-5-15,4 1 10 0,-3 0 15 16,2 3 24-16,3-2 33 0,1 3 31 16,-1-3 22-16,1 2 21 0,3 0 16 15,-2 3 1-15,0-3-13 0,2 2-18 16,1-1-20-16,-3-1-13 0,1 1-5 15,1-1 0-15,-2 1 4 0,0-3 2 16,1 3 2-16,-1 0-1 0,0-3 3 16,-2 2-1-16,2-2 4 0,0 3-5 0,-3-3-4 15,1 1-8-15,-3-2-12 16,2 1-9-16,-2-1-7 0,-1 0-4 0,2 2-2 16,-4-3-1-16,2 0 0 0,-1 2-1 15,-1-2 7-15,0 0 3 0,0 2 6 16,0-2 7-16,-1 0 4 0,1 2 3 15,-2-2-3-15,2 0 0 0,-1 1-6 16,1-1-7-16,-3 1 3 0,1 1 16 0,1 1 18 16,-2 1 23-16,-2 2 13 0,-2 2 17 15,-1-1-9-15,-2 2-15 0,-3 0-15 16,0-1-18-16,0 3-53 0,-1-1-99 16,-2-3-144-16,0 2-213 0,-2-1-342 15,-1 1-329-15,-4-2-27 0,-2 0 127 16,-3 0 241-16,-4-1 345 0</inkml:trace>
  <inkml:trace contextRef="#ctx0" brushRef="#br0" timeOffset="6243.76">28633 5590 4 0,'-2'0'128'0,"2"-1"80"0,-1-2 78 16,1 3-7-16,1-2 36 0,-1 2 7 15,0 0-9-15,0 0-18 0,0 0-54 0,0 0-56 16,0 0-38-16,0 0-29 15,0 0-22-15,0 2-18 0,2-2-17 0,-2 0-12 16,2 0-19-16,-2 0-25 0,0 0-26 16,0 0-26-16,1 0-14 0,1 0 7 15,1 0 26-15,2 0 39 0,3 3 52 16,3-3 42-16,0 0 17 0,5-3 0 16,1 3-13-16,5-2-25 0,2-1-19 15,3 0-11-15,0 0-13 0,5-1-3 16,0 0 19-16,3 2 0 0,2-3-14 15,-2 2-5-15,3 0-4 0,-2 0-35 0,3 2-10 16,-1-1 12-16,4-1 4 0,-2 0 7 16,3 0 12-16,2 2 8 0,0-2-9 15,1 0-7-15,0 0-11 0,-3 2-5 16,-2-1-8-16,-3 0 1 0,-7 1 3 16,-2 0 9-16,-2-1 10 0,-7 0 8 15,2 1 14-15,-1-2 11 0,-7 0 3 16,2 3-4-16,-3-2-5 0,-5 2-9 0,-2 0-12 15,-2 0-3-15,0 0 2 0,-4 0-2 16,1 0-1-16,1 0-2 16,-2 0 1-16,2 0 1 0,-2-3 2 0,0 3 4 15,0 0 6-15,0 0 4 0,0 0 8 16,0 0 5-16,0 0 3 0,0 0 5 16,0 0 2-16,0 0 3 0,-2 0 5 15,2 0 5-15,-2 0 1 0,2 0 2 16,-1 0 1-16,1 0-3 0,0 0-8 15,-4 0-16-15,3-2-40 0,-2 1-40 16,-3 0-31-16,-1-3-21 0,1 0-11 0,-1 0 18 16,-2 0 15-16,1 2 16 0,0-1 6 15,2 1 8-15,-3 1 7 0,2-2 6 16,-1 1 11-16,2-1 6 0,1 1 9 16,-1 1 6-16,1 0 4 0,2-1-6 15,0 2-8-15,-2-1-4 0,2-2-6 16,-2 3-2-16,1-1 4 0,0-1 4 15,3 0-1-15,-1 2 0 0,2-1-6 16,0 1-8-16,0 0-10 0,0-1-13 16,0 1-20-16,3 0-24 0,-3 0-29 15,4 0-36-15,-2 0-29 0,-2 0-15 16,4 0 12-16,-1 1 28 0,0-1 44 16,3 1 39-16,-1 1 30 0,3 0 21 15,0-1 7-15,0 2 4 0,-2-2 1 16,2 2 0-16,0 0 4 0,0 0 5 15,-2 0 4-15,1 0 6 0,-1 2 1 16,-2-1-1-16,1-1-6 0,-3 2 3 16,0-1 11-16,-2-1 14 0,0 3 14 0,0-1 11 15,-4 1 6-15,3 2 0 16,-4-2-6-16,2-1-1 0,-3 1-2 16,-1-1-1-16,2-1-2 0,-3-1-3 0,-1 3-24 15,1-2-63-15,-1 1-77 0,-4 1-102 16,0 0-163-16,-3 0-187 0,1 1-148 15,-2-1 8-15,-1 0 94 16,-1-2 172-16,1-3 208 0</inkml:trace>
  <inkml:trace contextRef="#ctx0" brushRef="#br0" timeOffset="10563.61">28331 10836 66 0,'0'1'194'0,"0"-1"63"15,2 0 57-15,-1 0-94 0,-1 0-1 0,0 0 28 16,0 0 32-16,2 0 19 0,-2 0-7 15,0 0-56-15,2 0-78 0,-2 0-73 16,0 0-48-16,1 0-28 0,-1-1-16 16,0 1-12-16,4 0-5 0,-1-2-8 15,4 2-3-15,1-2 8 0,7 1 19 16,0 0 10-16,6-1 0 0,0 0 8 16,4 2 3-16,2-1 4 0,-1 0 4 15,8 1 13-15,-3 0-3 0,7 0-6 16,2 0-7-16,4 0-7 0,2 1-8 0,1 0 0 15,1-1 15-15,-1 0 18 0,-2-1 15 16,0 0 12-16,0-1 11 0,-1-1-9 16,0 2-12-16,-1-1-15 0,0 0-12 15,-4 2-11-15,-1-4-9 0,0 4-3 16,-3-1-1-16,-4-1-2 0,3 1 12 16,-6-1 25-16,-1-1 17 0,-5 2 18 15,-1 0 26-15,-1-3 3 0,-4 2-13 16,0 0 4-16,-7-2-4 0,4 1 4 0,-5 1-7 15,0 1 5-15,-3-4-13 16,-2 5-9-16,-2 0-15 0,1-2-8 16,0 2-14-16,-2 0-10 0,0 0-14 0,0 0-12 15,0 0-15-15,0 0-15 0,0 0-11 16,0 0-8-16,0 0 0 0,0 0 7 16,-2 2 9-16,0-2 13 0,2 0 15 15,0 0 14-15,-1 0 12 0,1 0 14 16,-2 0 9-16,1 0 10 0,1 0 1 0,-4 2 5 15,4-2 3-15,-1 0 8 0,-2 0 9 16,3 0 7-16,-4 0 0 0,3 0-16 16,-3-2-24-16,1 2-26 0,-4-2-20 15,-1 2-18-15,0-3 0 0,0 1 5 16,-5 0 4-16,4-1 2 0,-1 0 5 16,-2-2 0-16,2 2 3 0,-1-1 0 15,0-1-4-15,1 2-3 0,0-1-1 16,2-1 5-16,0 2 13 0,3 0 13 0,2 2 8 15,1 0 0-15,0-1-3 16,2 0-8-16,0 2-3 0,2 0 0 0,-2 0 2 16,2 0 1-16,-2 0 3 0,1 0 3 15,-1 0 3-15,2-1 3 0,-2 1 0 16,0 0-5-16,0-1-8 0,1 1-14 16,-1 0-18-16,2 0-22 0,-2 0-29 15,2 0-42-15,-2 1-53 0,0-1-53 16,0 1-34-16,0-1-20 0,1 4 34 15,1-3 61-15,3 2 60 0,-1 0 63 0,6 1 49 16,-1 2 22-16,2 2 11 16,3-2 14-16,3 1 3 0,0 0 2 0,-1 0-10 15,-1-1-16-15,0 1-20 0,-1-1-20 16,-1 0-11-16,-3 0-10 0,-3 1-4 16,1-2 2-16,-3 0 0 0,-4-1 6 15,2-1 3-15,-3 0 8 0,0 0 8 16,0-1 17-16,0 1 24 0,-1 1 32 0,-1 1 35 15,-3 1 33-15,1 1 21 16,-5-1 3-16,0 2-9 0,-2-1-22 0,-2 1-24 16,-1-1-21-16,0 2-114 0,-7 0-147 15,3-1-263-15,-3 3-340 0,-9 1-114 16,0-1 76-16,-7 0 161 0,-3-2 262 16</inkml:trace>
  <inkml:trace contextRef="#ctx0" brushRef="#br0" timeOffset="12733.49">28161 11612 42 0,'0'-3'188'0,"0"2"76"0,0 1 64 15,0-1-81-15,0 0-22 0,0 1-34 16,0 0-20-16,0 0-17 0,0 0-14 16,1 0-24-16,-1 0-18 0,0 0-8 15,3 0 2-15,-3 0 9 0,2 0 6 0,-2 0-8 16,0 0-24-16,0 0-37 16,0 0-42-16,0 0-32 0,0 0-26 15,0 0-59-15,0 0-68 0,0 0-73 0,1 0-99 16,-1 0-98-16,0 0 7 0,5 0 69 15,3 0 98-15</inkml:trace>
  <inkml:trace contextRef="#ctx0" brushRef="#br0" timeOffset="21132.61">28406 12528 58 0,'-2'1'191'0,"1"1"55"0,1-2 50 16,-2 2-82-16,0-2-11 0,2 0 20 15,0 0 38-15,0 1 28 0,0-1-4 16,2 1-36-16,-2-1-55 0,2 0-56 15,-2 0-44-15,1 0-30 0,1 0-11 16,-1 0 8-16,4-1 10 0,-2 1 10 0,3 0 2 16,1-1-5-16,-1 1-14 15,3 0-5-15,-1-2-6 0,4 2 3 0,2 0 5 16,-2-2 3-16,6 1 1 0,-1 0 1 16,5-1-5-16,2 0 1 0,4-1-4 15,2 2-2-15,4-2-7 0,2 1 0 16,0 2 0-16,3-3 2 0,0 1 6 15,-1 2 9-15,-3-1 3 0,-1 0 0 16,0 0-5-16,-1 1-7 0,-1-3-9 16,-1 2-7-16,-2 0-5 0,-1-1-1 15,0 0-2-15,1 1-2 0,-2 0-3 0,-1-1-7 16,-1 0-1-16,0 1-3 16,0 0 1-16,-1-1 5 0,-4-1 3 0,-1 2 4 15,-2-1 0-15,0 1 2 0,-4-2-4 16,-4 1-3-16,-1 0 1 0,-4 2 3 15,2-1 2-15,-4 1 4 0,0-1-1 16,-1 1-4-16,1 0-2 0,-2 0-5 16,0 0 2-16,0 0 4 0,0 0 9 15,-2 0 7-15,2 0 9 0,-1 1 6 0,1-1 2 16,-2 0-1-16,0 0 2 16,2 0-2-16,-2 0 4 0,2 0 8 0,0 0 7 15,-2 0 4-15,2 0 5 0,-2 0-2 16,2 0 0-16,0 0-4 0,-1 0-3 15,1 0-2-15,0-1-13 0,-2 1-17 16,1-2-22-16,-3 2-18 0,3-3-20 16,-2 2-5-16,-1-2-8 0,3 0-2 15,-4 0-2-15,2 0 1 0,-3 0 0 16,-1-2 6-16,3 1 6 0,-1 2 3 16,-2-1 4-16,3 0 1 0,-1 1 2 0,0-2 0 15,2 3 4-15,0-3 2 16,0 3 2-16,-1 0-1 0,3-1 2 0,-2-1 0 15,-2 2-2-15,2-2-1 0,-2 1 4 16,4-1-2-16,-3 2 2 0,1-2 2 16,2 1-2-16,1 0 1 0,-2 2-2 15,0-1 5-15,2 1 17 0,0 0 13 16,0-1 6-16,2 1 7 0,-2 0-7 16,2 0-15-16,-2 0-15 0,0 0-12 15,0 0-13-15,1 0-13 0,-1 0-12 0,0 1-13 16,2-1-11-16,-2 0-10 0,1 0-5 15,-1 1-3-15,0-1-1 0,0 0 5 16,4 0 16-16,-3 2 19 0,3 1 18 16,0 0 15-16,4 0 14 0,-2 2 1 15,2-1-1-15,-1 0-3 0,3 1-4 16,-1 1-1-16,0 0-1 0,0 0-4 16,1 1 3-16,0-3 1 0,0 2-1 15,-2 0-3-15,0-1-1 0,-3 0-7 16,2 0-4-16,-1-1 3 0,-2-1 0 15,0 2 2-15,0-4 7 0,-2 2-1 16,0 0 2-16,-1 1 2 0,2-3 1 0,-3 0 1 16,0 0-1-16,0 4-1 0,0-5-1 15,0 2 3-15,0 1 4 0,-1 0 6 16,-1 2 8-16,1-3 12 0,-3 3 6 16,0 0 3-16,-1 0 1 0,0-1-3 15,-3 3-5-15,0 0-2 0,0-3-2 16,0 4 0-16,-4 1-4 0,1-1-5 15,-2-1-1-15,1 1-5 0,0-2-5 16,-2 1-2-16,5 1-5 0,-4-2-6 16,5-2-3-16,2 0 0 0,1 1 2 15,0-2 3-15,2-1 4 0,0-1 4 0,2-1 5 16,1 1 3-16,0-1 8 0,0 0 8 16,0 0 5-16,0 0 6 0,1 0-3 15,-1-1-12-15,3 1-65 0,-1 0-98 16,-2-1-116-16,0 1-145 0,0-2-177 15,0 2-219-15,0 0-253 0,0 0-54 16,0 0 109-16,0 0 202 0,0 0 289 0,-5-4 309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10-17T10:05:41.2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17014 6580 21 0,'9'0'82'15,"-1"0"24"-15,0 0 36 0,0 0-71 16,0 0 33-16,1-1 62 0,1 0 29 16,6-1 10-16,-2 0-12 0,2 0-10 0,-2-2-5 15,3 2-7-15,4 0-7 0,-4-1-11 16,2 1-12-16,0 2-16 0,3-3-10 15,4 1-13-15,0 1-13 0,3 0-23 16,2-1-20-16,1 2-25 0,5 0-18 16,-1 2-13-16,4-2-5 0,2 1-1 15,3 0 5-15,0 1 3 0,1-2 7 16,5 3 2-16,1-3 1 0,0 0 3 16,3 0 3-16,2 0 0 0,3 2 3 0,2-2 1 15,3 0-3-15,1 3-7 0,4-1-6 16,-1-1 0-16,1 4 3 0,1-1 8 15,6 0 13-15,0 1 9 0,3-2-1 16,3 1-7-16,2-1-14 0,-3 0-10 16,-3-1-4-16,-1-1 2 0,-2-1 3 15,1-1 13-15,3-1 10 0,0 1 0 16,3-2-6-16,3 0-1 0,-4 0-17 16,-1 0-24-16,-5-2-9 0,-2 1 0 0,-3 0-2 15,-3-1 5-15,1-1-3 16,-4 4-12-16,-3-4-11 0,-4 3-11 0,-5 0-4 15,-3 0 3-15,-5 1 9 0,-3 2 9 16,-2 0 3-16,-4 4 6 0,-2-2 5 16,-3 2 3-16,-4 0 1 0,-2-1 2 15,-5 2-5-15,-3-2 7 0,-3 2-8 16,-6-3-21-16,-4 0-25 0,0 0-17 0,-3-1-40 16,-1-1-54-16,0 0-90 0,0 0-48 15,0 0 7-15,0 0 51 0,-3-1 91 16</inkml:trace>
  <inkml:trace contextRef="#ctx0" brushRef="#br0" timeOffset="39598.16">20759 5217 22 0,'-4'6'221'0,"-1"-1"55"15,0-4 29-15,-3 0 28 0,4 1-282 16,-3 0-10-16,-1 0 20 0,2 0 28 16,-2 1 26-16,0-2 19 0,0 2 19 15,2 0 0-15,-5 0-10 0,0 2-14 16,-2 0-10-16,0 1-10 0,-1 4-2 0,-3-1-4 16,-2 2-10-16,0-1-19 15,-3 3-21-15,-2 2-23 0,-3 1-14 0,-1 0-3 16,-4 2-2-16,-1 0 7 0,-3 1 9 15,-1 1 7-15,1-1 25 0,-1 2 8 16,0 0-5-16,3 2-6 0,1-1-14 16,2 1-33-16,2-2-11 0,5-3-6 15,4-2 0-15,3-4-2 0,5-4-5 0,7-2-11 16,1-2-9-16,2-1-4 16,-1-1 0-16,0-2-1 0,1 3 3 0,1-2 5 15,-1 2 4-15,1-1 5 0,1-2 10 16,-2 0 6-16,2 0-4 0,0 0-11 15,2 0-16-15,-2 0-13 0,0-3-19 16,1 1-41-16,1-2-66 0,-1-1-41 16,1-3-16-16,0 1-4 0,2-3 27 15,-1-3 57-15,0 0 41 0,2 0 23 0,0-1 24 16,-2 3 21-16,2 1 18 0,-2 1 17 16,2 2 14-16,-2 0 14 0,-2 2 22 15,-1 0 26-15,0 4 16 0,0 1 14 16,0 1 14-16,0-1 1 0,-1 2-15 0,-1 0-37 15,1-2-43-15,-5 1-47 0,1 0-37 16,-2 3-18-16,-1 0 24 0,-1 0 30 16,1 2 39-16,-3 3 26 0,-1 0 10 0,0 2-7 15,1 1 0-15,0 0-26 0,0 1-25 16,3-1-19-16,-1-2-9 0,3 2-17 16,1-1-3-16,1-2 18 0,1 1 12 15,0-2 10-15,1 1 2 0,1 0-11 0,1-3-16 16,0-1-14-16,1-1-6 0,1-1-4 15,0-2 12-15,1 3 20 0,0-3 17 16,0 2 20-16,2 0 30 0,3-3 20 16,0 0 18-16,0 0 15 0,1 0 3 0,5-3-32 15,-1-1-42-15,3-2-89 0,1-2-158 16,2 1-61-16,2-6 7 0,-4 0 46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10-17T10:08:01.6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5274 16617 91 0,'7'-4'460'15,"0"2"156"-15,-4-1 104 0,1 0 61 16,-1 0-444-16,0 1-156 0,2 0-50 16,0-2-20-16,2 2 18 0,-2-2 9 0,3 3-8 15,-2-2-18-15,2 0-2 0,2 1-13 16,1-1-14-16,1 0-13 0,1 2-12 15,3 0-26-15,-2-2-21 0,3 3-12 16,-1-1-9-16,3 1 1 0,0-1-2 16,3 1 3-16,0-2 5 0,2 0 5 0,0 1 8 15,1 0 1-15,2-4-3 0,0 2 3 16,1-1-21-16,1-2-89 0,-2 1-120 16,-3-1-222-16,-1 2-298 0,1 0-122 0,-4-1 59 15,-2 0 140-15,-1-2 238 0</inkml:trace>
  <inkml:trace contextRef="#ctx0" brushRef="#br0" timeOffset="1380.73">21855 7019 109 0,'0'0'253'0,"-2"-1"89"0,2 0 77 16,0 1-117-16,0-1-52 0,0 1-27 16,2-3-37-16,-1 3-33 0,-1 0-40 15,4-2-48-15,-4 2-58 0,5-2-47 16,3 2-26-16,2-5-1 0,6 3 16 15,6-3 35-15,5 0 30 0,5 1 19 0,6 0 14 16,3-1 1-16,8 1-3 16,5 1-3-16,7 0 2 0,6 1-7 0,9-1-7 15,6 3-5-15,3 0-9 0,4 0-9 16,-4 0-16-16,7 2 3 0,1-1 4 16,7 2 7-16,3 1 7 0,3-3 11 15,3 3-2-15,3-2-13 0,-1 1-60 16,4-2-79-16,0 0-55 0,-5 1-49 15,-6-2-17-15,-9-2 32 0,-5 1 61 0,-9 0 46 16,-6-2 41-16,-3 0 29 0,-8 0 20 16,-5 0 10-16,-6 0 7 0,-8 0 6 15,-5 1 3-15,-10-1 4 0,-7 2 6 16,-6-2 23-16,-7 1 20 0,-5 2 0 16,-5-1-55-16,-2 0-83 0,-2-1-122 0,-6-2-91 15,-4 4-10-15,-2-4 59 0,-5 3 95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10-17T10:08:48.2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16884 5970 12 0,'-3'-6'106'16,"0"1"55"-16,0-2 14 0,-2 1-12 0,0 0 20 16,-3-2 0-16,4 2 8 0,-3 0 32 15,2-1 41-15,0 1 17 0,-2-2 19 16,1 2-5-16,-1-1-36 0,2 2-53 15,0-1-46-15,-2 0-44 0,1 0-34 16,-3 2-27-16,1-2-21 0,-1 1-14 16,1-1-1-16,-3 2-5 0,0-2-5 0,-2 2-1 15,-1-2 2-15,-2-2-1 0,-2 3 11 16,-2-2-3-16,0-1-1 0,-4 2-8 16,0-1-9-16,-4 1-14 0,-5 1 0 15,-3 1 1-15,-2-1 6 0,-2 3 12 16,0 0 4-16,-2 0-4 0,1 0-2 15,-2 2-9-15,-1 0-11 0,-1 1-6 16,1 0-1-16,1 4 1 0,1-1 2 0,2 4 1 16,2 1 0-16,0 1 2 0,-1 3 3 15,1 1-2-15,-2 2 1 0,-4 0-5 16,3 1-3-16,-2 2 0 0,-1 2 1 16,3-2-1-16,1 1 6 0,1-5 3 15,6 3-5-15,1-5-4 0,2 2 1 16,3 1-6-16,5 0-6 0,-2 0 2 15,4 1-1-15,2 1 0 0,1 1-1 16,2 0-3-16,2-2-2 0,4 3-6 16,1-4-5-16,2 2 0 0,2 2 1 15,1-1 9-15,-1-1 2 0,3 4-1 0,1 0 3 16,0-1 4-16,1 2 3 0,1 2 9 16,1-2 16-16,0 4 8 0,0 2 10 15,0 0 12-15,0 1 6 0,-1-1 4 16,1 3 1-16,-3 0-5 0,2-1-9 15,-1-1-18-15,1 0-15 0,1-4-10 16,1-1-4-16,0-2-1 0,4-2 10 16,-2 2 12-16,4-3 3 0,1 1 3 15,0 1 0-15,2-2-2 0,-1-1 5 16,3-1 1-16,0 0 6 0,1-1 9 16,1 0 4-16,0-2-3 0,-2-2 7 0,4-3 1 15,0 3 0-15,1-3 3 0,0-1 1 16,0 0 0-16,2-3-1 0,2 2-2 15,2-1-3-15,0-2-2 0,4 2-5 16,4-3 1-16,-1 0 2 0,3 0 2 16,3-2-4-16,-1 0-4 0,1-1-7 15,1 2-14-15,0-3-13 0,0 1-7 16,-1-1-6-16,2 0-4 0,-3 0 1 0,0-1 1 16,0-1-3-16,-2 1 0 15,1-2 5-15,-2 0 9 0,1-2 11 0,2-2 17 16,3-1 17-16,-1-1 11 0,1-1 5 15,1-2 2-15,-1-2 1 0,-1-1-5 16,2 0-4-16,-3 0-7 0,0-1-3 16,-1-1-2-16,0 0 0 0,-2 0-1 15,-2 1 2-15,-3 0 1 0,1 0 2 16,-2-2-5-16,-2 1-2 0,2 1-7 16,-3-1-11-16,0 0-12 0,-3 1-8 0,1-1-3 15,-3 1 3-15,-1 1 5 0,-4 2 10 16,0-1 6-16,-2 2 4 0,0 0 5 15,-2 0 6-15,-3-1 7 0,2 1 9 16,-2-2 6-16,-2-1 5 0,1 2 3 16,-2-2-2-16,-3-1 1 0,1 0 8 15,-2-2 6-15,1 2 3 0,0-2 0 16,-2-2-4-16,-2 0-17 0,0 0-17 16,0-2-6-16,0 1-5 0,-2 1-13 15,-2 1 0-15,2 0-6 0,-3 2-29 16,2 4-46-16,1 1-57 0,-1 0-102 0,2 0-189 15,-1 3-228-15,2-2-43 0,2 1 53 16,-1-2 129-16,2-3 213 0</inkml:trace>
  <inkml:trace contextRef="#ctx0" brushRef="#br0" timeOffset="1383.02">14876 4485 80 0,'0'-1'197'0,"2"1"68"16,-2-2 35-16,0 2 5 0,0 0-11 15,0 0-8-15,0 2 3 0,1-2 0 0,-1 0-19 16,2 0-35-16,0-2-48 16,-2 2-60-16,1 0-57 0,2 0-46 0,2-2-28 15,1 2-9-15,5-1 6 0,5 0 13 16,5-1 9-16,4 0 4 0,5 1-5 15,5 0-9-15,1-1-9 0,0 2-5 16,2 0 1-16,0-2 0 0,1 2 5 16,-3 0 1-16,3 0 1 0,-2 0 0 0,-3 0-3 15,-2 0 1-15,-2 2 1 16,-5-2 0-16,-3 2-4 0,-2-2-17 0,-3 1-15 16,-4-1-20-16,1 1-24 15,-6-1-28-15,-4 0-20 0,1 2-12 0,-3-2-8 16,-2 2-28-16,-2-2-33 0,1 0 4 15,-1 1-7-15,-3-1-50 0,-1 0-60 16,-7 3-8-16,-6-3 21 0,-4 4 50 0,-9-1 101 16</inkml:trace>
  <inkml:trace contextRef="#ctx0" brushRef="#br0" timeOffset="1667.42">14988 4564 172 0,'-6'2'277'0,"3"-4"39"0,1 1 34 16,-1 1-155-16,3-2-13 0,-1 2 45 16,1-1 66-16,0 1 55 0,0-1-4 0,0-1-55 15,0 2-62-15,1-2-52 16,1 2-51-16,-1 0-37 0,1-1-34 0,1 0-35 16,2 1-30-16,-1 0-22 0,4-4-11 15,4 3 4-15,6-2 16 0,4 0 14 16,4-3 7-16,-1 4 0 0,-1 0-2 15,3-2-1-15,-4 2 0 0,3-1 1 16,-2 2 5-16,3 0 2 0,-1 1-5 16,1 1-73-16,3 0-127 0,0 2-172 15,0-1-254-15,2 2-76 0,0 0 68 16,-4 2 145-16,-3-5 191 0</inkml:trace>
  <inkml:trace contextRef="#ctx0" brushRef="#br0" timeOffset="2683.16">31889 9094 54 0,'-3'-4'236'16,"0"1"144"-16,-1-1 138 0,3 3 2 15,1 0-58-15,0-1-11 0,0 1-54 0,0 1-40 16,0 0-25-16,0 0-24 0,0 0-38 16,1 0-50-16,-1 0-62 0,2 0-59 15,0 0-48-15,-1 0-27 0,1 0-13 16,-1-2-7-16,4 2 14 0,-1 0 43 15,5 2 43-15,8-2 47 0,7 3 50 16,11-2 31-16,9 0-1 0,11 1-14 16,7-2-21-16,10 3-34 0,9 0-50 15,1 2-39-15,4-1-27 0,-3 1-26 0,-5 2-24 16,-6-1 6-16,-7 0 5 0,-8 0 2 16,-7-3 9-16,-8 2 9 0,-6-2 3 15,-6-1-5-15,-4-1-3 0,-9-1 0 16,-1 1 7-16,-10-1 10 0,-1 0 13 15,-3 0 15-15,-2 0 5 0,0 0 0 16,0 0-12-16,-2 0-19 0,1 0-41 16,-1 0-89-16,0 0-115 0,-1 0-139 0,0-1-182 15,-3 0-213-15,0-1-284 0,-3 2-169 16,0 0 61-16,-5 0 187 0,-1-3 263 16,0 0 342-16</inkml:trace>
  <inkml:trace contextRef="#ctx0" brushRef="#br0" timeOffset="3768.21">1805 9624 178 0,'6'-6'400'0,"-1"1"89"0,-3 2 49 15,1 0-123-15,0 2-228 0,-3-1-39 0,2 1 37 16,-2-1 72-16,0 2 78 16,0-1 29-16,0 1 0 0,0 0-27 0,0 0-36 15,0 1-46-15,0-1-41 0,-2 2-38 16,2-2-41-16,0 0-43 0,0 1-45 15,0-1-38-15,2 0-29 0,-2 0-22 16,0 0-12-16,1 0-7 0,1 0-1 0,2 0 1 16,1 0 5-16,3 2 13 0,2-2 12 15,7 0 14-15,2 1 14 0,8-1 22 16,6 0 18-16,8-1 14 0,2-1 6 16,4 1 4-16,1-1 4 0,2 0 0 15,0-2-5-15,2 3 1 0,0 0-2 0,1-1-10 16,1 0-9-16,0 0-6 15,1 2-9-15,-1 0-6 0,0 0-6 0,-2 0-6 16,0 2-6-16,-6 0-5 0,-3 0-3 16,-5-2 2-16,-3 1 5 0,-4 0 7 15,-2-1 9-15,-4 2 9 0,-6-2 4 16,0 0 4-16,-6 0-1 0,-4 0 1 16,-3 0 4-16,-3 0 6 0,-1 0 14 15,0 0 13-15,-2 0 9 0,0 0-12 16,0 0-66-16,-2 2-122 0,0-2-199 0,-1-4-298 15,3 4-478-15,-6-1-112 0,-2 1 80 16,-3 1 214-16,-8 1 311 0,-8 0 402 16</inkml:trace>
  <inkml:trace contextRef="#ctx0" brushRef="#br0" timeOffset="13203.29">15162 8946 56 0,'-3'-5'162'15,"0"2"74"-15,1 0 57 0,1 0 34 16,-1 0 17-16,1 2 3 0,1-1-8 0,-2 1-22 16,2 1-34-16,0-1-49 15,0 1-46-15,0 0-43 0,0-2-39 0,0 2-33 16,0 0-36-16,0 0-41 0,2 0-42 16,-2 0-39-16,0 0-36 0,0 2-32 15,0-2-15-15,1 1 12 0,1 0 30 16,1 1 38-16,0 2 41 0,2-1 45 15,4 2 27-15,-1-2 16 0,3 0 16 16,3 0 20-16,-1-1 3 0,4 0 0 16,0 0-6-16,1-1-10 0,4 0-10 15,-1 1-7-15,4 0-1 0,2-2 1 16,5 1 1-16,1-1-7 0,5 0-4 16,1 0-5-16,1-1-5 0,0-1-7 0,4-1-1 15,-1 3-3-15,1-1-5 0,3-1-9 16,-2 0 1-16,0 2 1 0,3 0 2 15,4 0 2-15,0 0 6 0,6-1-4 16,-1 1-4-16,-1 0-5 0,1 0-3 16,-2 0-3-16,0 0 2 0,1 1-1 15,-1-1 1-15,2 2 2 0,3-2 1 16,4 2-1-16,2-1 1 0,3-1-1 0,1 0 0 16,-2 1 2-16,-1-1 2 0,-1 0 2 15,2 0-1-15,-4 0 2 0,1 0-4 16,3-1 0-16,-1 1-1 0,1-3 1 15,4 1-4-15,-3 0 2 0,-1-1-2 16,-2 0-1-16,3-2 3 0,-1 2 2 16,2 0 2-16,3 0 1 0,4 0 3 15,-1 2-4-15,2 0-3 0,-5-3-1 16,-3 3-1-16,-3-2 1 0,-2 0 1 16,-2 0 0-16,0-2 1 0,2 1-1 15,2 2-2-15,2-4-6 0,0 1-10 0,0 3-8 16,-5-3-4-16,-2 0-1 0,-3 3 2 15,-6-3 7-15,-2 4 5 0,-1-1 4 16,-7 1 1-16,-2-1 0 0,-3-1 17 16,-3 1 20-16,-5 2 18 0,0 0 8 15,-3 0 23-15,-2-1-4 0,-2 1 0 16,-1-1-5-16,-4 1 9 0,-1 0 7 16,0 0 9-16,-4-2-4 0,2 2-2 15,0-1-8-15,-2 1-17 0,0 0-13 0,0 0-3 16,-4 0-4-16,1 0-6 0,-5 0 1 15,-2 0-6-15,1-2 5 0,-4 2 3 16,2 0 12-16,0 0 9 0,-2 0 3 16,0 0-3-16,0 0-6 0,-2 0-11 15,2 0-25-15,-2-1-64 0,2 1-83 16,0 0-91-16,0 0-98 0,-2-1-119 16,0 1-139-16,2 0-172 0,0 0-20 15,0 0 76-15,0 0 151 0,0 0 209 0</inkml:trace>
  <inkml:trace contextRef="#ctx0" brushRef="#br0" timeOffset="107316.52">22699 13011 233 0,'7'-5'512'0,"-2"4"166"0,-1-2 127 15,-2 3-78-15,-2-2-243 0,0 0-78 16,0 1-44-16,-5-2-25 0,4 0-26 15,-6-1-56-15,1 0-61 0,-2-2-49 16,-3 1-25-16,0 2-30 0,-2-2-26 16,-3 2-29-16,0 1-24 0,-4 1-22 15,0 1-17-15,-6 1-8 0,4 4-2 16,-2-3 1-16,1 4 1 0,-3 0 0 16,2 3 2-16,2 0 2 0,2 1 0 15,2-1 1-15,3 0-3 0,3 0 0 16,2-1-2-16,2-2-2 0,0 1-2 15,1 3 2-15,1-3 1 0,0 3 0 0,-1-1 1 16,4 2 0-16,-2-3-2 0,2 3-1 16,2 0-6-16,-1-1-2 0,0 1-2 15,2-2-4-15,-2 0-7 0,2-2 2 16,0 2-2-16,0 0-8 0,0-1 4 16,0 1-14-16,0 0-17 0,2-2-11 15,-2-1-6-15,0 0-16 0,0-3 5 16,0 0 15-16,2-2 19 0,0 1 29 0,-2-2 32 15,1 0 38-15,-1 0 29 0,3-2 32 16,-1 1 29-16,1 0 25 0,4-3 5 16,1 0-9-16,2-3-13 0,5-1-22 15,2 1-19-15,-1 0-4 0,3 1 7 16,0-1 0-16,-2 1-5 0,4 1-8 16,0 4-16-16,-3 0-18 0,4 1-17 15,-4 1-10-15,1 2-10 0,0 2-5 16,-3-1-3-16,-1 3-3 0,1 0-1 0,-2 0-3 15,-1 2 0-15,-2 0-9 16,0 0 0-16,-3 0 2 0,0 0 2 0,-1 0 2 16,-1-1 10-16,-5-1 2 0,2-1-3 15,1 0-8-15,-4 0 5 0,0-1 16 16,-2-1 21-16,0 2 28 0,-1 2 30 16,-2 0 27-16,-2 2 7 0,-3-2 2 15,0 4-9-15,-2-3-12 0,-1-1-20 16,-2 1-13-16,-1 0-10 0,-1-1-8 15,-1-1-5-15,1-1 1 0,-4-1-3 0,4-1-9 16,-1 0-14-16,1-3-32 0,0 0-38 16,-1-1-44-16,2 0-45 0,0 0-43 15,4-1-34-15,2 0-33 0,4-1-47 16,3-2-158-16,1 4-194 0,2 0-98 16,3-7 28-16,5 1 107 0,4-6 217 15</inkml:trace>
  <inkml:trace contextRef="#ctx0" brushRef="#br0" timeOffset="107748.86">23013 13168 180 0,'-7'0'464'16,"1"-2"149"-16,-7 2 105 0,2 0-53 0,-3 0-259 15,-2 4-96-15,-3-2-40 0,3 3-19 16,-4 2-30-16,2 3-51 0,-4 0-56 16,2 2-50-16,-1 3-30 0,-1 3-14 15,2 2-8-15,0 0-4 0,3 0-7 16,3-1-14-16,3 1-13 0,4-2-17 16,4-3-1-16,3 1 2 0,2-4 8 15,3 2 8-15,-1-3 4 0,6-2 7 0,-1-2 16 16,6-1 17-16,5-1 16 15,2-4 15-15,3-1-3 0,4-3-13 0,-2-3-6 16,1-3-3-16,-1-1 9 0,-3-4 11 16,-1-1 14-16,-5-1 12 0,-1-1 13 15,-5-3 11-15,-2 1 6 0,-2-2 2 16,-4 2-4-16,-4-2-3 0,-4 0-11 16,1 3-17-16,-3 1-21 0,-2 4-36 15,2 1-46-15,-1 3-83 0,-1 3-146 16,2 1-155-16,2 0-327 0,-3 5-240 0,2 4-9 15,0-2 143-15,1 3 195 0,4-5 326 16</inkml:trace>
  <inkml:trace contextRef="#ctx0" brushRef="#br0" timeOffset="108066.62">23166 13072 169 0,'3'-8'628'0,"0"-2"253"15,3 3 197-15,-4-1 148 0,-1 2-551 16,-1 3-199-16,2 0-127 0,0 3-97 16,-2 0-77-16,1 0-85 0,-1 0-89 0,2 1-58 15,0 4-27-15,1 1-3 16,2 0 20-16,-2 5 32 0,3 1 12 16,-3 3 8-16,2 1 4 0,-2 4 7 0,0 1 5 15,0 0 2-15,1 1 3 0,-4 1 3 16,1 1 1-16,-1-2 2 0,2 1 2 15,-2-2 2-15,0-2 2 0,0 0-3 16,1-1-16-16,-1-4-72 0,0-2-79 16,4-3-107-16,-4-1-126 0,2-1-120 0,-2-2-83 15,3-1-71-15,-3-1-40 0,0-3-23 16,7 0 78-16,1-6 142 0,0 0 156 16,1-5 163-16</inkml:trace>
  <inkml:trace contextRef="#ctx0" brushRef="#br0" timeOffset="108369.76">23558 13011 73 0,'5'-5'477'0,"0"1"207"16,-2 0 127-16,-2 3 80 0,-2 1-414 16,-2 0-232-16,-4 0-106 0,-3 1-29 15,-5 3 8-15,-3 0 15 0,-2 2-4 0,-4 2-19 16,1 4-22-16,-2 0-26 0,2 0-22 15,3 1-12-15,0 2-8 0,1-2-7 16,2-1-9-16,4 2-12 0,2-2-13 16,2-1-12-16,3-1-9 0,4-1-3 15,2 0 7-15,2 0 13 0,-1 2 20 16,6-2 22-16,-1 2 13 0,2-3 9 16,0 1 4-16,1 0 0 0,0-2-7 15,1 1-9-15,0 1-17 0,0-4-77 16,-1 1-112-16,-1-2-145 0,2 1-222 0,-2 0-244 15,2 0-65-15,1-1 78 0,-2 0 159 16,1-4 228-16</inkml:trace>
  <inkml:trace contextRef="#ctx0" brushRef="#br0" timeOffset="109150.02">23678 13097 98 0,'8'-6'560'15,"-3"2"236"-15,0 0 123 0,-4 2 47 0,-1 1-504 16,3 1-326-16,-3 0-158 16,-3 1-18-16,3 2 59 0,0 3 55 0,0 1 33 15,0 4 23-15,0 0-17 0,5 4-37 16,-5-1-27-16,1 3-21 0,2 0-13 16,1 1-9-16,-3 0 0 0,2 1 0 15,1-1 1-15,-3 0 1 0,3-1-5 16,-1-1-4-16,-2-4-5 0,4 0-4 0,-4-1-4 15,2-4-17-15,-1-3-14 0,0 2 14 16,-1-4 38-16,-1 0 52 0,0-4 97 16,0 1 120-16,0-2 40 15,0-1-14-15,0-4-37 0,0-3-59 0,-1-2-86 16,-1-4-33-16,0-2-6 0,-1-1 8 16,2-4-10-16,-4-2-5 0,1 1 2 15,0-3-3-15,3 1-4 0,-3 1 9 16,3 2 13-16,-1 2-9 0,1 1 10 15,1 6 12-15,0 1 4 0,0 5-14 16,0 3-22-16,0 2-33 0,1 2-43 0,-1 1-45 16,0 1-29-16,0 0-9 0,2 0-2 15,-1 0 6-15,1-1 10 0,3 1 15 16,1-2 9-16,3 0 14 0,3 2 7 16,2 0 1-16,-1 2 1 0,-1 0 2 15,4 0 2-15,0 1 3 0,1 1 8 16,4 1-1-16,-4 0 0 0,2 1 3 15,0 0 1-15,2-2 0 0,-4 2-1 16,-1-2-3-16,-1 3-5 0,-5-3-11 16,0 3-15-16,-3-3-8 0,-4-1-7 15,-1 2-3-15,0-1 4 0,-6 1 29 0,1 2 33 16,-4 0 28-16,-3 1 20 0,-3 2 15 16,-2-1-11-16,-1 0-21 0,-2-1-20 15,4 1-14-15,0-2-11 0,3 1-14 16,2-1-10-16,1 1-5 0,1-4-7 15,6 2-15-15,-3 0-11 0,4-1-9 16,2-1-13-16,1 1 7 0,0-2 19 16,4 2 31-16,2-1 28 0,1 0 25 15,3 2 10-15,-1 0-2 0,1 0-11 16,1 0-7-16,-5-1-10 0,3 1-5 0,-3 0-9 16,-1 1-8-16,-3-1-9 0,-4 2-3 15,-1-1 8-15,-1 2 25 0,-8 0 34 16,-4 2 30-16,-4 1 16 0,-5 3-49 15,-4-2-94-15,-4-1-128 0,-4 2-184 16,-2-3-199-16,-2 0-275 0,-4 1-196 16,-1-6 24-16,-1-3 161 0,-1-4 218 15,2-5 311-15</inkml:trace>
  <inkml:trace contextRef="#ctx0" brushRef="#br0" timeOffset="109916.02">22579 12531 125 0,'2'-3'382'0,"0"0"172"16,-2 1 155-16,0 1-8 0,0-1-97 0,0-2-75 16,0 2-34-16,0-3-46 0,0 2-46 15,0-4-41-15,0 1-37 0,0-1-51 16,-2-2-34-16,2-2-45 0,0 1-36 16,0-5-54-16,2 0-34 0,-2-3-26 15,0-1-11-15,0-4-17 0,0 0-3 16,0-4-1-16,0 0-8 0,-2-6-2 15,-1 2 5-15,-1 1 0 0,3-1 11 0,-2 4 12 16,-2 1 10-16,3 5 2 16,-1 3 1-16,0 3-9 0,3 3-10 0,-1 3-10 15,1 1-18-15,1 3-25 0,2 3-33 16,0 0-31-16,2 1-21 0,3 1-2 16,3-2 14-16,3 2 24 0,2 2 18 15,3-1-1-15,-2 2-26 0,1 1-31 16,-1 1-21-16,2 1-27 0,0 2-20 0,-3-1-32 15,3 3-51-15,-3 0-73 0,-4 2-65 16,-2-2-58-16,-1 2-56 0,-4 2-35 16,-2-2-26-16,-3 1-53 0,-6 1 33 15,-3 0 107-15,-6 0 134 0,-3 0 144 16</inkml:trace>
  <inkml:trace contextRef="#ctx0" brushRef="#br0" timeOffset="110120.72">22446 12346 29 0,'0'3'353'0,"4"-1"145"0,2-2 124 16,0 0 125-16,5-2-249 0,0 0-118 15,3 0-23-15,2-2-29 0,2 2-36 16,-1-3-44-16,4 2-48 0,-2-1-45 0,3-2-43 16,2 3-47-16,-3 0-38 0,0 0-82 15,-2 3-146-15,-3-2-169 0,1 2-246 16,-4 2-285-16,1 0-28 0,-2-1 127 15,-2 0 190-15,-2-1 258 0</inkml:trace>
  <inkml:trace contextRef="#ctx0" brushRef="#br0" timeOffset="111132.47">22840 12336 32 0,'5'4'385'16,"-2"1"107"-16,0-3-6 0,2 0 30 0,-2 1-287 15,0 2-168-15,1 0 22 0,0-1 100 16,-1 0 34-16,0 4-23 0,1 1-34 16,0 0-33-16,0 1-36 0,0 0-29 15,0 2-25-15,2-1-18 0,-2 2-10 16,0-3-4-16,-1-1-1 0,2-2-3 16,-4 1 0-16,3-4 1 0,-4 1 4 15,1-3 17-15,1 0 30 0,-1-2 73 0,-1 0 104 16,3 0 77-16,-1-3 15 15,-1-2-12-15,-1-2-47 0,3-2-83 0,1-2-66 16,-3-1-23-16,4-1-9 0,-2-4-24 16,1 1-19-16,0-1-10 0,2-2 2 15,-3 2 9-15,2 1 15 0,2 2 14 16,-4 3 8-16,-1 3-9 0,-1 2-35 16,1 3-56-16,-1 2-62 0,-1 1-42 15,5 1-8-15,-1 2 13 0,0 1 29 16,2 2 40-16,1 1 21 0,-3 0 10 15,5 1 7-15,-2 1 7 0,-1-1 6 0,2 1 2 16,2-1 2-16,-2 1-1 16,1 1 4-16,-1-2 3 0,5 1 2 0,-4-1 5 15,5 0 3-15,-1 0 3 0,1-1 1 16,0-4-1-16,4 2-2 0,-2-3-1 16,2 1-5-16,0-2-5 0,3-2 0 15,-3-2 0-15,2 1 4 0,-2-4 5 16,-1 0 6-16,0-1 9 0,-4-2 5 15,0-2 7-15,-3 0 7 0,-2-1 5 16,1-1 1-16,-4 0 13 0,-2 1 11 0,-1 0 11 16,-2 1 2-16,-2 3-2 0,1-2-16 15,-3 3-30-15,1 5-41 0,-3-3-48 16,2 3-42-16,-4 1-29 0,-2 1-11 16,-4 1 8-16,-1 1 26 0,-3 5 23 15,0 0 20-15,-1 1 8 0,0 2 6 16,3 1 6-16,-1 1 1 0,4-2-4 15,-1 0-4-15,6 1-2 0,2 2-5 0,3-3 4 16,1 2 9-16,2-2 10 0,3 2 8 16,1 0 8-16,0-3 4 15,4 2 6-15,1-2-1 0,3 1-1 0,1-2 3 16,-1-1-10-16,2-3-11 0,2 1-14 16,-2 0-15-16,4-3-12 0,-2 0-13 15,2-2-1-15,1-2 15 0,1 0 18 16,0-3 15-16,0-1 25 0,1-3 14 15,0 0 8-15,1-3 6 0,-3-2 7 16,1-2 3-16,-2 0 7 0,-1-2-2 16,-1-1-2-16,-5 0-1 0,0-2-9 0,-2 0-9 15,-1 2-3-15,-3 5 14 16,2-3 30-16,-4 7 40 0,-2 3 37 0,-1 0 25 16,0 5-1-16,0 0-36 0,0 2-56 15,-3 0-68-15,2 0-63 0,-3 2-44 16,1-1-19-16,-2 0-1 0,-3 3 22 15,-2 2 28-15,0 0 24 0,-1 1 16 16,-2 3 11-16,-1 0 5 0,-2 1 9 16,0 2 2-16,1 0 2 0,0 0-6 15,1 3-10-15,6-3-10 0,3 1-9 0,1-2-4 16,4 1 4-16,3 0 13 0,2-1 19 16,3-1 12-16,1 2 10 0,5-3-4 15,2 0-28-15,1-1-59 0,2-1-83 16,1-2-104-16,-3-1-122 0,-1 0-185 15,-1 0-304-15,-3-2-80 0,-2-2 70 16,-3-5 150-16,-2 2 238 0</inkml:trace>
  <inkml:trace contextRef="#ctx0" brushRef="#br0" timeOffset="112419.63">23847 12014 83 0,'0'-10'496'16,"0"1"264"-16,6 1 213 0,-4 3 153 0,0-1-408 16,-2 6-252-16,0-2-222 0,0 2-191 15,-2 2-110-15,0 3-27 0,0-2 23 16,2 7 41-16,-4 2 60 0,3 1 44 15,-1 4 5-15,2 0-15 0,0 5-11 16,0-1-4-16,2 3-6 0,-1 3-6 16,-1-1 1-16,0 7-8 0,0-4-5 15,0 4-7-15,0-3-6 0,-3 0-4 16,2-1-3-16,-1-5-2 0,0 0-4 16,1-5-5-16,-1-2-2 0,2-2 0 15,0-3 0-15,3-2 1 0,-1-1 5 0,1-1 1 16,0-4 0-16,1 0 0 15,2 0 2-15,0-3 4 0,2 0-3 0,2 1-38 16,4-2-84-16,-1-2-126 0,4 0-135 16,-3-3-137-16,3-1-174 0,-2 1-181 15,0-3-2-15,0-3 104 0,-1-1 155 16,-3-1 228-16</inkml:trace>
  <inkml:trace contextRef="#ctx0" brushRef="#br0" timeOffset="112651.62">24076 12316 259 0,'2'3'536'0,"1"0"76"15,0 0 35-15,1 0-86 0,-3 0-326 16,1 2-65-16,0 0 63 0,-1 1 75 16,1 3-10-16,-1-1-39 0,2 1-54 15,-1 3-61-15,-1-1-53 0,-1 1-37 16,2 0-21-16,-1 0-7 0,-1 0-4 15,0 0-56-15,2-2-122 0,0-3-157 16,-2 1-229-16,1 0-290 0,-1-4-64 16,0-4 99-16,0 0 171 0,2-3 238 0</inkml:trace>
  <inkml:trace contextRef="#ctx0" brushRef="#br0" timeOffset="112819.11">24119 12037 69 0,'4'-3'438'0,"-3"0"159"16,-1 2 49-16,0-1 5 15,0 2-434-15,-1 3-208 0,1 0-75 0,-4 3 21 16,3 3-38-16,-1 0-138 0,0 2-218 16,1 1-84-16,-1-2-11 0,2 2 101 15,0-3 175-15</inkml:trace>
  <inkml:trace contextRef="#ctx0" brushRef="#br0" timeOffset="113716.21">24364 12337 133 0,'2'2'578'0,"0"-1"206"15,-2 2 130-15,-2-1 92 0,0-1-522 16,-2 0-242-16,-5-1-105 0,-3 2-43 16,-1 1-22-16,-5 1-20 0,-2-2-16 0,-2 2-17 15,-1-2-15-15,3 3-6 16,0-1-3-16,4 0-4 0,5-2-4 0,5 0-11 16,-1 0-16-16,6-1-22 0,1-1-11 15,0 1 10-15,3 1 16 0,0 0 16 16,4 2 24-16,1-1 14 0,4 1-6 15,-1 1-6-15,4-1-9 0,0 1-6 16,0 1-5-16,-1-2-3 0,-1 0 0 16,-1 1 0-16,-3 1-5 0,1-1-5 15,-1 1-3-15,-2 0-3 0,-3 0-9 16,0 0-6-16,-3-1-10 0,-1 2-8 16,-1-3 2-16,-3 2 14 0,0 0 25 15,-3-1 30-15,0 1 23 0,0 1 13 0,-1-5 1 16,3 2-14-16,1 1-15 0,-1-2-16 15,4-2-14-15,-1 1-23 0,2 0-27 16,0-1-40-16,2-1-40 0,-1 0-3 16,4 0 50-16,-1-1 65 0,4-3 71 15,2 2 66-15,1-5 36 0,2 1-12 16,-2-6-14-16,3 0 4 0,-1-3 27 16,2-2 30-16,-2-5 30 0,3-2 6 0,-3-3-11 15,1-5-31-15,-2-2-46 0,0-4-37 16,0-2-13-16,-1-2-6 0,0 2-1 15,-1 1 40-15,-2 2 48 0,-2 1 45 16,-3 5 43-16,2 6 34 0,-5 5 6 16,0 5-17-16,0 5-39 0,0 5-60 15,-3 3-97-15,1 0-109 0,-1 2-82 16,2 3-36-16,-3 1-5 0,-1 5 35 16,1 2 54-16,-3 3 36 0,1 3 20 15,2 3 9-15,-1-1 9 0,0 3 7 16,2 0 7-16,-2 2 7 0,2 2 9 0,-3 2 7 15,2 0 5-15,3 2-3 0,1-4-1 16,1 2-7-16,4-2-6 0,1-2-7 16,1-2-2-16,-3-4-8 0,3-3-2 15,-2-3-1-15,1-1-1 0,-3-4 6 16,-2-2 6-16,-1-2 13 0,0-2 23 16,0 1 29-16,-3-4 11 0,2 2-36 15,-5-3-51-15,3 0-53 0,-2-1-45 0,-2 0-27 16,6 2-23-16,-3 0-61 15,4 1-83-15,-1 1-67 0,2 0-41 0,-1 0 10 16,4 0 61-16,-3 0 99 0,2 0 99 16,1 0 96-16,2 0 94 0,2-2 83 15,1 1 48-15,-1-2 18 0,2 0-9 16,-3-3-65-16,-2 1-133 0,0-2-170 16,-2-1-283-16,-3-1-313 0,-1-3-74 15,-4 2 80-15,-2-2 164 0,-3-1 257 16</inkml:trace>
  <inkml:trace contextRef="#ctx0" brushRef="#br0" timeOffset="113882.78">24402 12126 152 0,'2'-6'610'0,"0"-2"244"0,2 4 145 0,1-1 85 16,1 0-565-16,7 1-239 0,4-1-143 15,2 1-62-15,2 3-15 0,2 1-19 16,4 0-30-16,0 5-160 0,-4-1-214 15,0 5-377-15,-2 3-201 0,-5 2-36 16,-6 3 159-16,-6 0 242 0,-9-1 335 16</inkml:trace>
  <inkml:trace contextRef="#ctx0" brushRef="#br0" timeOffset="114516.96">24007 12928 51 0,'14'-12'382'0,"3"0"190"0,-5-1 153 0,-3 4 128 15,-1-1-291-15,-2 4-76 16,-3 2-45-16,1 0-40 0,-4 1-34 16,0 1-57-16,-4-1-89 0,1 1-97 0,-3-2-74 15,-2 1-55-15,-5-1-31 0,-5 1-8 16,-6-2 19-16,-3 3 19 0,-9-2 15 16,-4 3 6-16,-4-2 3 0,-10 0-7 15,-1 3-1-15,-9 0 0 0,-4-2 1 16,-7 2 0-16,-5-3 1 0,-3 0 0 15,-7 2-4-15,-5-3-3 0,-2 0-4 0,4 1-3 16,0 0-4-16,4 0 0 0,2 0 2 16,6 0-5-16,-1 2-1 0,7 1-3 15,2 0-4-15,8 1-4 0,5 1-5 16,6 2-5-16,8 2-4 0,2 0-3 16,8 6 0-16,1-3 3 0,3 3 2 15,5 0 5-15,2 0 2 0,4 1 0 16,1 1-1-16,4-2-8 0,3 2-7 0,4-3-3 15,2 2-2-15,1 0 4 16,5 2 17-16,1-1 26 0,1 2 34 0,5 2 29 16,1 3 23-16,2 2 13 15,1 2-2-15,6 3-23 0,-2 4-22 0,3 3-27 16,-1 1-23-16,3 3-12 0,-2 3-5 16,-1 1 3-16,3 2 11 0,0 1 12 15,0-1 7-15,2-1-2 0,-4-1-74 16,4 0-100-16,-4-1-133 0,0-5-138 15,2 1-184-15,-1-7-132 0,4-1-124 0,3-4 57 16,5-5 129-16,3-5 203 0,5-4 214 16</inkml:trace>
  <inkml:trace contextRef="#ctx0" brushRef="#br0" timeOffset="115018.64">24317 13114 95 0,'9'-6'530'16,"-1"0"210"-16,-3 1 126 0,0 1 59 16,-2 2-499-16,-2 1-288 0,1 1-137 15,-2 1-60-15,1 1 16 0,-1 2 51 16,2 1 33-16,0 2 20 0,-1 3 20 15,3 2 15-15,-3 1 6 0,2 4 11 16,-1 0 14-16,0 5 4 0,-1 0-18 16,2 3-24-16,2 5-33 0,-4-1-25 0,4 4-18 15,-2-1-14-15,2-1-8 16,0 2-2-16,-2-2 5 0,0 1 4 0,1-3 6 16,-2-1 3-16,0 1 4 0,-2-4 4 15,0 0 2-15,-2-1 1 0,0-4 5 16,-3-1 7-16,0 0 13 0,-1-4 16 15,-3 0 21-15,-3-3 19 0,-2-2 10 16,-5-1-4-16,0-3-9 0,-8 0-20 16,-3-1-17-16,-5-1-14 0,-6-3-13 15,-3 2-12-15,-7-3-6 0,-7 0-8 0,-10 0-6 16,-8 2-2-16,-10 0 1 16,-4-2 2-16,-5 2 19 0,0-1 25 0,-3 0 10 15,2-1 0-15,1 2-6 0,5 0-17 16,9-2-44-16,6 2-70 0,10-2-82 15,6 0-127-15,12 0-141 0,4 0-243 16,12 0-300-16,5-1-44 0,7-2 110 16,10-3 173-16,5-1 280 0</inkml:trace>
  <inkml:trace contextRef="#ctx0" brushRef="#br0" timeOffset="116774.66">24402 13600 57 0,'-1'-2'219'0,"-1"1"100"0,2 0 98 0,2 1-41 16,-1 0-1-16,-1 0-9 0,0 0-19 15,2 0-28-15,-2 0-41 16,2-2-62-16,-2 2-63 0,2 0-52 0,0 0-54 16,0 0-47-16,2 0-13 0,4-1 16 15,5-1 21-15,9 1 25 0,7-2 16 16,7 0-1-16,11 2-28 0,5-3-22 15,7 2-13-15,7 2-4 0,6 0-3 16,2 0 0-16,3 0 0 0,3 0-3 16,-1 2-5-16,-3-2-5 0,-1 2-6 15,-5-2-8-15,-8-2-2 0,-6 2 1 16,-7 0 4-16,-4-2 9 0,-6 2 7 0,-7 0 2 16,-3-2 4-16,-9 0 2 0,-6 2 4 15,-3 0 15-15,-6 0 31 0,-2 0 34 16,-1 0 39-16,-2 0 42 0,-2-1 25 15,1-1-11-15,-4 1-50 0,0-2-64 16,-3 1-69-16,-3-4-55 0,-2 1-25 0,-4 1 9 16,-2-2 23-16,2 0 22 0,-2 2 15 15,3-1 9-15,-3 0 8 0,4 1 4 16,3 1 6-16,3 1 8 0,0 0 9 16,6-1 0-16,-1 3-7 0,4-1-17 15,0-1-20-15,3 2-36 0,-2 0-39 16,1 0-33-16,1-2-24 0,2 2-6 15,1-2 22-15,7 2 50 0,0-2 53 16,1 0 52-16,3 2 42 0,-1 0 20 16,1 2 6-16,1 0-3 0,-2 0-5 0,-2 3-8 15,-2-2-11-15,-2-1-20 0,-1 0-15 16,-2 1-15-16,-4 0-14 0,-1 0 0 16,-1 0 13-16,-2 0 21 0,-4 0 28 15,-2 3 28-15,-5 0 10 0,-3 1 0 16,-5 4-35-16,0-5-65 0,0 1-85 15,2 1-98-15,2-2-146 0,2-1-217 16,2 1-217-16,6 0-25 0,3 0 80 0,3-6 161 16,0 0 240-16</inkml:trace>
  <inkml:trace contextRef="#ctx0" brushRef="#br0" timeOffset="117284.88">26687 13093 79 0,'0'-3'481'16,"0"2"234"-16,-3 1 158 0,3-2 109 0,-2 2-402 15,2 0-223-15,0 0-169 16,0 2-118-16,0-1-52 0,0 0-13 0,0 5-13 16,0 4 10-16,0 2 50 0,0 4 21 15,5 5-10-15,-4 1 1 0,2 3-7 16,-1 2-21-16,0 0-18 0,-1 1-14 16,-1-1-6-16,0 0 2 0,0-1 2 15,0-2 8-15,0 1 6 0,0-5 3 16,0 1-3-16,2-4-3 0,-2 0-21 15,2-2-61-15,-2-1-79 0,0-1-76 0,0-3-66 16,0 0-61-16,-4-3-35 0,3-1-59 16,1-1-76-16,-4-1-110 0,3 0 19 15,1-4 93-15,0 0 146 0,0 0 170 16</inkml:trace>
  <inkml:trace contextRef="#ctx0" brushRef="#br0" timeOffset="117701.26">26829 13336 77 0,'-1'-2'444'15,"-1"1"164"-15,0 1 92 0,-1-1 70 16,-3 1-390-16,-3 0-148 0,-1-2-46 15,-3 2 5-15,-4 2 15 0,-3-1-13 16,0 0-36-16,-5 1-35 0,-2 1-28 16,1 2-20-16,-1-4-8 0,1 2 4 15,1 1 2-15,1-4 0 0,4 0-7 16,0 0-6-16,3 0 7 0,3-4 23 0,2 1 28 16,0-3 35-16,4 0 32 0,-1-1 17 15,3-3-4-15,1-1-5 0,2-3-12 16,-1 0-27-16,3-4-31 0,1-1-27 15,1-2-33-15,3-1-25 0,0-1 2 16,1 4 1-16,0 1-3 0,1 1-6 16,-3 5-15-16,2 3-36 0,-2 1-44 15,-1 6-116-15,-1-1-167 0,-1 3-176 16,0 1-157-16,5 3-208 0,2 4-208 16,0 4 67-16,5 4 166 0,-3-2 199 0,5 0 264 15</inkml:trace>
  <inkml:trace contextRef="#ctx0" brushRef="#br0" timeOffset="118184.42">27150 13314 133 0,'0'-9'575'0,"-3"1"232"0,2 7 171 16,-3-1 133-16,1-1-497 0,2 1-243 15,-4 0-160-15,-2 0-110 0,-1 2-72 16,-6 0-49-16,-2 4-15 0,-2-2 6 16,-4 5 11-16,1 1 6 0,-1 2 4 15,1 2 3-15,4 1 0 0,-2 4 0 0,4-2-4 16,3 2-8-16,2 1-2 0,2 1-4 15,2-2 0-15,6-2 2 0,0 0-1 16,0 2-14-16,6-6-26 0,1 2-28 16,-1-1-19-16,2-5-4 0,5 0 19 15,-1-2 32-15,6-2 38 0,-1-3 28 16,5-3 22-16,3-3 15 0,1-1 18 16,-2-4 38-16,-1-1 51 0,-1-3 41 0,-1-2 35 15,0 0 26-15,-6-3-12 0,0 1-35 16,-6-4-30-16,0 4-28 0,-4-3-22 15,-3 0-22-15,-2 2-15 0,-2 6-24 16,-3 1-42-16,1 1-60 0,-7 4-63 16,0 3-83-16,-3 0-105 0,-2 5-122 15,-5 5-126-15,2 0-203 0,-1 4-233 16,1 2-1-16,4 0 128 0,6-2 190 16,0-2 266-16</inkml:trace>
  <inkml:trace contextRef="#ctx0" brushRef="#br0" timeOffset="119150.73">27471 13052 22 0,'2'-4'353'16,"-2"0"203"-16,0 1 172 0,0 3 158 16,0-2-207-16,0 2-109 0,-2-3-50 15,2 1-42-15,0 2-42 0,0 0-56 0,0 0-65 16,0 0-75-16,0 2-72 0,0 1-68 15,0-3-60-15,0 0-57 0,0 0-51 16,0 2-31-16,-1-2-6 0,1 4 8 16,-2 3 26-16,0-1 32 0,1 2 27 15,-1-1 10-15,0 4 0 0,2-2 3 16,-3 0 1-16,3 0 4 0,0 0 4 16,0 0 9-16,0 1 1 0,0-2 3 0,2 1 2 15,-1 0-3-15,-1-2-2 16,0 3-3-16,0-3-3 0,2 1-6 0,-2 1-5 15,2-1 0-15,-2-1-3 0,0 2 1 16,0 0 3-16,1-1 6 0,-1 3 0 16,0 0-3-16,0-2 0 0,2 2-5 15,-2-4-4-15,0 0-4 0,0-1 1 16,0 0 0-16,0-1-2 0,0-1-2 16,0-1 1-16,0-2 3 0,0 1 0 15,0-2 10-15,0 2 11 0,0-2 15 16,0 0 21-16,0 0 14 0,0 0 10 15,0-2 9-15,0 2 5 0,0 0 7 0,0 0 1 16,0-2-1-16,0 2-12 0,0 0-17 16,0 0-23-16,0 0-25 0,0 0-16 15,0 0-11-15,0 0-9 0,0 0-7 16,0 0-4-16,0 0-6 0,2 0-9 16,-2 2-14-16,0-2-15 0,0 0-18 15,0 2 0-15,0-1 15 0,1 5 19 16,1-1 25-16,-2 3 24 0,1 0 5 15,1 1 0-15,0 2 2 0,-1 0 4 0,2 1 6 16,1 1 11-16,-2 0 3 16,1-1-3-16,1-1-2 0,-3-1-7 0,1-2-4 15,0-1-5-15,1-1 1 0,-3-3 0 16,1 0 3-16,-1-1 5 0,0-2 11 16,2 3 7-16,-2-3 5 0,0 0-2 15,0-3-16-15,0 3-31 0,2 0-47 0,-2 0-55 16,0 0-60-16,0 0-55 15,0-2-48-15,0 2-50 0,0 0-126 0,0-5-148 16,0 1-194-16,1 0-187 0,1-2 10 16,-1-2 169-16,3 1 224 0,-2-4 262 15</inkml:trace>
  <inkml:trace contextRef="#ctx0" brushRef="#br0" timeOffset="119517.92">27681 13171 99 0,'4'-1'497'0,"-3"-1"213"16,6 0 167-16,-6 1 134 0,1 1-413 16,-2-1-159-16,-2 1-106 0,1 0-94 0,-3-2-91 15,1 2-88-15,-5 0-76 0,-3 0-44 16,-1 3-4-16,-6-2 26 0,2 4 38 15,-2 1 28-15,0 0 15 0,1 2 0 16,2-1-12-16,1 3-17 0,5-2-16 16,1 1-13-16,2 0-6 0,2 0-2 15,1 0 4-15,3 0 2 0,0 0 8 16,3 2 5-16,1-2 7 0,0-1 5 0,1 2 4 16,1-2 2-16,1 0-3 15,-3 1-3-15,1-1-19 0,3 3-44 0,-3-4-61 16,-1 0-68-16,1-1-74 0,0 2-65 15,-2-4-49-15,3 2-72 0,-1-1-78 16,1 1-114-16,3-2-18 0,1-1 74 16,-2-2 139-16,2 1 162 0</inkml:trace>
  <inkml:trace contextRef="#ctx0" brushRef="#br0" timeOffset="120284.93">27798 13272 169 0,'7'-3'567'16,"-3"0"226"-16,0 3 168 0,-3-2 59 0,1 2-439 16,-2 0-210-16,0 2-154 0,0-2-124 15,0 0-71-15,0 4-34 0,2-1-10 16,-2 5 12-16,0 0 25 0,0 3 16 16,0 1-6-16,1 0-12 0,1 3-7 15,-2 0-4-15,0 2 1 0,0-2 3 16,0 1 2-16,0 1 3 0,1-5 3 15,-1 1-1-15,0-4-2 0,0 0-3 0,0-5-6 16,2 1 6-16,-2-2 20 0,3-3 31 16,-3 0 40-16,0 0 62 0,0-2 15 15,1-2-10-15,1-2-18 0,-1-3-30 16,-1-1-55-16,0-4-15 0,0-1-4 16,-1-6-9-16,-2 0-9 0,-2-3-8 15,1-3-6-15,-5 0 7 0,3-1 37 16,0-1 29-16,0 2 17 0,3 1 8 15,-1 4-14-15,3 3-45 0,1-1-14 16,0 5 10-16,0 2 24 0,0 2 19 0,1 4-1 16,1 2-33-16,0 2-54 15,-1 2-51-15,2-1-35 0,2 1-11 0,-1 1 2 16,1 0 11-16,3 0 14 0,0 1 9 16,5 1 12-16,-4 1 8 0,5-1 6 15,1 5 7-15,-2-3 9 0,4 3 4 16,-3-1 8-16,7 2 5 0,-3 1 5 15,2-3-3-15,0 2 2 0,-1-1-5 16,-1 1-4-16,-1-3-3 0,-3 3-2 16,0-2-5-16,-3 0-6 0,-3 0-8 15,2 0-14-15,-6-2-13 0,0 3-13 0,-4-1 3 16,-2 0 11-16,-3 0 14 0,-4 0 14 16,-2 0 8-16,-4 1-2 0,-2-1-10 15,3 1-14-15,-3-2-18 0,4 0-21 16,2-1-19-16,3 0-14 0,1 1-7 15,3-3-2-15,-1 2 2 0,4 1 3 16,1-2 1-16,1 2 14 0,4-1 26 16,-1 0 28-16,1 2 33 0,3 0 28 15,2 2 13-15,1-3 12 0,0 3 11 16,1 1 5-16,0-1 2 0,-3-1-7 0,2 3-13 16,-5-2-19-16,1 1-14 0,-4 0-8 15,-3 0 5-15,-2 0 13 0,-2 0 20 16,-6 2 21-16,-6-2 10 0,-1 1-35 15,-9-3-77-15,1 4-100 0,-5-4-105 16,0 1-105-16,2-2-112 0,1-3-132 16,0-2-170-16,0-1 4 0,3-1 92 0,1-5 162 15,-1-1 214-15</inkml:trace>
  <inkml:trace contextRef="#ctx0" brushRef="#br0" timeOffset="120816.8">28439 12750 67 0,'-10'-3'409'15,"-3"0"130"-15,-2-2 81 0,-4 2 56 0,-10 1-400 16,-8 4-161-16,-9 1-46 0,-11-3-9 16,-7 2 7-16,-7-2 2 0,-4 4-4 15,-5-2-12-15,-5-1-17 0,-4 1-17 16,-9-2-11-16,-6 0 12 0,-5-3 45 16,-8 1 48-16,-3-2 51 0,-2 2 44 15,-4-3 14-15,1 4-34 0,3-1-46 16,7 2-53-16,9-3-44 0,11 6-30 0,13-2-16 15,10 1-9-15,12 3-5 16,11-3-6-16,10 5-6 0,7-1-7 0,7-1-16 16,7 1-18-16,4 0-16 15,6-2-13-15,3 2-1 0,4 2 16 0,1-1 40 16,1 4 56-16,6 1 58 0,2 3 44 16,9 1 31-16,-1 4 7 0,5 4-16 15,4 1-28-15,-1 3-19 0,0 3-17 16,-3 2-15-16,0 1-13 0,-1 1-17 15,-3 1-15-15,-6 4-11 0,-3 1-4 0,0 2 4 16,-5 0-1-16,1 1-33 0,-2 1-67 16,2-1-75-16,0 2-93 0,1-2-110 15,2-3-108-15,3-1-70 0,5-5-103 16,3-3-41-16,1-5 82 0,2-5 144 16,5-3 153-16</inkml:trace>
  <inkml:trace contextRef="#ctx0" brushRef="#br0" timeOffset="121299.94">28288 12952 146 0,'7'1'571'0,"-2"2"120"0,-2 5 57 0,0-3 36 16,-1 3-573-16,-1 2-208 0,1 3 6 16,-1 3 38-16,3 2 45 0,-3 2 33 15,2 3 9-15,-1-1-23 0,-1 6-27 16,1 0-29-16,-2 0-24 0,0 4-9 16,1-1 12-16,-1 1 16 0,4 2 14 15,-3-2 9-15,2 1 1 0,1-1-11 16,-1-1-13-16,2-1-16 0,-1-3-9 15,1-2-4-15,0-1-11 0,-1 0-4 16,0-3-4-16,-1 0-4 0,-1-1-4 16,-1 0-2-16,-1-4 0 0,-1 0 3 0,-1-1 15 15,-3 0 27-15,-1-2 29 0,-7 3 26 16,0-4 10-16,-5-1-5 0,-3 0-18 16,-8 1-20-16,-6-4-21 0,-7 3-29 15,-7-3-41-15,-10 1-53 0,-2-1-58 16,-12-1-45-16,-3 0-15 0,-7-1 18 15,-8-1 43-15,-7-4 51 0,-6-1 46 0,-8 0 31 16,1-4 1-16,2 1-42 0,4-2-86 16,6-1-193-16,3 2-311 0,1-3-109 15,5 1 23-15,3-4 114 0,9-2 214 16</inkml:trace>
  <inkml:trace contextRef="#ctx0" brushRef="#br0" timeOffset="122934.44">28279 13052 63 0,'2'-4'220'0,"-1"4"68"16,1-1 42-16,-2 1-83 0,2 0-66 15,-2 0-17-15,0 0 11 0,0 1 39 0,0-1 20 16,0 0 4-16,0 0-4 16,0 0-11-16,0 0-5 0,0 0 8 0,0 0 15 15,0 0 21-15,0 0 15 0,2 0 5 16,-2-1-6-16,0-1-34 0,2 1-53 16,0-2-53-16,-1-2-42 0,2-1-37 15,1-2-15-15,-1 0 9 0,2-3 8 16,-1-1-5-16,6-2-14 0,-2-2-12 15,1-4-10-15,4 1-12 0,-4-3-3 16,6-2 3-16,-1-4 5 0,-1 2 4 0,4-5-1 16,-1 0-3-16,3-2-7 15,1 0-3-15,-1-3-7 0,3 1-4 0,-1 3-1 16,-2-1 1-16,3 3-4 0,1 1-3 16,0 2-7-16,2 3-3 0,5 2-6 15,0 1-3-15,2 0 4 0,3 3 4 16,1-1 1-16,-1 3 0 0,3 1 1 15,-2 1 2-15,1 1-1 0,-1 2 2 16,1 3 5-16,0-1 1 0,-1 3 5 16,1-1 2-16,-1 3-1 0,2 1 2 15,-3 1 0-15,-4 0 0 0,-1 0 0 16,-1 1 3-16,-2-2 0 0,-3 3 2 16,-1-2-1-16,3 1 2 0,-4 1 0 15,-5-1-1-15,0-1 1 0,-5 2 1 0,-4 0 3 16,-2-2 5-16,-3 2 9 0,-2 0 8 15,-1 0 10-15,0 0 5 16,0 0 5-16,0 0 2 0,-1 0-1 0,1 0 1 16,0 0-3-16,-2 0-7 0,1 0-10 15,-1 0-12-15,-1 0-20 0,2 0-27 16,-4-1-31-16,-2-1-27 16,-2 2-14-16,-8-4-7 0,1 4 4 0,-5 0 12 15,1-2 7-15,0 2-1 0,3-2-3 16,1 2 1-16,1 0 8 0,2 2 19 15,1-2 23-15,2 0 25 0,3 0 20 16,3 0 11-16,2 0 8 0,2-2 11 16,0 2 8-16,2-3 5 0,-1 3-24 15,2-1-36-15,1 0-35 0,0-4-36 16,5 2-23-16,3-1 11 0,1-1 25 16,2 4 18-16,1-1 14 0,5 2 6 15,-4 0-2-15,1 3-3 0,-1 2 0 16,-1-1 8-16,-2 5 6 0,2-1 13 15,-3 1 8-15,-1 1 6 0,-6-1-2 16,1 2 1-16,-4-2-2 0,-3 1 2 16,-5 3-35-16,-4 2-98 0,-8 1-244 15,-9 3-290-15,-9 0-103 0,-4-2 29 16,-10-1 133-16,-2-7 253 0</inkml:trace>
  <inkml:trace contextRef="#ctx0" brushRef="#br0" timeOffset="124283.85">26380 12381 152 0,'3'-6'614'0,"-1"-3"227"0,-1 7 169 15,3-3 124-15,-3 3-545 0,-1 1-240 16,2 1-124-16,-1 0-96 0,-1 0-66 16,0 0-55-16,0 1-39 0,0 1-21 15,4 3 1-15,-3 0 9 0,1 3 20 16,1 0 7-16,0 3 7 0,0 1 3 16,0 1 3-16,-1-1 1 0,-1 3 4 15,1-1 3-15,0-1 3 0,-2 1 0 0,0-4 3 16,0-1-1-16,0-1 2 0,0-2 1 15,0-1 14-15,0-4 24 0,0 0 34 16,0-1 42-16,0-1 34 0,0 0-4 16,1-6-23-16,-1 1-41 0,0-5-46 15,3-1-40-15,-1-2-8 0,1-3 0 16,1-2 4-16,3 2 1 0,-1-1-1 16,2-1-7-16,1 1-5 0,1 0-7 15,0 1-6-15,0 2-7 0,0 2-11 16,-2 4-14-16,0 3-18 0,0 2-16 15,0 1-6-15,-2 8 0 0,1-3 7 0,-1 2 14 16,1 4 15-16,2 1 15 16,-4 1 12-16,1 2 10 0,-1-1 7 0,-2 1 5 15,0 0 4-15,2 2 3 0,-2-3-1 16,-2 3 2-16,1-2 2 0,0 0 0 16,-1-3 2-16,1 4 2 0,-1-3 0 15,3-1-8-15,-3-1-21 0,3-2-25 16,0 0-15-16,2-2-4 0,1 1 10 15,1-1 25-15,1-3 26 0,4-1 15 16,0-1 5-16,2-4 1 0,1 0-2 16,1-1 3-16,-1-3-1 0,3 0 6 0,-3-1 0 15,0 0 2-15,-2-3 7 0,0 1 4 16,-1-1 6-16,-1-1 5 0,-3-1 7 16,-1 0 6-16,-4 2 5 0,1-1 4 15,-4 2 6-15,2 2-2 0,-3 1 1 16,-1 1-13-16,-1 4-23 0,1 1-49 15,-5 1-49-15,-1 2-39 0,-2 3-20 16,-5 2 0-16,-4 2 31 0,-2 2 34 0,-2 2 18 16,2 0 6-16,2 1 5 15,3 1-5-15,1 0-5 0,6 2 2 0,2-1-1 16,-1 0-4-16,7 0 0 0,0 0-9 16,0 0-22-16,5-1-25 0,2 0-18 15,1-1-11-15,2 0 3 0,2-4 22 16,4 1 33-16,1-3 30 0,2-2 22 15,0-2 19-15,0-2 16 0,-2-2 8 16,1-2 12-16,-1-2 13 0,-3 0 28 16,-1-3 29-16,-1 1 31 0,0-3 29 15,-2 1 22-15,-3 1 0 0,-1 0-10 0,-1 0-17 16,-3 2-18-16,1 1-25 16,-2 3-33-16,-1 0-42 0,0 3-55 0,0 0-59 15,0 0-58-15,-1 0-32 0,1 0 5 16,-2 6 23-16,2-1 37 0,0 2 45 15,0 0 18-15,2 2-9 0,-1 0-24 16,3 0-27-16,-3 0-32 0,5 0-21 16,-3 0-12-16,2 0 0 0,0 1 3 0,-2-3 17 15,2-1 25-15,-2-2 31 16,3 1 34-16,-3-4 33 0,2 1 36 0,0-2 30 16,2-2 21-16,-1-1 16 0,5-1 13 15,-3-3 19-15,3 2 17 0,1-3 16 16,-2 0 16-16,1-3 7 0,-2 1-1 15,-1 0-2-15,-1 0-6 0,0 1-2 16,-2-2-2-16,-2 4-10 0,1 0-15 16,-3 0-19-16,-1 3-35 0,0 4-60 15,0-2-71-15,0 2-78 0,0 0-76 0,0 2-24 16,0 1 16-16,0 1 29 16,0 4 21-16,2 0 34 0,-1-1 9 15,3 2-8-15,0 0-1 0,1-2 10 0,3 0-6 16,-2 1-13-16,1-3-13 0,1 2-4 15,1-3 4-15,0-2 9 0,3 0-13 16,0-2-44-16,1 0-111 0,-1-2-128 16,3 0-161-16,-1-3-44 0,-1-1 62 15,-2-2 141-15,3-3 164 0</inkml:trace>
  <inkml:trace contextRef="#ctx0" brushRef="#br0" timeOffset="125215.69">27561 12111 18 0,'7'-5'334'0,"-6"1"212"15,3 0 173-15,-3 2 153 0,1 0-219 16,-2 1-130-16,0-1-105 0,0 2-97 0,0 0-77 15,0 0-72-15,0 0-77 0,0 2-75 16,1-1-30-16,-1 1-5 0,5 0 14 16,-4 2 32-16,2 2 38 0,1 2 15 15,0 3-18-15,3 1-22 0,-1 2-18 16,2 2-15-16,-2 4-7 0,1-1-5 16,-1 4-2-16,-1-1 1 0,-1 1 1 15,1-1 0-15,-2-1 1 0,-1 0 4 0,0-3 0 16,-1-1-4-16,1-2-6 15,-2-3-12-15,0-2-16 0,1-2-13 0,-1-4 3 16,0-1 14-16,0-2 43 0,0 2 53 16,-1-3 61-16,1-3 26 0,-2 1-7 15,1-3-30-15,-3-2-43 0,3-4-49 16,-4-2-26-16,-1-4-10 0,0 0 1 16,-1-5 4-16,-1-2 4 0,-3-2-3 15,2 1 5-15,-1-3-1 0,-1 0-3 16,2 2 2-16,-1-1 11 0,4-1 9 0,-4 4 9 15,6 3 17-15,-3 0 17 0,4 2 15 16,1 4 4-16,2 3-5 0,0 2-12 16,0 1-27-16,2 2-23 0,0 1-20 15,-1 2-22-15,2 0-15 0,1 0-13 16,-3 2-11-16,2 0-6 0,2 2 1 16,1-1 5-16,1 1 10 0,1 0 10 15,1 1 6-15,4 1 7 0,0 0 5 0,4 2 3 16,-1 0 2-16,3 3 4 0,-2-1 2 15,0-2 3-15,2 5 2 0,-3-1 1 16,1-1-8-16,-5 0-2 0,0 1-10 16,-4-2-5-16,-3-1-2 0,0 3 1 15,-4-1 1-15,-1-1 4 0,0-2 6 16,-1 5 6-16,-4-3 13 0,0 0 12 16,-3 1 15-16,-4 1 10 0,-1-1 6 15,-4 0-3-15,1 3-4 0,-2-3-10 16,4 1-9-16,0-1-9 0,3-1-10 0,3-1-22 15,2 1-27-15,3-2-24 0,-1 0-23 16,4 3-19-16,4-3 3 0,-1 1 22 16,3 1 24-16,2 0 27 0,1 1 31 15,4-1 18-15,0 2 9 0,1-2 2 16,2 0-2-16,-4 1-4 0,6 0-4 16,-5 0-8-16,2 0-5 0,-4 1-5 15,2-1-4-15,-5 0-2 0,-4 0-2 16,1 0-2-16,-1 1-2 0,-4-2-2 0,0 1 1 15,-2 1 7-15,-3-1 18 16,-1 0 24-16,-2 1 20 0,-5-1 17 0,-1 1 6 16,-3-2-1-16,1 2-7 0,0-2-7 15,0 0-7-15,0 0-2 0,2-2-7 16,-2 1-42-16,0-4-80 0,1 2-98 16,-1-1-123-16,0-1-219 0,3 1-210 15,-1-4-72-15,6 2 57 0,3-3 137 16,2-3 224-16</inkml:trace>
  <inkml:trace contextRef="#ctx0" brushRef="#br0" timeOffset="125567.03">27851 11951 343 0,'3'-7'589'0,"1"0"174"16,-2 3 138-16,-1-1-161 0,1 3-287 15,0-1-127-15,-2 3-115 16,0 0-101-16,0 2-82 0,0-1-54 0,-2 4-27 16,0 1 6-16,2 1 26 0,-1 4 30 15,-1 2 20-15,2 2 10 0,0 3 6 16,0 0 1-16,0 2-8 0,2 3-8 15,-1-1-7-15,-1-1-9 0,2 2-3 16,0 2 0-16,-1-3 2 0,-1 0 4 0,2 0 3 16,0-2 3-16,1-1-5 0,-3-1-53 15,1-3-95-15,3 3-112 0,-3-6-143 16,1 1-169-16,1-4-151 0,-1 0-76 16,2-2 64-16,-1-2 140 0,0-3 184 15</inkml:trace>
  <inkml:trace contextRef="#ctx0" brushRef="#br0" timeOffset="125990.8">28053 12160 36 0,'3'-1'412'0,"-1"0"212"16,-1-1 129-16,-1-1 87 0,0 3-334 15,-3 1-241-15,-2 1-123 0,0 1-47 0,-4 2-18 16,0 0-5-16,-1 3-10 0,-1 2-19 16,0 0-19-16,1 2-16 0,1 2-6 15,1 0-1-15,0-1 2 0,3 1 8 16,2-2 11-16,2 1 7 0,-1-2 6 16,2 1 5-16,2-3 1 0,-2 1-5 15,3-2-2-15,2-2-4 0,-1-2-3 16,3 0 5-16,4 0 3 0,-2-4 1 0,4 0 4 15,-1-4 3-15,3 0 2 16,-1-2 8-16,0-1 30 0,-2-2 28 0,2-2 18 16,-5-1 19-16,-1-1 10 0,0 3-11 15,-3-3-23-15,-4 1-33 0,-2 2-43 16,-3-2-50-16,0 3-51 0,-4 0-38 16,0 2-24-16,0 1-13 0,-2 2-23 15,1 2-59-15,-2 1-71 0,1 1-76 16,1 3-127-16,1 0-141 0,2 1-137 15,-1-1-5-15,3 2 90 0,4-5 167 16,0 0 201-16</inkml:trace>
  <inkml:trace contextRef="#ctx0" brushRef="#br0" timeOffset="126366.89">28214 11895 2 0,'-4'-4'363'0,"0"0"226"0,1 3 133 15,1-2 74-15,2 3-251 0,0 0-276 0,0 0-129 16,0 1-56-16,0 1-4 0,-1-1-1 16,-1 3-16-16,1 4-8 0,-2 1 2 15,1 2 2-15,1 3 13 0,1 0 18 16,1 3 11-16,1 0-1 0,2 2-5 15,-1 0-15-15,1 1-24 0,-1-1-25 16,0 2-14-16,0-2-15 0,-1 3-7 16,0-3-2-16,-1 0 2 0,1 0 4 0,-2-1 10 15,1-1 6-15,1-1 7 16,1-1 1-16,-3-2-1 0,1 1-17 0,1-2-51 16,-1-3-86-16,1 2-86 0,-2-4-99 15,2-1-119-15,-2-2-83 0,0 0-35 16,0-2-43-16,0-2-7 0,0 0 97 15,0 0 131-15,-2-4 130 0</inkml:trace>
  <inkml:trace contextRef="#ctx0" brushRef="#br0" timeOffset="127217.09">28343 12045 1 0,'4'-5'299'0,"2"-1"193"0,-4 2 157 16,-1-3 119-16,-1 5-196 0,0-3-133 16,0 1-61-16,0 0-48 0,0-3-26 15,-1 3-31-15,-2-2-56 0,1 2-63 16,-2 1-56-16,1 0-42 0,-1 0-40 0,-1 1-29 15,-3 0-20-15,-1 2-11 16,0 2-3-16,-3 3 12 0,-3-2 16 0,0 4 16 16,1 0 13-16,0 1 10 0,0 1-1 15,1 1 2-15,3 2-10 0,0 0-7 16,2 1-6-16,1 3-1 0,1-3 0 16,3 4 2-16,-3-1 4 0,4 1 2 15,1-2-1-15,1 0 2 0,0 0 0 16,3-2 1-16,-2 2-4 0,4-4 2 15,-2 1-1-15,0-3 0 0,0 0 0 16,4 0-5-16,-2-2-7 0,1 0-4 0,3-1-16 16,1-1-28-16,4-3-42 0,-1 2-51 15,4-1-52-15,0 1-40 0,1-4-22 16,-1-2 8-16,0-1 8 0,-2-3-21 16,0 2-74-16,0-6-72 0,-1 1-95 15,-1-3-70-15,-2-1 47 0,0-3 126 0,-2-2 134 16</inkml:trace>
  <inkml:trace contextRef="#ctx0" brushRef="#br0" timeOffset="127552.89">28611 11858 59 0,'-3'-5'414'16,"0"0"181"-16,-1-2 148 0,1 3 131 15,-1 0-320-15,1 2-140 0,-2-1-64 16,2 1-56-16,-1 2-67 0,1 0-73 15,2 0-71-15,-1 0-59 0,-1 6-45 16,0-1-21-16,-3 6 1 0,3 0 4 16,-1 3 8-16,-1 2 9 0,2 2 12 15,0 1 12-15,0 2 7 0,0 0 2 16,3 2 4-16,-2-2-2 0,-1-2-2 16,3 1-2-16,0-1 0 0,3 0-3 15,-3-2 6-15,2-1 6 0,-1-1 9 16,1 0 0-16,-1-2-12 0,3-1-45 0,-3-3-53 15,2-2-56-15,-1-1-52 0,0 1-43 16,-1-5 4-16,1-1 22 0,-2-1 36 16,0 0 32-16,2-1-38 0,-1-1-132 15,1-3-127-15,2-1-137 0,1-2-68 16,-4-2 74-16,3-1 167 0,-1-1 156 16</inkml:trace>
  <inkml:trace contextRef="#ctx0" brushRef="#br0" timeOffset="127833.79">28692 11934 6 0,'3'0'249'0,"2"1"97"15,-4 1 51-15,1 0 36 0,-2-2-188 16,-2 1-66-16,1 0 22 0,-4 1 39 16,0 1 38-16,-4-1 2 0,-1 3-8 15,-1 0-11-15,-3 1-4 0,-1 1-21 16,0 0-30-16,0 2-37 0,3-2-54 15,2 0-52-15,2 0-44 0,4-1-28 16,-2-1-11-16,6 1 14 0,0 0 15 16,4 2 22-16,2 0 17 0,2 1 14 15,5 1 1-15,5 1-4 0,3-1-15 16,0 0-108-16,3 1-153 0,0-1-210 16,-2 3-298-16,-3-3-199 0,-2 1 45 0,-6-4 148 15,-6 0 219-15,-6-1 274 0</inkml:trace>
  <inkml:trace contextRef="#ctx0" brushRef="#br0" timeOffset="129119.7">24159 12952 195 0,'-10'-3'311'0,"1"3"72"0,-2 0 51 0,1 2-204 16,1-1-52-16,-4 3 5 0,4-2 18 16,-6 4 24-16,0-4 10 0,-5 5-22 15,-5-1-47-15,-8 4-43 0,-9 1-21 16,-6 4-5-16,-6 0-1 0,-6 2 7 16,0 2 1-16,-5 1-13 0,-3 1-13 15,-4 0-11-15,-3 3-8 0,-4 1-3 16,-5 2 8-16,-8 3 8 0,-7 2 2 15,0 2-6-15,0-1-12 0,3 2-20 16,4-4-19-16,5-3-13 0,5 1-6 16,6-2 0-16,10-2-6 0,7-3-35 0,10-1-38 15,8-3-39-15,9-3-30 0,9-5-17 16,5-1 22-16,8-3 31 0,1-3 18 16,6-1-2-16,2-1-22 0,1-1-42 15,0 0-57-15,1-1-37 0,2 1-50 16,1-2-44-16,-1-1-56 0,0 0-38 15,3 0 31-15,0-2 83 0,1 1 107 0</inkml:trace>
  <inkml:trace contextRef="#ctx0" brushRef="#br0" timeOffset="129909.46">22622 14177 37 0,'0'-4'381'16,"0"0"191"-16,-5-4 163 0,5 2 139 15,-1 3-273-15,1 0-155 0,0 1-93 0,0 1-94 16,0 1-89-16,0 0-88 16,0 1-91-16,0 1-60 0,0 1-23 0,0 2 0 15,1 2 18-15,-1 2 41 0,0 2 29 16,0 1 8-16,2 3 2 0,-2 0-1 16,3 0-1-16,-3 4 3 0,1-1 1 15,-1 1 4-15,2 0 6 0,-1 0 6 16,1-1 2-16,0 0 5 0,1 0-12 0,-1-5-33 15,-1 3-58-15,2-4-65 16,-1-2-62-16,0-3-60 0,-2 1-62 0,1-4-64 16,-1 1-56-16,0-3-79 0,0-2-65 15,0 0 51-15,0 0 114 0,0 0 126 16</inkml:trace>
  <inkml:trace contextRef="#ctx0" brushRef="#br0" timeOffset="130367.29">22932 14239 60 0,'4'-7'390'0,"-2"-1"177"16,3 2 136-16,-2 2 116 0,-1-1-328 0,-2 4-86 15,0-1-49-15,0 2-40 0,-2-1-56 16,0 1-86-16,-1 1-111 0,2 1-88 15,-6 2-47-15,0 2-13 0,-5 3 22 16,0 3 36-16,-2 3 19 0,-1 2 3 16,0 1 1-16,2 1-4 0,0 2-3 15,2 0-5-15,1 0-7 0,6-1-14 16,-1-2-14-16,5-3-9 0,2-2 4 16,2-3 20-16,4 0 14 0,0-3 14 15,6-3 9-15,-1 0 1 0,4-4-1 16,3-1 9-16,-2-4 10 0,3-2 15 0,-2-1 13 15,-2-3 11-15,-1-1 20 0,-2-1 30 16,-2-3 29-16,-3 1 28 0,0 1 10 16,-4-3-6-16,-3 1-27 0,-2 1-37 15,-2 0-34-15,-3-1-32 0,-1 3-16 16,0 3-26-16,-2 1-28 0,0 2-38 16,-3 3-65-16,0 4-80 0,-5 1-69 15,0 6-82-15,-4 1-157 0,-1 2-215 0,-1 3-107 16,-2 2 35-16,2-1 117 0,-2 1 215 15,4-3 264-15</inkml:trace>
  <inkml:trace contextRef="#ctx0" brushRef="#br0" timeOffset="134716.15">23458 14077 69 0,'-1'-6'404'0,"1"0"182"0,1 0 162 16,-1 0 131-16,0 0-334 0,0 3-94 16,0 0-66-16,2 1-59 0,-1 0-53 15,-1 0-64-15,0 2-71 0,0 0-78 16,0 0-82-16,2 0-72 0,-2 2-50 16,0 1 0-16,2 3 26 0,-1 3 38 15,-1 4 45-15,2 3 42 0,-1 6 12 16,-1-1 5-16,0 4 3 0,0 0 0 15,-1 3-1-15,-1-1-1 0,2 1-4 16,-1-1-2-16,1 2-2 0,0-1 1 0,1 0 1 16,-1-1-5-16,3 1-36 0,1-4-65 15,-1-3-76-15,-2-2-76 16,3-1-71-16,-3-5-43 0,-1-1-47 0,0-3-47 16,0 0-44-16,0-3-65 0,-1 0-4 15,-3-2 88-15,0-1 125 0,4-3 131 16</inkml:trace>
  <inkml:trace contextRef="#ctx0" brushRef="#br0" timeOffset="135066.57">23696 14172 59 0,'7'-6'371'0,"-4"4"170"15,2-4 121-15,-2 3 89 0,-1 1-344 0,-2 1-85 16,0 1-65-16,-2 0-22 0,2 0-5 16,-3 0-27-16,3 0-56 0,-5 1-71 15,-1 3-54-15,-6 3-40 0,-4 0-11 16,-5 3 9-16,-1 2 20 0,0 0 12 16,-4 1 3-16,1-1-5 0,2 2-7 15,2 0-12-15,4-1-19 0,1 0-17 16,3-1-22-16,5 0-26 0,3-4-17 0,3 3 3 15,2-3 16-15,2 0 29 0,2-1 46 16,2 2 46-16,4-2 32 0,4 1-4 16,2-2-47-16,2 3-70 0,0-5-78 15,1 1-89-15,0 1-92 0,-5 0-75 16,2 0-62-16,-3 0-75 0,-2-1-22 16,0 1 74-16,-5 0 120 0,-1-2 128 15</inkml:trace>
  <inkml:trace contextRef="#ctx0" brushRef="#br0" timeOffset="135885.01">23805 14331 65 0,'1'-4'415'0,"-1"1"157"15,0 3 62-15,-1-1 9 0,1 1-428 0,1 0-206 16,-1 1-75-16,0 2 39 0,0 3 67 15,2 1 37-15,-1 2 33 0,3 3-6 16,-3 1-40-16,1 2-27 0,-1-2-10 16,3 4-4-16,-4-2 4 0,0 2 0 15,0-4-5-15,0 0-6 0,0-1-8 16,0-2-11-16,0-3-8 0,0-1 3 16,0-2 27-16,-2-2 39 0,0 0 57 15,2-2 71-15,0 0 44 0,0-4-8 0,-1 2-41 16,-1-4-56-16,1-3-61 15,-4-1-53-15,2-2-12 0,-1-4 1 0,-1 0 5 16,2-1 0-16,-1-2 4 0,1-1 3 16,1 1 1-16,1-4-3 0,-3 3-1 15,3-2 16-15,1 0 13 0,-2 1 17 16,2 0 10-16,2 4 9 0,-1 1-11 16,-1 2-11-16,2 3-8 0,0 1-8 15,-1 3-14-15,1 0-14 0,-1 3-17 16,4 0-14-16,-5 2-12 0,1 0-15 0,2 0-13 15,1 0-13-15,-1-1-12 0,3-1-6 16,-1-1-1-16,4 4 2 0,-2-2 13 16,1 1 11-16,3 1 11 0,3-1 14 15,0 1 15-15,4-1 5 0,-2 1 1 16,1 1-4-16,2 0-2 0,-3 1-10 16,-1 1-5-16,0 1-4 0,0 0 3 15,-2 3 1-15,-2 1 5 0,0 0-1 0,-3 1-4 16,0 1-5-16,-1-2-5 0,-3-1 4 15,-2 2 12-15,-1 0 20 0,-1-1 37 16,-1 2 45-16,-4 0 38 0,-1 0 24 16,-4 3 13-16,1 1-10 0,-7-1-25 15,1-1-31-15,-2 1-31 0,4-3-33 16,1 0-29-16,4 0-30 0,2-2-23 16,2-1-20-16,3-2-14 0,-1 0 1 15,4 0 11-15,-1 0 18 0,1 0 23 16,1 1 27-16,2-1 21 0,2 2 10 0,-1 2 0 15,1-2-1-15,2 1-1 0,-1 1 0 16,1-1 1-16,-1-1-2 0,-2 4-4 16,1-3-10-16,-1 0-10 0,0-1-5 15,-3 1-4-15,0 1-1 0,1-2 5 16,-3 3 17-16,-1-2 22 0,-1-1 26 16,-3 2 35-16,0 0 30 0,-2-1 19 15,-4 1 7-15,-3-1-12 0,-2 0-13 0,-2 1-55 16,-3-2-93-16,0-1-107 0,0 2-151 15,2-3-201-15,-3 0-210 0,4-1-12 16,-5 0 79-16,0-3 161 0,2-2 201 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10-17T10:11:15.3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9412 7972 34 0,'-2'-3'107'15,"-1"-1"28"-15,2-1 5 0,-1 2-2 16,-1-1-6-16,1-2-6 0,-1 0-1 0,0 0 4 15,-2 1 1-15,3-1-6 0,-2 0-13 16,-1-1-16-16,0 2-15 0,1 1-4 16,-1-2-3-16,-2 1-5 0,1 0-14 15,-2 1-12-15,0 0-16 0,0-2-14 0,0 0-5 16,-4 0-1-16,-1-1 4 0,-1 1-1 16,-2-3 4-16,-1 2 2 0,-1 0 9 15,-1-1 3-15,1 2 6 0,0-1-4 16,1 1-11-16,-1 0-19 0,-1 0-18 15,-1 3-15-15,1-1-9 0,-2 0 4 16,-1 2 9-16,1 2 7 0,-4-3 3 0,2 3 1 16,-4 0-4-16,-2 3 0 0,-1-1 0 15,-1 2-3-15,-1-2-43 0,-3 3-36 16,0-2-33-16,-1 2-34 0,3 1-24 16,-1 1 23-16,1-2 12 0,2 3-3 0,0 0 4 15,3-1 15-15,1 1 16 0,0 1 26 16,1 0 36-16,0 0 27 0</inkml:trace>
  <inkml:trace contextRef="#ctx0" brushRef="#br0" timeOffset="519.07">8141 8104 50 0,'-2'18'89'0,"1"1"25"16,1-3 17-16,1 2 9 0,2 0-5 15,2 0 6-15,1 1 16 0,2 2 22 16,0 0 24-16,3-1 11 0,0 2-8 0,2 1-32 15,-1-1-52-15,1 1-55 0,-2-1-27 16,0 2-11-16,1-1 8 0,-2 4 12 16,1-2 16-16,1 1 1 0,2 1 5 15,0-3-6-15,3 0-20 0,-1-3-13 16,0 0-9-16,0 0-24 0,1-3-24 16,-2-2-1-16,0 1-6 0,4-3-1 15,-3 0 7-15,3-2 14 0,-1 0 6 16,2-1 1-16,0-1 3 0,3-2 3 15,0-1 1-15,4-1-13 0,3-1-27 16,2-1-32-16,1-1-33 0,0-3-26 0,-1 0-10 16,1-3 19-16,1 1 22 0,-1 0 26 15,0-2 19-15,1 2 6 0,1-3 1 16,2 2 4-16,-1-1-5 0,-1-1-3 0,3-1-1 16,1-1-13-16,-2 0-21 0,-1-1-17 15,2-3-16-15,1-1-2 0,-1-1 17 16,0-2 28-16,-3-1 31 0,2-3 47 15,0-2 41-15,-2-3 23 0,-2 2 16 0,-1-3 5 16,0 3 0-16,-4-3-2 0,-3-3 13 16,-4 3 16-16,1-3 34 0,-5-1 32 15,-4 1 30-15,0-3 11 0,-2-1-3 16,-3-1-21-16,-2 0-16 0,-2 2-34 16,-3 1-28-16,-1 5-25 0,0 0-33 15,-3 3-36-15,0 0-22 0,-1 3-15 0,1 4-33 16,0 2-113-16,1 4-194 0,2 3-224 15,0 6-66-15,-3-4 31 0,-6 2 143 16,1 0 207-16</inkml:trace>
  <inkml:trace contextRef="#ctx0" brushRef="#br0" timeOffset="5098.29">16991 11382 98 0,'-1'0'200'15,"-1"-1"43"-15,1 1-28 0,1 0-74 16,0 0-56-16,0 0-10 0,-3 0 18 0,3 0 30 16,-2 0 28-16,2 0 14 0,0 0 14 15,2 0 5-15,1 0 3 0,-3 0-5 16,1 0-9-16,-1 0-21 0,0 0-24 16,2 0-28-16,-2 0-32 0,1 0-48 15,-1 0-52-15,2 0-51 0,0 0-4 16,3 0 17-16,-1 0 34 0,6-3 38 15,6 3 40-15,-2-2 0 0,3 2-5 16,4-2-11-16,-4 0-5 0,4-1-4 16,-1 2 1-16,1-2-1 0,4 2 0 15,2-2 4-15,1-1-15 0,1 3-84 16,-1 0-136-16,1 1-155 0,-5 0-185 0,-1 1-46 16,-1 0 80-16,-6-1 146 0,-2-2 167 15</inkml:trace>
  <inkml:trace contextRef="#ctx0" brushRef="#br0" timeOffset="6065.76">21261 11322 51 0,'-3'1'197'0,"1"-1"56"0,0 2 29 15,1-2-102-15,1 0-38 0,-2 1-16 16,2-1 31-16,0 0 41 0,0 0 17 16,0 2-19-16,0-2-44 0,0 0-43 15,0 0-28-15,2 0-9 0,-1 0 15 16,-1 0 17-16,2 0 5 0,-2 0-4 0,2 0-12 15,-2 0-20-15,1 0-22 16,-1 0-25-16,2-2-23 0,1 2 22 0,3 0 23 16,2-1 19-16,3-1-2 0,3 1 6 15,2-2-23-15,5 0-32 0,-1-1-16 16,1 1 10-16,2 2-11 0,-1-1-24 16,-1 2-6-16,1-3-47 0,-1 1-50 15,0 0-21-15,-1 2-7 0,-4 0-1 0,0-2 46 16,-1 2 31-16,-4 0-11 15,2 0 4-15,0 0 10 0,-5-1-48 0,-2-3-30 16,3 4 2-16,-2 1-39 0,-2-1-70 16,-1 1-45-16,1 1-25 0,3-1 25 15,-4 1 65-15,1 0 88 0</inkml:trace>
  <inkml:trace contextRef="#ctx0" brushRef="#br0" timeOffset="7006.05">25693 11367 21 0,'4'1'140'0,"2"-1"68"15,1 1 81-15,-1 1-99 0,2-1 26 0,1-2-15 16,1-1-34-16,1 1-5 0,5 0 46 16,1 2-16-16,7 0-22 0,0 1-11 15,-2-1-64-15,0 1-57 0,2-2-27 16,-4 0-3-16,-1 2 6 0,-1-2 3 16,0 0 3-16,-2 0 2 0,0 0-2 15,-2 2-29-15,-2 1-84 0,0-1-97 0,-2-1-107 16,-2 2-120-16,-2 1-76 0,-2-2 55 15,1 2 97-15,-1 0 115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10-17T10:11:40.3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9344 7167 31 0,'-8'-8'60'0,"0"2"-34"16,1 2-6-16,0-1 2 0,-1 1-3 0,2-1-7 15,-3 1 3-15,0 1 16 0,1-1 20 16,-1 0 25-16,-2-2 17 0,1 2 14 0,-3-1-1 15,1 1 0-15,-1-3 2 0,-1 1-3 16,0 2-7-16,-1-2-7 0,-2 0-23 16,-2 1-19-16,0 1-15 0,0 1-14 15,-1-1-12-15,2 1-5 0,-2 1-6 0,2 1-5 16,-1 0-2-16,1 1-4 0,0 0-5 16,-4 0-2-16,3 1-3 0,-5 2 1 15,0 0 2-15,-1 1 3 0,0 1 2 0,1-1 3 16,0 2 4-16,-1 0-1 15,0-1 2-15,1 2-1 0,3 1-1 0,1-2 0 16,-2 1 2-16,4 3 0 0,-2-2 1 16,2 1 1-16,0 2 2 0,-1-2-2 15,3-1 1-15,-3 3-2 0,4-2-3 16,-2 3-2-16,1-2-3 0,-1 4-4 0,4-3-3 16,-2 4-3-16,3-2 2 0,-2 1 2 15,3 0 4-15,0 2 7 0,0-2 11 0,3 3 6 16,-2 0-2-16,1-1-5 0,1-2-29 15,4 1-25-15,0-3-2 0,3 0 7 16,1-2 21-16,0 1 42 0,-2 0 42 0,2 1 29 16,-2 1 24-16,2-1 13 15,-3 1 0-15,2 1-10 0,-2 1-12 0,3-2-13 16,0 5-6-16,0-2 6 0,3 4 4 16,-2-1 3-16,4-2-1 0,-2 2-7 15,4 0-13-15,-1 1-13 0,3-1-10 16,-1-2-6-16,2 0-8 0,-2 0-4 15,1-1-12-15,-1 1-7 0,0-4-6 16,1 2-1-16,-1-1-2 0,-1 1 6 0,1-2 0 16,1 0-2-16,1 0-7 0,-1-2-3 15,4 1 2-15,-2 1 4 0,2-1 2 16,1-2 3-16,-1 2 2 0,0-2-2 16,0 0-2-16,3 1-2 0,-2-3 3 15,2 0 3-15,0-1 3 0,4-1 1 16,-2 0 2-16,4-2-7 0,3 1-16 15,-1 0-33-15,-2-2-36 0,2 1-31 0,1-1-28 16,0 0-18-16,1-1-5 0,-2 3-4 16,1-4-2-16,0 1 5 0,2 1 6 15,1-3 24-15,2 2 29 0,-1-2 30 16,1-2 29-16,-2 2 25 0,2-3 14 0,-1 2 6 16,-2 0 4-16,0-3 1 0,0 2 1 15,-1-3-1-15,0 2-2 0,0-1 0 16,0-2 2-16,-1-1-1 0,2 2-6 15,0-2-6-15,1-3-4 0,-1 1-4 0,0-2 1 16,-2-1 6-16,-1-1 11 0,0 0 14 16,1-2 20-16,-3-2 31 0,1-2 25 15,0-1 23-15,-1 1 17 0,0-3 9 0,-4 2-1 16,2-1-17-16,-4 0-20 16,0-2-18-16,-3-1-27 0,2 0 9 0,-2-1 28 15,1-3 29-15,-3 2 14 0,1 0 3 16,-2 1-28-16,-3 1-34 0,1 3-30 15,-5-2-2-15,0 2-1 0,-1 1-1 16,-4 2-8-16,1-1-11 0,-4 0-12 16,0 0-4-16,-1 0-11 0,-1 1-4 15,-2 2-6-15,-1 0-40 0,-1-1-32 16,-3 2-27-16,0 0-41 0,-3 1-51 0,-3 2-25 16,0 1-23-16,-4 1-20 0,-1 1-18 15,0 1-37-15,1 2-46 0,-1 2 19 16,-1 0 52-16,1 1 81 0</inkml:trace>
  <inkml:trace contextRef="#ctx0" brushRef="#br0" timeOffset="6120.55">16696 5809 8 0,'30'0'80'16,"3"-6"15"-16,4 1 9 0,5 3-103 0,1-3-6 15,4 2 3-15,3-1-10 0,-2-1-25 16,0 1-26-16,1 1-14 0,-5-2 2 15</inkml:trace>
  <inkml:trace contextRef="#ctx0" brushRef="#br0" timeOffset="6380.19">16868 5745 36 0,'13'-3'128'0,"3"0"21"0,-2 0 20 16,3 1-111-16,3-3-37 0,0 4-2 15,2 0 2-15,2 1-62 0,3 0-78 0,1 2-29 16,5 3-4-16,-1 0 22 0</inkml:trace>
  <inkml:trace contextRef="#ctx0" brushRef="#br0" timeOffset="7556.53">17374 8170 81 0,'0'0'217'0,"2"0"57"0,-2-1 46 0,2 0-99 16,-2 1-33-16,0 0 25 0,1 0 35 16,-1 0 18-16,0 0-12 0,0 0-48 15,0 0-62-15,0 0-41 0,0 0-14 16,0 0 7-16,0 0 12 0,0-2 6 0,2 2-6 16,-1 0-16-16,-1-2-27 0,2 2-31 15,1 0-32-15,1-1-29 0,3-2-16 16,4 0-9-16,3 0 2 0,2-2 5 15,1 3 14-15,-1-2 7 0,2 2 8 16,-4-3 5-16,2 5 6 0,-2-4 3 16,0 3 1-16,-1-2-1 0,2 0 1 15,-2 2 0-15,-3-2-1 0,2 1 1 16,-4 1 0-16,-3-1 7 0,0 2 9 16,-5-1 12-16,4 1 14 0,-4 0 15 15,0-2 9-15,0 2 2 0,-1 0-7 0,1 0-13 16,0 0-18-16,0 0-18 15,-3 2-20-15,3-2-12 0,0 0-7 0,0 0-5 16,0 0-13-16,-2 0-56 0,1 1-146 16,-1-1-195-16,2 0-138 0,0 0-81 15,3 3 52-15,3 2 160 0,-4-3 197 0</inkml:trace>
  <inkml:trace contextRef="#ctx0" brushRef="#br0" timeOffset="9456.65">21683 8168 6 0,'-3'0'78'15,"3"-2"57"-15,0 2 15 0,0 0 34 0,0 0 49 16,1-2 36-16,-1 2-1 0,2 0-31 15,-1 0-46-15,-1 2-55 0,2-2-41 16,-2 0-16-16,2 0 13 0,-2 0 29 16,0 0 25-16,0 2 10 0,0-2-11 15,0 0-25-15,0 0-34 0,1 0-35 16,-1 0-41-16,3 0-27 0,1 0-14 16,2 1-2-16,3 2 9 0,4 0 30 15,4 0 17-15,5 2 7 0,-1 0 5 0,4 0 3 16,1-1-4-16,-3 0-2 15,2 0 2-15,-4-2 6 0,1 0-1 0,-1 0-3 16,-4-2-7-16,-1 0-8 0,-3 0-10 16,-7 2-5-16,3-2 6 0,-4 0 15 15,-3 0 34-15,-1 0 37 0,-1 0 36 16,0 0 28-16,0 0 19 0,-1 0-8 16,1 0-20-16,0 0-27 0,-2 0-28 15,0 0-32-15,2 0-29 0,0 0-22 0,0 0-13 16,0 0-11-16,0 0-3 15,0 0 0-15,0 0 1 0,0 0 4 0,0 0-3 16,0 0-18-16,0-2-24 0,0 2-32 16,-1 0-41-16,1 0-29 0,0 0-33 15,-2 0-47-15,2 0-85 0,-1-2-112 16,-2 0-142-16,3 2-108 0,0 0 31 16,-2-4 120-16,-2 1 164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10-17T10:12:31.0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8441 5941 15 0,'-5'-1'93'0,"2"1"24"15,-2 0 8-15,-1-2-3 0,0 2-5 16,-2-2-6-16,1 2 2 0,-1-1 13 15,1 1 33-15,2 0 44 0,2 0 44 16,1 0 28-16,2-1 13 0,-1 1-9 0,1-2-32 16,0 2-30-16,0 0-21 0,0 0-26 15,0 0-31-15,0 0-39 0,1 0-49 16,-1-1-50-16,2 1-48 0,-1 0-30 16,1-2-18-16,1 1-17 0,-1 1-13 15,1 0 18-15,3 0 26 0,2 0 32 0,3 0 30 16,5 1 40-16,0 1 8 15,6-2-4-15,1 1-7 0,0-1 2 0,2 0-4 16,2 2 0-16,1-1-1 0,2-1-2 16,2 0 1-16,1 0-2 0,2 0 0 15,-2-3-1-15,2-1 2 0,1-1 1 16,2-2-4-16,2 0-1 0,2-3-4 16,1 0-6-16,0-1-15 0,-1 2-20 15,-2-1-16-15,-5 1-11 0,0 0-5 16,-3 0 11-16,-2-1 16 0,0-3 18 15,-2 0 14-15,2-2 10 0,-2 0 6 16,-1-2 6-16,-2-1 7 0,-4 0 10 16,1 2 8-16,-5-3 11 0,-4 0 11 15,-3-2 10-15,-1 1 6 0,-2 1 6 0,-4-2-2 16,-2 0-13-16,-1-1-15 0,0-2-18 16,-3 1-20-16,2-2-17 0,-3-2-8 15,1 1-8-15,0 0-1 0,-3-2 8 16,1 3 11-16,-3-2 5 0,0 2 5 15,-3 2-2-15,0-1-3 0,-2 1-11 16,-1 2-6-16,-2 0-1 0,-1 2 2 16,1-1 2-16,-3 2-1 0,0 1 7 0,0 2 1 15,-1-2-4-15,-2 3-7 0,-1 2-4 16,-2 2-9-16,-5-1-7 0,-2 6-4 16,-3-1 3-16,-4 2-2 0,-4 4 0 15,-4 4 5-15,0 0 0 0,-4 5 5 16,0 0 0-16,-2 2-1 0,-3 4-1 15,1-1-2-15,3 3 1 0,-2 4-4 0,0 3-6 16,-1 3-5-16,4 1-2 16,-1 4-4-16,5 1 0 0,7-1 4 15,5 0 4-15,5 3 3 0,4-2-1 16,2 1-6-16,5 2-8 0,0-1-3 0,4 1-9 16,-2-2 3-16,4 1 9 0,1 1 11 15,2 0 6-15,2-2 8 0,-1-1-1 16,3 2-10-16,4-6-14 0,4 1-10 0,4-1 7 15,5-2 19-15,7 0 47 16,7-3 57-16,8-1 54 0,11-3 32 0,10-4 19 16,12-3-10-16,7-4-26 0,3-2-82 15,3-3-186-15,0-3-268 0,-3-1-124 16,1-1-27-16,-5-5 65 0,-7-6 178 0</inkml:trace>
  <inkml:trace contextRef="#ctx0" brushRef="#br0" timeOffset="1921.28">17365 8196 10 0,'1'0'69'0,"1"-2"21"0,-1 2 41 16,3 0 35-16,2 0 15 0,2 0 4 15,3 0-8-15,2 0-31 0,2-1-33 0,1-1-25 16,2-1-15-16,0 1-8 0,0 1-8 16,2-2-12-16,-2 2-15 0,2-1-16 15,-1 1-9-15,-3-1-3 0,1 1 2 0,-4 0 5 16,1 1-7-16,-6 0-10 0,0-2-19 15,-3 0-16-15,0 2-15 0,-1 0 3 16,-2 0 8-16,0 0 13 0,-2 0 15 16,0 0 12-16,0 0 10 0,0 0 9 0,0 0 10 15,-2 0 14-15,2 0 13 0,-2 0 18 16,2 0 9-16,-2 0 1 0,0 0-8 16,2 2-14-16,0-2-20 0,-2 0-23 0,2 2-53 15,0-2-103-15,0 0-156 0,0 0-87 16,0 0-12-16,-4 2 57 0,-1 1 115 15</inkml:trace>
  <inkml:trace contextRef="#ctx0" brushRef="#br0" timeOffset="8274.39">21264 5772 12 0,'3'-5'256'16,"-2"1"163"-16,1-2 146 0,-1 3 114 15,-1-2-237-15,0 3-58 0,0 2-90 16,0 0-83-16,0 0-51 0,0 0-42 16,0 0-37-16,0 0-40 0,0 0-35 15,0 0-26-15,0 0-15 0,0 0-5 0,0 0-5 16,0 2-7-16,0-2-12 15,0 4 7-15,0-2 28 0,0 3 34 0,0 2 23 16,2 4 26-16,0 1 10 0,-1 1-11 16,-1 2-17-16,2 2-5 0,0 1-1 15,-2 1-15-15,1 1-13 0,2 1-1 16,-1 0 3-16,1-1-4 0,-1 2 7 16,1-3 4-16,0-1-6 0,0 0-6 0,-2-2 2 15,1 0 3-15,0-1 3 16,-1-2 1-16,1 0 3 0,0 0-1 0,-2-2-1 15,0-4-5-15,0 0-3 0,1-1-3 16,-1-1-10-16,0-2-21 0,0-2-26 16,0-1-25-16,-1 2-23 0,1-2-18 15,0 0-9-15,0 0-10 0,-2-2-19 16,0 2-19-16,1-1-55 0,-1-1-86 16,2 1-121-16,0 1-57 0,-2-6 25 0,2-2 90 15,0 1 132-15</inkml:trace>
  <inkml:trace contextRef="#ctx0" brushRef="#br0" timeOffset="8718.87">21396 5944 172 0,'-3'-2'301'0,"2"1"94"16,-1-2 84-16,-2 3-164 0,1-2-40 15,-2 1-19-15,-2 1-26 0,-2-1-30 16,-2 1-25-16,-2 1-29 0,-4 0-28 16,-3 1-14-16,0 2 0 0,-5 1 2 15,-2 1 5-15,-1 0 2 0,2 0-10 16,-1 1-19-16,4-3-25 0,1 0-24 16,1 1-22-16,0-1-12 0,3 0-2 0,-2 1 1 15,1-2 4-15,-1 2 4 0,4-2 3 16,0-1 4-16,4 0 7 0,2 0 19 15,2-1 28-15,4-1 42 0,0-1 43 16,4-1 32-16,0 0 8 0,0 1-27 16,2-3-59-16,0-4-70 0,1-1-59 15,2-4-39-15,2-4-9 0,0-2 10 16,2-1 21-16,0-1 16 0,1 0 11 16,0 2 6-16,-4 2 1 0,3 3 4 15,-2 0-3-15,-3 4-11 0,0 4-27 0,-3 2-39 16,1 2-85-16,0 1-90 0,-1 1-67 15,2 1-68-15,3 3-107 0,2 0-67 16,0 2-76-16,2 2 15 0,1 0 92 16,-2 2 156-16,4-3 165 0</inkml:trace>
  <inkml:trace contextRef="#ctx0" brushRef="#br0" timeOffset="9181.73">21483 5811 24 0,'3'-8'305'15,"-1"2"157"-15,1-1 141 0,-3 1 122 0,0 3-238 16,0-2-50-16,0 2-17 0,0 2-29 15,-1-1-25-15,1-1-46 0,0 3-70 16,0 0-89-16,1 0-86 0,-1 0-71 16,0 0-61-16,0 0-57 0,0 1-37 15,2 3 0-15,0-1 19 0,-1 6 33 16,1 3 47-16,-1 3 39 0,1 3 14 16,0 1 5-16,-2 0 3 0,1 6 1 0,-1-3 3 15,2 2 2-15,-1-1-3 16,-1 0-4-16,2-1 0 0,-2-1-5 15,2-1 3-15,0 0 0 0,-2 1 3 16,2 0 2-16,0-4 2 0,-1 1 2 0,-1-2-3 16,3 1-5-16,-1-4-2 0,0 0-13 15,-2-5-34-15,0 0-52 0,1-2-47 16,-1-2-45-16,0-1-22 0,0-1 11 16,0-1 23-16,0-1 24 0,0-1-3 0,-1-1-102 15,1 1-181-15,0 1-158 16,-2-8-24-16,0-1 55 0,2-1 155 0,2-2 208 15</inkml:trace>
  <inkml:trace contextRef="#ctx0" brushRef="#br0" timeOffset="9549.01">21675 5903 21 0,'5'-6'319'0,"-4"1"176"0,1 2 135 15,-2 0 106-15,0 1-207 0,0 2-106 16,0-3-60-16,-2 1-53 0,2 1-68 16,-1 1-88-16,-1 0-89 0,-1 0-79 15,-1 3-57-15,-3 0-20 0,-3-1 5 16,-4 5 15-16,-3 3 17 0,1-2 20 16,-3 4 13-16,0 0 3 0,5 1 2 15,-2 0-3-15,5 0-3 0,1-2-9 16,1 1-9-16,4-3-10 0,0 0-6 15,5-2 0-15,-1 2 4 0,2-1 3 0,-1-3 8 16,2 4 2-16,1-3 5 0,0-1 7 16,3 1 12-16,-1 0 13 0,2 0 10 15,-3 0 9-15,4-2 5 0,2 2 2 16,-2-1-9-16,0 1-43 0,-2-4-68 16,3 1-106-16,-1 0-132 0,0-1-138 15,0 1-119-15,0-1 5 0,-2 2 91 0,1-4 140 16,-1-2 158-16</inkml:trace>
  <inkml:trace contextRef="#ctx0" brushRef="#br0" timeOffset="10366.58">21776 6006 167 0,'3'-2'420'0,"2"2"102"0,-2 2 61 15,-3-2-105-15,3 0-239 0,-3 1-133 0,0-1-37 16,0 3 2-16,0 0-5 16,-3 1-12-16,3 2-5 0,0 5-12 0,0-2-18 15,0 2-12-15,0-1-8 0,0 2-1 16,-1-2 3-16,-1 2 0 0,2 1-1 16,0-2 1-16,0-1 0 0,0 0 0 15,2-1 3-15,-1-1 3 0,-1-2 0 16,0 0-1-16,3-4 1 0,-3 2 11 15,2-3 29-15,-2-1 35 0,0 0 51 16,-2-1 38-16,2-1-2 0,-3-2-30 16,3-4-40-16,-3-1-48 0,2-4-42 0,-3-2-18 15,-1-2 4-15,1-1 3 0,-1-1-5 16,0 0 0-16,-1 0-4 0,3-2-2 16,0 0-5-16,-1-1-3 0,1 0 0 15,2 2 6-15,1 2 10 0,-2 3 12 16,2 1 22-16,-2 4 28 0,2 2 27 15,0 2 20-15,0 2 5 0,0 1-14 16,0 1-29-16,0 2-36 0,0-1-41 16,0 1-33-16,0 0-24 0,0 0-18 15,2 0-19-15,-2 0-13 0,2 0-10 16,-1 0 5-16,2 0 28 0,2 0 32 0,2 0 37 16,3-2 29-16,3 2 15 0,0-2-1 15,-1 1-9-15,1 1-8 0,0 1-3 16,0 1-1-16,2 0 0 0,0-1 0 15,-2 2 2-15,-1 0-4 0,-1 0 1 16,0 1-1-16,-3 0-1 0,-2-2-4 16,-1 2-1-16,-2 0-5 0,2-1 0 15,-5 0-1-15,0 2 11 0,-5-2 18 0,2 3 23 16,-3 0 21-16,-2 2 16 16,-4 0 2-16,-3 3-9 0,0-1-17 0,1-1-22 15,1-2-22-15,4 0-22 0,1 0-17 16,4-3-10-16,0 2-10 0,3-4-4 15,1 2-6-15,1-2-3 0,1 1 1 16,1 0 3-16,4 3 14 0,-3-1 20 16,5-1 4-16,0 0-14 0,-5 1-13 15,4-2 1-15,-2 0 5 0,1 0 20 16,-1 0 28-16,1 3 25 0,-1-4 5 0,2 4-2 16,-4-1-2-16,0 1-1 0,0-2 3 15,-4-1 2-15,4 1 2 0,-4 0 8 16,0 1 7-16,-4 1 8 0,1 0 9 15,0 1 13-15,-3 3 6 0,-4-1 5 16,2-1-9-16,-3 5-68 0,-3-3-119 16,0 1-234-16,-7 1-320 0,-1 0-112 15,-2-3 41-15,-6-1 128 0,0-3 234 16</inkml:trace>
  <inkml:trace contextRef="#ctx0" brushRef="#br0" timeOffset="21683.48">28233 11218 208 0,'-3'-1'356'0,"0"1"100"0,0-2 74 16,3 1-182-16,0 1-51 0,0 0-38 0,0 0-18 15,0 0-2-15,0 0-20 0,0 0-40 16,3 0-38-16,-2 0-31 0,1 0-34 15,-1 0-40-15,1-2-43 0,1 2-46 16,1 0-22-16,0 2-3 0,6-2 22 16,6 0 29-16,2 1 32 0,5-1 16 15,4 2-4-15,3-2-4 0,1 1-4 16,1 0 1-16,0-1 2 0,-2 2 5 16,-2-2-6-16,-3 1-44 0,-4-1-50 15,-4 0-76-15,0 2-138 0,-2-2-155 16,-3 2-165-16,-2-2-17 0,0 2 69 0,-6-2 146 15,-4 0 181-15</inkml:trace>
  <inkml:trace contextRef="#ctx0" brushRef="#br0" timeOffset="22719.34">28292 11781 7 0,'0'0'115'16,"0"0"57"-16,0 0 38 0,0 0 18 15,-2 0 9-15,2 0 12 0,-2 0 14 16,2 0 10-16,0 0 0 0,0 0-9 15,0 0-22-15,0 2-23 0,0-2-25 0,0 0-20 16,0 1-18-16,0-1-19 0,0 0-21 16,0 0-19-16,0 0-10 0,0 0-6 15,0 0 4-15,0 0 5 0,2 1 7 16,-2-1 5-16,2 0 0 0,-2 0-3 16,1 0-8-16,1 0-7 0,-2-1-12 15,1 1-14-15,-1 0-16 0,2 0-16 16,0 0-19-16,-2-1-20 0,3 1-8 15,-2 0 11-15,3 0 24 0,0 1 30 16,6-1 32-16,-1 0 17 0,6 0 5 0,-1 0-12 16,3 1-15-16,2-1-14 0,3 0-5 15,2 0-8-15,0 0 2 0,3 2-3 16,-2-2-3-16,-2 0-12 0,-2 0-8 16,-2 0-12-16,-2 0-7 0,-4 0-3 15,-2 0 0-15,2 0 6 0,-7 0 1 16,1 0 4-16,-4 0 3 0,0 0 7 15,-1 0-21-15,-2 0-68 0,0 0-128 16,0-2-188-16,0 1-317 0,0 1-309 0,0 0-38 16,-4-3 121-16,0 0 211 0,-4-2 312 15</inkml:trace>
  <inkml:trace contextRef="#ctx0" brushRef="#br0" timeOffset="30782.21">20386 12115 38 0,'3'-3'170'0,"1"0"63"0,-3 0 5 15,2 2-57-15,1-4-51 0,2 1-33 16,-3-1-20-16,3 1 8 0,-1-2 4 0,5-2-12 16,0 1-23-16,0-3-13 0,1 0-12 15,2 1-3-15,-2-3 10 0,0 2 5 16,-2-2 5-16,1 0-3 0,1 2-10 16,-2-5-6-16,-1 4-1 0,2-3-3 0,1 1-2 15,-2 1-4-15,1-1-7 0,2 1-11 16,-2 1 0-16,-2-1 16 0,4 0 26 15,-4 1 20-15,1 0 2 0,0 1-4 16,-1 1-18-16,-2 0-17 0,2 0-1 0,0 1 16 16,-2 0 26-16,1-1 24 15,-3 3 16-15,1-1 1 0,0 1-9 0,-1 2-11 16,-2 1-4-16,-1 0 0 0,1 0 0 16,-2 2 1-16,0-1-3 0,0 1-8 15,0 1-14-15,0 0-14 0,0 0-18 16,-2 0-19-16,2 1-24 0,-1-1-32 15,-1 2-25-15,1-1-23 0,-2 1-23 16,1-2-17-16,-1 1 13 0,-2 1 21 16,1 0 28-16,-6 2 35 0,-2 1 33 0,-1-2 8 15,-3 4-10-15,3-1-3 16,-1 0-9-16,3 0-13 0,-2 0 1 16,2 0 10-16,2-2-5 0,-1 1 8 0,3-1 11 15,0-1 1-15,-1 1 9 0,3 0 6 16,0-2 8-16,2 0 9 0,2 0 5 15,-4-2 9-15,5 0 15 0,0 0 18 16,0 0 18-16,2 0 11 0,1 0 2 16,-3 0-9-16,1-2-16 0,2 2-12 15,-3-2-5-15,4 0-21 0,-3 0-26 16,4-1-26-16,-2 0-27 0,2-1-27 0,2-1-2 16,0 0 11-16,1 3 10 0,0-3 14 15,0 3 9-15,1-2 6 0,1 0 3 16,-2 1 0-16,1 1 2 0,-1-1 5 15,0 0 0-15,2 0 1 0,1 2 0 16,-5-3-7-16,2 4-14 0,0-3-15 16,-4 3-10-16,0 0-7 0,-3 0 2 15,3 0 8-15,-4 0 11 0,1 3 10 16,1-3 11-16,-1 0 7 0,-1 4 9 0,0-3 7 16,2 1 9-16,0 1 12 0,-2 1 12 15,1-1 10-15,-1 2 6 0,0-2 1 16,2 3-3-16,-2-2-11 0,0 2-7 15,0 0-5-15,0 1-6 0,0-1-1 16,0 3-1-16,0-3 0 0,-2 1-5 16,2-1-3-16,0 0-1 0,0 0 0 15,-1 0 4-15,1-1 8 0,-2 2 3 16,0-3-59-16,2 1-111 0,-3 1-139 16,3 0-204-16,0 1-116 0,-1 1 34 0,-3-1 115 15,1-1 150-15</inkml:trace>
  <inkml:trace contextRef="#ctx0" brushRef="#br0" timeOffset="38759.94">21490 14631 130 0,'-2'-2'315'16,"0"0"135"-16,2 2 117 0,-1 0-94 15,1 0-49-15,-2 0-58 0,2 0-45 0,0 0-27 16,0 0-20-16,0 0-20 16,2 0-28-16,-1 0-38 0,1 0-57 0,-2 0-60 15,3 0-65-15,-1 0-61 0,0 0-53 16,-1 2-19-16,2 0 8 0,4 1 34 16,4 2 57-16,3-1 60 0,8 2 40 15,3-1 20-15,8 0 5 0,6-2-16 16,0 0-17-16,5-2-18 0,-1-1-15 15,-2 2-13-15,-3-2-9 0,-5 0-9 16,-1 0-7-16,-4 0-13 0,-5 0-50 16,-1 2-53-16,-5-2-51 0,-3 1-54 15,-1 0-42-15,-5-1-37 0,-2 2-66 16,-3 0-60-16,1-2-76 0,-4 0-79 0,0 0 42 16,0 0 118-16,0 0 128 0</inkml:trace>
  <inkml:trace contextRef="#ctx0" brushRef="#br0" timeOffset="39394.01">21705 15244 29 0,'-2'2'206'0,"2"-2"109"15,0 2 115-15,2-2 24 0,-2 0-11 16,1 0-5-16,1 0-15 0,0-2-53 15,-1 2-97-15,2-2-105 0,1 2-77 16,0 0-25-16,7 0 3 0,5 0 20 16,5 0 19-16,2 0 1 0,6 0-36 0,-4 0-34 15,2 0-21-15,2 0-63 16,-6 0-102-16,-1 2-167 0,-1 0-267 0,-1-1-218 16,-2 0-13-16,-5 1 105 0,-5 0 189 15,-8-2 257-15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10-17T10:14:30.9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12100 6834 26 0,'1'0'43'0,"1"0"-14"0,-1 1 16 15,-1-1 50-15,2 0 58 0,0 0 55 0,1 0 27 16,0 1 27-16,3-1 22 0,2 2 19 15,0-2 5-15,6 2 3 0,0-2-27 16,4-2-46-16,1 2-48 0,3-2-35 16,2 1-35-16,0 0-32 0,1-1-20 0,0 1-16 15,0-1-14-15,0 1-14 16,-2 1-15-16,-1 0-12 0,0 0-18 0,-4 1-11 16,0 1-1-16,-5-1 3 0,1 1 3 15,-1-1 11-15,-1 2 8 0,-4-1-11 16,-1-1-24-16,-4 0-43 0,-1-1-67 15,-1 2-105-15,-1 0-96 0,-1-2-84 16,-1 1-36-16,2 0 3 0,0-1 48 16,-5 4 92-16,0-2 109 0,-3 0 97 0</inkml:trace>
  <inkml:trace contextRef="#ctx0" brushRef="#br0" timeOffset="4051.62">7663 6067 31 0,'0'0'109'0,"0"0"27"0,0 0 7 15,0 0 2-15,0 0-5 0,0 1-6 0,-2-1-18 16,2 2-30-16,0-2-35 0,-1 0-31 16,-1 0-18-16,2 0 2 0,-1 0 16 15,-1 0 22-15,-1 0 22 0,3-2 17 16,-1 2 3-16,-1 0 12 0,2-1 17 0,-2 1 19 15,2 0 3-15,-1-1 17 0,1-1-13 16,-2 1-25-16,-1-1-33 0,1 1-15 16,-1-2-24-16,0 0-6 0,-2-2 2 15,2 3 6-15,-3-3 4 0,3 2-2 16,-2-2-6-16,0 0-8 0,0 3-6 16,-1-3-11-16,-2 0-10 0,2 3-7 15,1-3-5-15,0 2 0 0,-3 0-9 0,1 0-12 16,-1 0-12-16,-2 0-11 0,-1 0-16 15,0 2-15-15,-2-1-16 0,-1 1-20 16,1-1-24-16,-4 1-23 0,1 0-1 16,-3-1 8-16,-1 0 16 0,2 1 16 15,-4 1 15-15,-1 0 10 0,0 0 4 16,1 0-4-16,-3 0-3 0,1 0 4 0,2 0 2 16,-2 0-3-16,-1 0 7 0,0 0 6 15,-2 0 8-15,0 0 9 0,2 1 16 16,-4-1 11-16,-1 0 9 0,0 2 9 15,0-2 7-15,-2 2 6 0,-1-2 6 0,2 1 6 16,-3 0 7-16,3 1 10 0,-4-1 7 16,4 1 14-16,-1 0 12 0,-3 0 14 15,2 0 12-15,1-1 9 0,-3 1 3 16,2 1 0-16,-2-2-4 0,-1 1-1 0,-3-1 1 16,-1 1 2-16,-3 0 3 0,-1 2 3 15,-4-3 8-15,0 0 13 0,-3 1 31 16,2 0 35-16,-3-2 23 0,0 1 16 0,1-2-6 15,-3 1-35-15,2-2-40 16,3 0-39-16,-3 1-35 0,0 0-27 0,-2-1-19 16,-3 2-8-16,0 0-7 0,-1 0-3 15,1 0 8-15,0 0 6 0,1 0 5 16,1 0 4-16,-2-2 3 0,0 1 31 16,1-2 3-16,-3 3-22 0,-1-1-11 15,0 2-9-15,-3 1-45 0,1-2-12 16,-1 0 14-16,3 0 2 0,0 1 7 15,2-1 1-15,0 0-4 0,-1 0 1 0,4 0-6 16,-3 0-3-16,-1 0-1 0,-1 0-12 16,0-1 21-16,0 1-37 0,3-2-13 15,-2 5-12-15,2-2-12 0,-1 3-29 16,1 0 35-16,2 0 2 0,0 1 6 16,1 1 23-16,0 0 1 0,0-2-3 15,-1 1 3-15,3 1-5 0,-2-1-14 0,4-1-13 16,0 2-3-16,0-1-3 0,-1 1-3 15,4 1-3-15,-2-1 6 0,3 2-3 16,0-1 4-16,0-1 14 0,1 1 16 16,-2 0 17-16,0-1 18 0,1-2 9 15,-1 1 9-15,2-1 4 0,1-1 4 0,3 0 4 16,0 2 5-16,0-3 4 0,0 2 2 16,4-3-1-16,-1 2-7 0,5 0-17 15,-3-2-17-15,4 3-9 0,1-3-5 0,-1 2 3 16,2 0 9-16,-1-3 12 0,-1 2 7 15,0 4 4-15,2-4 2 0,0 3 11 0,2 0 7 16,1 1 3-16,3-2 3 0,0 2-2 16,1 0-10-16,3 2-14 0,0-1-5 15,1 0-3-15,3 1 3 0,1 1 1 16,0 0 7-16,0 2-2 0,0-1 0 0,1-1-2 16,1 0 1-16,-1 0 0 0,3 0 0 15,0-1 2-15,2 0 1 0,-1 0-3 0,2 1 0 16,-2 0 3-16,1 2 0 0,1-3 6 15,2 4 6-15,-1 1 4 0,1 0 0 16,3 2 6-16,0 0 2 0,0 2-2 0,3 3-4 16,0 0-2-16,0 3-6 0,0 1-1 15,0 1-6-15,0 2 3 0,1 0 0 0,1-1 0 16,1-3-3-16,-1 2 0 0,1-4 0 16,3 1-1-16,-1-1 3 0,1-3 4 15,1 2 0-15,-1-1 5 0,5 2 3 16,-3-4 2-16,3 2 5 0,0 1 5 0,3-1-2 15,0 0-7-15,-1 2-9 0,-2-4-9 16,3 1-4-16,-1 1 1 0,-1-3 2 0,0-1 5 16,2 0 2-16,-1-3-1 0,1 3-5 15,0-3-8-15,-1 0-17 0,2-3-5 16,0-1 0-16,2 3-2 0,-1-3-14 0,3 0 19 16,1 1 9-16,1-5 5 0,4 2 7 15,4-2 25-15,1 1-2 0,1-2 1 0,3-2 5 16,-1 1 7-16,3-1 15 0,2-2 13 15,-2 1 16-15,4-2 9 0,0 1 0 16,5 0-9-16,0 1-13 0,4-2-14 16,0 0-11-16,3 2-6 0,5 0-4 15,1 0-2-15,2 2-1 0,2 0 2 0,0-2 5 16,3 0 4-16,1 0 0 0,4 0-3 16,4-4-3-16,3 1-8 0,4-1-5 15,4-2 1-15,-1 0 3 0,3-1-1 0,0-1-2 16,3 0 2-16,3-1 1 0,6 0 0 15,3-1 2-15,3-1 2 0,1 0-3 16,1 0-2-16,-1-2-5 0,6 3 2 16,0 0 4-16,-1 1 9 0,1-2 2 0,-4 4-1 15,-1 1 1-15,-2-1 0 0,1 1-3 16,0 2-2-16,-2-3 7 0,2-1 4 16,-5 0-1-16,3 0-8 0,-4-1-3 0,3 0-6 15,-2 2 1-15,0-2-3 0,-6 3-13 16,-2 2-8-16,-3-3-5 0,-3 2-35 15,-4 2-25-15,1 0-4 0,-2-2-5 0,-5 3-3 16,0-4 26-16,-5 0 18 0,-1-2 18 16,-2-1 15-16,-5-2 5 0,-3 3 0 15,-3 0 4-15,-3 1-6 0,0-1-12 16,-5 1-5-16,-2-1-7 0,-4 1-13 0,-4 1-1 16,-4 0 6-16,-6-1 5 0,-6 3 7 15,-4 2 9-15,-5-3 30 0,-6 3 33 16,-1 2 31-16,-3-3 23 0,-2 3 15 15,0-2-12-15,0 1-25 0,2 0-33 0,0-1-25 16,1 0-21-16,2 1-14 0,-2 1-2 16,1-1-3-16,2-1 4 0,-1 0 4 15,-2 2 0-15,1-1 2 0,-1 0 5 16,0-1 0-16,-3 0 5 0,1 2 18 0,-3-1 46 16,1 1 71-16,-2 0 79 0,0 0 68 15,2 0 41-15,-2 0 0 0,-2-1-50 16,2 1-75-16,0-3-70 0,0 1-54 15,2-1-47-15,-2 0-24 0,0 0-11 16,1 0-5-16,-1-1-9 0,0 1-11 16,2-3-10-16,-2 1-2 0,1-2 7 15,-1 1 16-15,0-2 17 0,0 3 0 0,0 1-41 16,-1 2-131-16,-1 1-191 0,2 1-218 16,-5 0-62-16,-3-1 50 0,-7-1 151 15,-7 0 195-15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10-17T10:17:05.6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21703 12690 63 0,'0'-1'107'0,"0"-1"-28"16,0 0 8-16,0 1-3 0,0 1 7 0,0 0 33 16,0 0 37-16,2 0 18 0,-2 0-6 15,1 0-27-15,-1 0-36 0,2 0-28 16,0 0-6-16,-2-1 2 0,1 1 2 0,1 0-12 16,-1 0-19-16,3 0-34 0,0 0-28 15,2 0-15-15,2 0-1 0,0 0-2 16,2 1 4-16,6 0 8 0,-3 1 11 15,4 1 17-15,-3 0 13 0,7 0-41 0,-3 1-67 16,2-1-97-16,0 0-115 0,0 2-72 16,0-2 33-16,2-1 73 0,-2-2 103 15</inkml:trace>
  <inkml:trace contextRef="#ctx0" brushRef="#br0" timeOffset="1189.59">26178 12756 35 0,'-5'-2'61'16,"0"1"15"-16,0 0 6 15,-1-1 9-15,2 0-2 0,0 2-4 0,0 0-14 16,0-1-23-16,3 1-24 0,-4 0-21 15,2 0-13-15,-2 0-13 0,2 0-7 0,2 0 5 16,-1 0 5-16,0 0 9 0,2 1 18 16,0-1 24-16,0 0 24 0,0 0 22 15,0 0 20-15,0 0 6 0,0 0-7 16,2 0-14-16,0 0-18 0,-2 0-22 0,1 0-24 16,-1 0-27-16,3 0-16 0,-3 0-9 15,5 0 22-15,-4 0 59 0,6 0 69 16,2 0 61-16,5 0 56 0,6 0 3 15,2 0-42-15,4-1-46 0,1-1-41 16,3 2-45-16,0 0-18 0,4-1-12 0,-3-2-11 16,1 3-9-16,-1 3-5 15,-1-2 0-15,-1 1-1 0,-3 1-4 0,-3 0-34 16,-2 0-67-16,-7-1-87 0,-2 0-89 16,-4 0-88-16,-4 0-53 0,-4-2-6 15,0 0 65-15,-4 5 92 0,-4-1 106 16</inkml:trace>
  <inkml:trace contextRef="#ctx0" brushRef="#br0" timeOffset="26556.22">10403 14141 3 0,'0'-2'32'0,"-2"0"9"15,1 1 3-15,1-1-2 0,-2 1 3 16,2 1 1-16,0-2 5 0,-1 2 6 16,-1 0 1-16,2 0-6 0,-3 2-11 0,2-2-11 15,-1 1-13-15,1 1-10 0,-1-1-6 16,0-1-2-16,1 2 2 0,-1-1 5 15,0-1 8-15,1 0 15 0,-1 1 11 16,-1-1 11-16,3 2 8 0,-2 0 3 0,1-2 0 16,1 0-8-16,0 0-13 0,0 0-16 15,0 0-18-15,0 1-17 0,0-1-18 16,0 0-18-16,0 0-18 0,1 0-16 0,-1 0-10 16,0 0-3-16,2 0 8 0,-2 0 14 15,0 0 14-15,0 0 16 0,2-1 11 16,-2 1 6-16,1 0 2 0,-1 0 12 15,2 0 14-15,-1 0 14 0,3 1 26 0,-1 0 31 16,3-1 14-16,3 0 23 0,-1 2 21 16,4-2 3-16,2-2-3 0,-1 2-7 15,2-2-25-15,1 0-19 0,1 0-8 0,1 1-4 16,1-2-8-16,0 0-1 0,0 2-12 16,1-1-19-16,-2 1-19 0,1-1-9 15,-1 1-7-15,-3 1-3 0,2 0 0 16,-4 0-4-16,1 0 2 0,-1 0 1 0,-2 1-1 15,3 1 0-15,-3-2 2 0,0 1-1 16,0 2 0-16,-1-1 3 16,1-1 3-16,-3 1 1 0,0-1 2 0,-2 0 1 15,-1-1-2-15,2 0-1 0,-3 2 1 0,-1 0-1 16,-1-2 2-16,-1 1-1 0,-1 0-41 16,0-1-70-16,0 2-110 0,0-2-95 15,0 0-19-15,-5 3 45 0,0-2 89 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10-17T10:18:04.6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26628 758 101 0,'-1'-1'484'0,"-4"0"163"16,5-1 128-16,-1 0 96 0,-1 2-434 16,1-1-153-16,1 1-40 0,-2 1-39 15,2-1-35-15,-2 2-60 0,2 0-61 16,-1 0-31-16,-3 3-17 0,1 3-2 15,-2 4 21-15,1 1 15 0,-1 4-22 16,2-1-11-16,1 1-3 0,-1 1-5 16,3 0-3-16,-1 1 4 0,1 1-7 0,0-2 0 15,0-4 9-15,0 2 3 0,1-2-4 16,-1-1-1-16,2-1-5 0,-2-3-6 0,0-2 1 16,0-1 10-16,0 0 16 0,0-3 15 15,0 0 23-15,0-3 22 0,0 2 31 16,0-2 47-16,0 0 44 0,0-2 45 15,0 2 45-15,0-1 26 0,0-1-1 0,0 1-25 16,0-4-63-16,1-2-84 0,1-4-93 16,0-5-83-16,2-6-53 0,1-3 7 0,0 0 37 15,3-4 42-15,-2 1 41 0,2-3 22 16,0-1-8-16,1-6-17 0,1-4 0 16,1-3-2-16,0-1 6 15,-3 2 16-15,3 5 3 0,-3 3-4 16,-3 3 9-16,1 7 10 0,-2 6 1 15,0 5 4-15,-1 5-4 0,-3 3-23 16,1 3-36-16,-1 2-42 0,0 1-40 16,0 1-47-16,0 0-38 0,0 0-27 15,0 0-17-15,0 0-11 0,0 1 28 16,5 2 43-16,0 3 46 0,1 5 42 16,7 4 42-16,-4 4 19 15,1 5 11-15,1 3 1 0,-2 4-3 16,0 2 2-16,0-1-8 0,-3 3-1 15,2 0-2-15,0 2 0 0,1-3 9 16,1-5 3-16,0 2 0 0,-1-4 7 0,-1 1 6 16,-2-3-6-16,1-3 2 0,-1 1 1 15,1-2-4-15,-2-2-8 0,0-3-3 0,-2 0-4 16,1-2-5-16,-1-3-5 0,-2-2-7 16,3-1-50-16,-2-3-75 0,-2-1-80 15,4-2-80-15,-4 0-85 0,0 0-35 16,0-2-4-16,0-2-35 0,-4-1-203 0,4-2-167 15,-6 1 5-15,2-3 78 0,-4-4 149 16,-4 0 279-16</inkml:trace>
  <inkml:trace contextRef="#ctx0" brushRef="#br0" timeOffset="233.81">26551 838 109 0,'-2'-1'511'15,"2"-3"186"-15,0 3 118 0,2 0 83 0,0-1-464 16,-1 2-188-16,1-2-85 0,1 2-27 16,3-1-20-16,0 0-40 0,6 1-34 15,2-2-26-15,3 0-7 0,7 2 4 0,3-1 23 16,1 1 14-16,2-1 5 0,2-1-15 16,-2 2-13-16,1-1-100 0,-4 2-128 15,-3-1-185-15,2 2-234 0,-3-1-222 0,-1 0 21 16,-4-1 120-16,-3 0 198 0,-2-2 235 0</inkml:trace>
  <inkml:trace contextRef="#ctx0" brushRef="#br0" timeOffset="599.74">27166 421 168 0,'-2'-13'642'0,"-1"5"238"0,0 16 167 16,0-2 137-16,1-5-546 0,1 1-234 15,1 0-124-15,0-1-93 0,0 0-97 16,0-1-100-16,0 3-57 0,0 0-25 16,0 5 12-16,0 3 51 0,0 6 60 15,0 3 38-15,0 3 19 0,0 7-3 16,0 1-18-16,0 2-16 0,0 3-14 15,0-2-12-15,1 1-4 0,-1-2-4 16,2-2 0-16,-1-4-4 0,1-3-5 16,0 0 3-16,-1-1 0 0,2-5-7 15,1 1-1-15,-3-2 2 0,1-2-3 0,0-2-27 16,1-1-63-16,-2-3-78 0,4 0-100 16,-5-2-121-16,3-4-130 0,0 4-137 15,2-3-111-15,0-1-92 0,3-1 69 0,2-4 154 16,2-1 209-16,-4-3 201 0</inkml:trace>
  <inkml:trace contextRef="#ctx0" brushRef="#br0" timeOffset="967.89">27458 423 175 0,'-4'-12'599'0,"1"1"209"16,4 3 173-16,-1 2 142 0,0 1-565 16,0 3-165-16,0 0-111 0,0 2-119 15,0 0-114-15,0 2-85 0,2 0-29 16,-2 4 11-16,0 3 43 0,0 3 63 16,0 4 58-16,0 5 16 0,-2 1-6 15,2 5-14-15,0 2-14 16,0 3-15-16,0 2-16 0,0 2-16 15,0 3-14-15,0-4-14 0,0-1-10 16,0-4-6-16,2-4-1 0,1-4 1 0,-2-1 2 16,2-1 1-16,-1-2 0 0,1-2-2 15,1-1-1-15,-1-3-1 0,-2-1-1 0,1-2-40 16,1 0-79-16,0-2-107 16,-1-3-143-16,0 1-149 0,3 0-178 0,-1-1-169 15,2-1-52-15,1-2 102 0,1-1 167 0,1-1 226 16</inkml:trace>
  <inkml:trace contextRef="#ctx0" brushRef="#br0" timeOffset="1483.85">27861 746 131 0,'-4'-2'548'0,"-2"-3"168"15,1 2 115-15,-1-1 119 0,1 2-472 16,-3 0-177-16,-1 1-48 0,-4 2-28 16,-1 1-54-16,-6 3-55 0,2-1-39 15,-3 3-15-15,2 3-14 16,-1-2 13-16,3 3 4 0,0 0-6 0,3 1-21 15,0 0-12-15,3-2-29 0,3 3-15 16,-1 0-4-16,2 0 3 0,2-1 0 16,4 2 1-16,1-3-2 0,1 4 5 0,2-2-4 15,2-1 1-15,3 0-2 0,5-2-19 16,-2-1-28-16,4-1-21 0,-2-2-15 0,3-1-1 16,-2-4 35-16,4 0 45 0,-2-2 42 15,2-3 35-15,2 0 25 0,-3-2 6 16,2-1 2-16,-3-2 2 0,-1-2 1 15,0-1-7-15,-1-1-12 0,-5-1-20 0,-1-1-16 16,0 0-14-16,0-3-13 0,-3 3-4 16,-4-3-2-16,-1 3-1 0,0 2-2 0,-1 3 9 15,-2 0-6-15,-3 3-25 0,-1 3-41 16,1 0-53-16,-6 2-86 16,-1-1-84-16,-5 6-82 0,-6-1-147 15,2 4-165-15,-1-1-128 0,3 3 33 0,3-2 115 16,4 1 198-16,3-3 223 0</inkml:trace>
  <inkml:trace contextRef="#ctx0" brushRef="#br0" timeOffset="1985.33">28205 794 87 0,'6'-4'441'0,"-1"2"154"0,6-3 115 0,-7 2 115 16,0 1-361-16,-3-1-90 0,-1 3-5 15,2-1 2-15,-2-2-10 0,-2 3-39 16,2 0-40-16,-1 0-31 0,-1-2-25 16,-1 0-17-16,0-2-19 0,-2-1-18 15,1 3-30-15,-1-2-38 0,-2 0-42 16,2 1-43-16,-4 0-31 16,0 2-24-16,-3-1-19 0,-3 1-11 0,-1 1-9 15,-6 1-1-15,-2 4-8 16,1 1-4-16,-2 0 1 0,2 1-3 15,1 1 1-15,4 3 8 0,1-1 11 0,3 1 8 16,1 0 6-16,4 2 14 0,1-1 4 16,2 1 5-16,2 0 6 0,1 0 7 0,3 1 0 15,2-2 1-15,3 3 3 0,2-2 3 16,3-1 4-16,3-1 2 0,2 1-6 16,6-3-43-16,0-2-71 0,4-1-92 15,0 1-111-15,2-4-128 0,0 0-180 0,-3-2-209 16,-1-1-2-16,-1-1 96 0,-4-2 163 15,-4-2 240-15</inkml:trace>
  <inkml:trace contextRef="#ctx0" brushRef="#br0" timeOffset="5334.78">28571 542 171 0,'4'-3'369'0,"-4"0"160"16,0-2 149-16,1 5-92 0,-1-2-39 15,0 2-54-15,0-2-64 0,0 2-72 16,0 0-72-16,0 2-72 16,0-2-62-16,0 2-56 0,-1-2-40 15,1 0-28-15,0 2-21 0,0 2-21 16,-4-2-4-16,4 5 1 0,-1 5 7 16,-2 4 14-16,1 2 16 0,-1 4 4 15,0 6 8-15,2 0 9 0,-3 2 4 16,3 0-3-16,1 1-3 0,-2-3-4 15,2-1-5-15,0 1-6 0,2-3-2 16,-2-3 1-16,1 0-4 0,1-1-5 0,0-3-4 16,-1 0-3-16,1-1 0 0,-1-2 3 15,2-2-2-15,-1-2 2 0,-2-1-2 16,3-2 1-16,-3-2 1 0,0-2 2 0,0-2 5 16,1-1 5-16,-1 0 9 0,0-1 7 15,0 0 5-15,2 0 2 0,0-1 2 16,-2 1-5-16,3-1 5 0,2-1 5 0,3 0-6 15,1 0-9-15,4-2-1 0,2 0-20 16,1 0-28-16,5-1-59 0,0-1-66 16,2-1-82-16,1 1-121 0,-1-1-114 15,3 0-165-15,-2 3-191 0,-2-1-114 16,-2 1 63-16,-2 0 143 0,-3 0 233 0,-3 0 250 16</inkml:trace>
  <inkml:trace contextRef="#ctx0" brushRef="#br0" timeOffset="5590.49">28984 892 132 0,'0'-3'561'0,"-1"0"203"0,4 0 162 16,-1 2 142-16,-1-3-471 0,-1 4-181 15,0 0-91-15,0 0-93 0,0 0-98 0,0 2-88 16,0 0-60-16,-1 1-24 0,1 3 5 15,-2 1 22-15,0 2 28 0,2 1 14 0,-1 0 4 16,1 1-4-16,0 0-4 0,0 0-10 16,1 0-11-16,-1 1-4 0,0 1-2 15,2-2 0-15,0 1-36 0,-1-4-76 0,1 1-97 16,-1-1-102-16,-1-1-94 0,5-1-115 16,-4-1-105-16,1-3-114 0,3 0-7 0,-5-2 79 15,5-2 161-15,-1-1 194 0</inkml:trace>
  <inkml:trace contextRef="#ctx0" brushRef="#br0" timeOffset="5815.86">29014 640 3 0,'0'-21'404'0,"0"6"246"0,0 6 177 15,0 2 148-15,0 4-198 0,-1 1-312 16,1 0-147-16,0 2-127 0,0 2-119 15,0-2-123-15,0 2-85 0,1-1-24 16,-1 4 13-16,0 2 34 0,0 1-1 16,0 3-58-16,0 5-185 0,2 0-223 15,0 2-187-15,2 1 6 0,2-3 111 16,1-1 205-16,1-2 226 0</inkml:trace>
  <inkml:trace contextRef="#ctx0" brushRef="#br0" timeOffset="6599.23">29376 852 74 0,'4'-2'538'0,"-3"1"222"16,-1-2 152-16,0 1 123 0,-1 0-381 15,-3-1-303-15,-1 2-118 0,-2 0-70 16,-1 0-46-16,-3-2-36 0,-2 2-29 0,-1 1-16 15,-2 0-12-15,-1 0-17 0,-4 4-11 16,0-3 2-16,-1 1 9 0,0 3 4 16,0 0 2-16,5-1-12 0,-2 2-26 0,6 0-28 15,2 0-24-15,3-1-14 0,5 1 9 16,1-2 20-16,2 2 19 0,5 0 24 16,0 0 19-16,6 1 9 0,2-4 6 0,4 4 12 15,2-1 8-15,2 0 0 0,2-1-9 16,0 1-11-16,0-2-11 0,-1 0-15 15,-1 1-11-15,-4 1-9 0,0 0-16 0,-4-2-16 16,-3 0-7-16,1 1-5 0,-6 1 3 16,-1 0 13-16,0-4 20 0,-3 4 20 0,-1-1 16 15,-1-1 16-15,-1 2 19 0,-1-2 15 16,-4 2 16-16,-1 0 11 0,-2 0 5 16,-2 0-6-16,-2 1-14 0,1-2-12 15,2 1-14-15,-3 0-13 0,3-4-7 0,0 2-2 16,2-1-1-16,2 1 1 0,1-2-2 15,1 0-5-15,1 1-16 0,4-3-28 0,0 1-35 16,2-1-17-16,2 2 0 0,0-2 15 16,3 0 11-16,4-3 15 0,5 0 8 15,0 0 1-15,4-3 12 0,2-2 31 16,2-4 33-16,0 0 30 0,1-5 17 16,2 2 4-16,0-7-9 0,3 1-6 0,-4-3-18 15,3-3-8-15,-1 0-6 0,-4-2 0 16,2-3 7-16,-4 0 31 0,-6-4 34 15,-2 0 47-15,-6 1 66 0,-3 0 67 16,-5 2 30-16,0 5 13 0,-5 6 4 16,1 3-34-16,0 6-62 0,-1 0-46 15,2 5-52-15,-2 4-73 0,4 1-81 16,-1 3-73-16,2 0-61 0,0 0-51 16,0 2-20-16,0-1 25 15,-2 5 43-15,1 2 45 0,-1 7 50 16,1 8 39-16,-3 0 15 0,1 4 1 15,2 3-1-15,-3 0-5 0,3 2-3 16,-2 1-3-16,-1-3 1 0,2-2-3 16,0-3 5-16,0 1 1 0,2-2 2 0,4-1-32 15,-2-2-51-15,2-2-36 0,-1-2-47 16,2 1-51-16,-1-4-24 0,1 0-29 16,2 0-72-16,-1-5-68 0,-3-2-108 0,-2-1-158 15,1 0-165-15,-2-6 14 0,0 0 105 0,-6-1 179 16,-5-5 226-16</inkml:trace>
  <inkml:trace contextRef="#ctx0" brushRef="#br0" timeOffset="6798.05">29474 703 276 0,'8'-4'594'0,"5"-1"175"16,0 3 156-16,9-1-57 0,4 3-392 15,6 0-157-15,5 0-107 0,-1 3-96 16,2 1-78-16,0 3-152 0,-4 1-176 16,0 2-291-16,-4 2-275 0,-9-1-68 15,-4-3 114-15,-16-3 188 0,-7-5 287 16</inkml:trace>
  <inkml:trace contextRef="#ctx0" brushRef="#br0" timeOffset="8182.35">25792 1114 74 0,'5'0'517'0,"-2"2"184"0,-2-4 161 15,-1-1 164-15,0 2-321 0,0-1-229 0,0 1-45 16,0-3-70-16,-1 3-75 0,1-2-80 16,-2 2-61-16,1-2-33 0,-4 2-23 15,0-1-24-15,2 0-10 0,-2 1-2 16,1-2 8-16,-4 3 2 0,0-3-3 16,-2 2-15-16,2-1-19 0,-4 0-14 0,1 1-12 15,-4 1-4-15,-2 0-4 0,-3 0 1 16,-3 0-1-16,-5 1 4 0,-2-1-1 0,-4 2 4 15,-3 0 2-15,-1-2 7 0,-3 1 7 16,-3 0 4-16,-6 1 1 0,-2-2-4 16,-6 0-2-16,-2 0-2 0,-3 0-3 0,-4 0 0 15,-4-2-1-15,-5 2 1 0,-3 2 0 16,-6-2 4-16,-9 2 5 0,-6 0 6 0,-4 2 3 16,0 0-5-16,-3 0 0 0,-3 1-2 15,-3-1-6-15,2 1-3 0,-5-1 0 16,3 2 0-16,2-1-4 0,-5 1 1 15,4 1-2-15,3-5 0 0,0 5-2 0,4-3-1 16,5 0-2-16,6 0 1 0,3 0 3 16,5-2 1-16,2 0 0 0,4-1 5 15,5 1 6-15,9-2 5 0,6 0 9 16,8-2 15-16,6 1 4 0,6-1-3 0,6 0-5 16,5 0-4-16,8 0-4 0,7 1 9 15,5 0 7-15,2-1 3 0,1 2-1 16,6-2-5-16,-1 2-2 0,1-1-1 0,0 1-3 15,0 0 1-15,0 0-7 0,1 0-11 16,-1 0-8-16,0 0-4 0,0-1-1 16,2 1-2-16,-2 0-2 0,3 0-8 0,-3 0-7 15,1-2-8-15,-1 2 1 0,2 0 0 16,-2-2 1-16,1 2 7 0,1 0-3 16,0-1-9-16,-2-1-10 0,1 1-10 15,3-2-10-15,-1 1-10 0,2-4 1 0,-1 4-1 16,2-3 2-16,1-1 4 0,1 1 5 15,1-1 9-15,2 0 5 0,-1 0 5 16,-1 0 4-16,2 2 7 0,-3-2 2 0,2 3 8 16,-1-2 4-16,-3 1 4 0,2 1 2 15,-3 1 1-15,2-3 7 0,-1 4 8 16,-3-1 9-16,-2-1 14 0,1 2 10 16,0 0 9-16,-2 1 9 0,0-2-1 0,0 2-7 15,0 0-3-15,0-2-10 0,0 2-3 16,0 0-9-16,0 0-4 0,0 2-8 15,-2-2-8-15,0 2-13 0,2-2-4 0,-1 0-8 16,-1 1-10-16,1-1-10 0,-4 0-13 16,2 4-16-16,-2-3-11 0,-3 0-3 0,-3 5 7 15,-5-4 11-15,0 4 10 0,-4 0 12 16,1 0 9-16,0 1 2 0,0 0-1 16,5 1-6-16,-4 0 0 0,6-1 4 15,-2 0 6-15,-1 4 11 0,0-2 9 0,0 1 6 16,1-2 1-16,3 1-3 0,1 0-3 15,1-2-1-15,1 1-2 0,3 0-4 0,0-1-6 16,4-1-6-16,-1 1-9 0,4-1-2 16,-1 0 2-16,4-2 4 0,0 1 8 15,3 2 2-15,3-3-3 0,-1 2-8 16,2-3-6-16,-1 1-3 0,0 1 5 16,-1-1 15-16,6-2 18 0,-3-1 11 0,0 4 8 15,0-3 4-15,1-2-1 0,-2 3-4 0,-3-2-6 16,0 1-2-16,-2-2-6 0,-1 1-1 15,1-1-3-15,-3 2-3 0,1-2-32 16,-4 2-68-16,-1-2-94 0,0 1-102 16,0-1-131-16,0 0-131 0,-1-1-141 15,-2 1-164-15,3 0-161 0,0 0 53 0,-6-4 159 16,-4 1 226-16,-1-1 263 0</inkml:trace>
  <inkml:trace contextRef="#ctx0" brushRef="#br0" timeOffset="8933.24">18191 1281 104 0,'4'6'511'0,"-3"-4"156"16,3 3 70-16,-3-3 43 0,-1 1-439 15,2-3-128-15,-1 1 21 0,-1-1 73 0,0 0 63 16,4 0 0-16,-4-1-46 0,0 1-32 15,0-3 6-15,0 3 31 0,0 0 41 16,0 0 33-16,1-2 13 0,-1 2-15 0,0-5-55 16,0 3-79-16,0-4-156 0,0-4-111 15,-1-3 0-15,1-1 0 0,-4-5 0 16,3 0 0-16,-1-2 0 0,1-1 0 16,-3-3 0-16,1-3 0 0,-2-4 0 0,-1-4 0 15,2 1-2-15,-1-3-9 0,-2 1-9 16,-1-3-36-16,1 3-27 0,0-1-13 15,-1 3-4-15,0-2 32 0,-1 6 53 16,1-1 29-16,2 8 15 0,-1 5 7 16,6 4-15-16,-4 5-27 0,5 4-34 15,0 4-46-15,0 0-48 16,3 0-46-16,0 1-26 0,2 0 7 16,6-1 31-16,6 0 38 0,9 1 50 15,5 0 44-15,4-1 19 0,2 2 5 16,-3 2 4-16,0-1-2 0,-3 0-42 15,-1 1-33-15,2 0-56 0,-2-1-85 16,-2 0-131-16,-2 1-117 16,-7 0-154-16,-2 4-199 0,-6-4-179 0,0 5 52 15,-4 0 152-15,-6-1 211 16,-6 2 263-16</inkml:trace>
  <inkml:trace contextRef="#ctx0" brushRef="#br0" timeOffset="9134.03">18049 925 72 0,'8'3'401'0,"2"-1"110"0,-4 2 63 16,4 0 96-16,2-3-337 0,2 2-67 16,5-5 13-16,1 1 10 0,2 0-56 15,1-1-79-15,2-1-79 0,1 2-43 16,2-3-19-16,-1 3-52 0,0-1-92 0,0 2-190 15,-2-1-216-15,0 1-208 0,-4 0-10 16,1 0 98-16,-6 1 200 0,-2-1 215 0</inkml:trace>
  <inkml:trace contextRef="#ctx0" brushRef="#br0" timeOffset="10115.5">18568 1035 54 0,'2'7'356'0,"-1"-1"45"15,2-2 5-15,2 1 24 0,-2 0-314 16,3 2-34-16,-3-5 100 0,2 5 90 16,-1-1 46-16,0 0-19 0,0 0-66 0,0 1-47 15,0 1-31-15,0 0-10 0,-1-1-6 16,2-1-11-16,-3 0-14 0,1 0-24 16,-2-1-36-16,3-2-30 0,-3-2-21 15,1 1-4-15,-1 0 17 0,-1-2 30 0,2 0 40 16,-2 0 46-16,0-2 49 0,0 0 55 15,2-1-15-15,-1-1-37 0,5-4-35 0,1-3-35 16,-3 0-50-16,1-2-8 0,2-2 2 16,0-2 10-16,0-3 14 0,-1-1 20 15,1 2 24-15,-3 2 20 0,2 2 5 16,-1 3-6-16,-2 2-16 0,0 4-21 0,-1 1-32 16,-2 4-47-16,2 1-72 0,-2 0-77 15,1 0-58-15,-1 0-16 0,4 1 16 0,0 1 43 16,2 1 51-16,4-1 48 0,0 5 23 15,2-3 7-15,-1 2 0 0,0-1-5 16,0 1-3-16,2 0 0 0,-2 1 0 16,3-1 6-16,1 2 7 0,0 1 4 0,0-2 1 15,0 1 2-15,1-1-1 0,2-1 0 16,0 0-2-16,-2-1-2 0,3-3-1 16,-1 1 0-16,-1-2 7 0,-3-1 17 0,4-1 19 15,-5-3 24-15,2 1 22 0,-4-1 16 16,2-2 6-16,-4-2 5 0,-2 0 5 15,-1 1 0-15,-1 0-9 0,-1-2-13 0,-1 0-14 16,-1-1-17-16,1-3-10 0,-3 3 0 16,0 0 10-16,0 3 9 0,0 0 11 0,0 0 16 15,-3 2 1-15,3-1-5 0,-2 6-14 16,-1-2-26-16,2 2-42 0,-4-2-55 16,2-1-59-16,-3 3-45 0,-4 0-27 15,-1 3-4-15,-3 1 22 0,-3 0 31 0,-1 1 31 16,-2 3 18-16,2 0 7 0,-1-1-1 15,4 4-4-15,2-2-6 0,3 1-1 16,-1 3 4-16,7-1 6 0,-3 0 5 16,6 1 7-16,-3 0 6 0,6 2 3 15,0-2 1-15,2-1 2 0,1 1 1 0,4-1 3 16,-1-2 4-16,4 1 7 0,1-2 10 16,2 0 11-16,2-1 9 0,-1-2 6 0,5 0 8 15,-4-2 8-15,4-2 8 0,-1-1 1 16,4-1-2-16,-3-1-1 0,2-2 4 15,-1-1 3-15,2-2 6 0,2-2 10 0,-3-1 10 16,2 0 0-16,-3-3-2 0,-1-2 0 16,0-1 0-16,-3 1-4 0,-3-5-6 0,-2 1-4 15,-3 0-5-15,-2 2 1 0,-3 1 2 16,-2 2 10-16,-3 3 7 0,0 1-4 16,-3 3-25-16,0 1-36 0,-3 3-43 15,-2-1-42-15,-3 1-27 0,0 1-10 0,-5 1 3 16,2 1 12-16,-4 4 14 0,2-3 13 15,2 3 2-15,3 0-4 0,0-1-5 0,0 2-2 16,3 0 7-16,2 3 8 0,-2 3 18 16,-1 2 20-16,2-1 9 0,2 5 9 15,2 0 7-15,1 1 9 0,2-2 6 16,5 1 1-16,0-2-15 0,3 1-39 0,3-2-49 16,2-2-67-16,2-2-80 0,5 0-92 15,0-4-70-15,3 0-126 0,0-2-158 0,2-3-144 16,0-2 38-16,1 0 107 0,-3-2 193 15,-3-3 226-15</inkml:trace>
  <inkml:trace contextRef="#ctx0" brushRef="#br0" timeOffset="10565.71">19692 617 192 0,'-4'-19'703'16,"-3"2"271"-16,5 19 214 0,-1-4 198 16,2 2-567-16,-1 0-255 0,0 0-159 15,2 0-144-15,0 2-154 0,0 0-131 16,0-2-79-16,0 3-27 15,-3 3 14-15,2 4 34 0,-4 3 42 16,1 9 29-16,0 2 16 0,-1 5 6 16,2 2 7-16,2 0 3 0,-1 3 10 0,0-2 5 15,1 1 0-15,-1 0 1 0,2 0-7 16,3-1-5-16,-1-4-7 0,1 1-5 16,0-2-7-16,2-1-2 0,-1-4-8 15,0-3-3-15,4-1-4 0,-2-1-3 0,1-4-3 16,-1 0-22-16,3-3-36 0,-1-1-35 15,-1-3-39-15,2 0-42 0,0-2-28 0,1-1-24 16,1-2-29-16,0-2-29 0,2 0-25 16,3-4-19-16,-4 1-23 0,1-2-56 15,4-1-63-15,1-1-74 0,-4-1-82 16,3 0 42-16,-2-4 121 0,0 3 145 0</inkml:trace>
  <inkml:trace contextRef="#ctx0" brushRef="#br0" timeOffset="10819.4">20046 952 154 0,'2'-3'611'16,"-1"0"205"-16,-1 6 130 0,0 0 129 0,0-2-496 16,0-1-198-16,0 2-93 0,0 0-70 15,0-1-76-15,0 2-84 0,0 3-55 0,0 2-12 16,0 4 18-16,0 1 11 0,2 1 3 15,-2 0-6-15,3 3-6 0,-1-1-1 16,1 1-3-16,0-1-6 0,2 1 0 16,-1-2-3-16,0 0-19 0,0-1-52 0,0-2-84 15,1-3-107-15,-1 0-121 0,1-2-145 16,-1-1-148-16,0 0-152 0,-1-3 15 16,2-3 111-16,0-1 178 0,-2-5 214 0</inkml:trace>
  <inkml:trace contextRef="#ctx0" brushRef="#br0" timeOffset="11082.49">20133 780 132 0,'0'-5'651'16,"-2"4"261"-16,1-4 161 0,-2 5 106 0,3-2-518 15,-3-1-332-15,1 3-159 0,2 0-91 16,0 0-72-16,0 0-102 0,0 3-84 15,0-1-68-15,-1 3-66 0,-1 3-83 0,-1 2-106 16,1 1-138-16,2 2-135 0,2-2 29 16,0 0 124-16,-1 0 189 0,2-2 201 15</inkml:trace>
  <inkml:trace contextRef="#ctx0" brushRef="#br0" timeOffset="12306.52">20503 996 109 0,'0'-2'506'0,"-2"-4"165"15,2 6 112-15,0-1 115 0,-3 0-425 16,2-2-160-16,-5 1-60 0,-1-2-40 15,-1 3-62-15,0-2-72 0,-4 1-56 16,-1 2-30-16,-2 0-6 0,-5 4 11 0,-2-2 26 16,0 3 34-16,1 0 18 0,-1-3 5 15,4 5-14-15,1-3-24 0,5 3-29 0,4-5-19 16,2 2-14-16,2-3-9 0,1 2-6 16,2-3-3-16,1 0 2 0,0 0 5 15,0 2 9-15,0-2 14 0,0 0 14 0,0 0 13 16,1 0 8-16,-1 0 2 0,2 0 0 15,-1 0-9-15,-1 0-6 0,2 0-7 16,0 0 1-16,-2 0-1 0,0 0 2 0,1 0 3 16,-1 0 8-16,0 0 10 0,0 0 8 15,-1 0 10-15,1 0 10 0,0 0 10 16,0 0 4-16,0 0 4 0,-2 0-1 16,2 0-5-16,0-2-6 0,-2 2-10 0,2 0-10 15,0 0-14-15,0 0-12 0,0 0-15 16,0 0-19-16,0 0-14 0,0 2-17 15,0-2-11-15,0 0-12 0,0 0-3 0,0 0-2 16,0 0 5-16,0 0 3 0,0 0 1 16,2 0 5-16,-2 2 37 0,2 1 28 15,-1 0 22-15,1 3 20 0,1 0 13 16,0 1-24-16,-1-1-13 0,1 0-7 0,0 0-5 16,3 1-2-16,-3-1-2 0,2 0-3 15,2 0-5-15,-1-1-1 0,2-1 1 0,-2-1 6 16,1-1 11-16,2 2 12 0,2-1 9 15,0-2 4-15,0 1-3 0,2-1-7 16,0 1-10-16,1-1-5 0,0 1-8 16,2-1-8-16,-2-1-8 0,2 1-8 0,-3 3-5 15,-2-3-3-15,1 0 2 0,-4 3 7 16,2-3 7-16,-3 0 2 0,0 2 4 16,-2-2 1-16,-4 0-3 0,1 0-3 0,-1-1-2 15,-1 2-1-15,2 1-1 0,-2-3 1 16,0 2 5-16,0-2 10 0,-2 3 9 15,2 1 10-15,-1 0 12 0,-1 0 9 0,1 2 2 16,-4 1 0-16,1 1-3 0,0-1-7 16,-4 0-7-16,0 3-3 0,-2-3-2 0,1 1 0 15,-2 1 0-15,1-1-1 0,-2-2 4 16,2-1 0-16,1-1 1 0,0 0-1 0,2-1-2 16,4-2-8-16,1 1-14 0,2-2-32 15,0 0-42-15,2 0-56 0,0 0-57 16,1-2-58-16,0 1 6 0,6-1 30 15,2-1 36-15,4-1 35 0,4-3 50 16,1-1 17-16,4-1 14 0,-3-4 30 0,1 0 30 16,3-3 26-16,2-2 14 0,-2-3-4 15,2-5-1-15,2-2 11 0,-3-3 16 16,1-6-1-16,-2 2 30 0,-4-1 26 0,-2 0 18 16,-3-1 6-16,-4 1 45 0,-5 2 29 15,-2-2 44-15,-4 0 42 0,-2 1 47 16,-2 3 21-16,-2 5 19 0,1 4-22 15,0 6-36-15,-1 5-81 0,2 5-256 16,-2 2 0-16,2 2 0 16,3 3 0-16,-1 0 0 0,-1 1-199 15,0 6 18-15,-1 2 45 0,-2 3 42 16,4 6 44-16,-1 3 20 0,0 4 9 16,6 1 11-16,-3 4 7 0,2 0 3 15,2 0 2-15,-1 0-1 0,-3 0-2 0,1 2-3 16,-1 1-1-16,-1-2-23 0,0 2-53 15,0-1-56-15,5-4-68 0,-4-1-69 16,2-3-51-16,2-5-26 0,0-3-27 0,0 0-34 16,0-4-40-16,1-3-40 0,-2-2-99 15,1-2-113-15,-1-2-118 0,-4-3 43 16,6-3 114-16,-3 0 191 0,-3-5 211 0</inkml:trace>
  <inkml:trace contextRef="#ctx0" brushRef="#br0" timeOffset="12487.04">20686 861 263 0,'-3'2'876'0,"3"-1"260"16,12-1 98-16,-6 0 58 0,5 0-801 0,0-3-386 16,7 0-128-16,4 0 3 0,6-2-53 15,2 1-203-15,7 4-382 0,3 0-333 16,2 0-95-16,2 3 80 0,-2-6 244 0,-2 1 357 15</inkml:trace>
  <inkml:trace contextRef="#ctx0" brushRef="#br0" timeOffset="14901.41">23508 550 260 0,'-4'-4'489'15,"-1"0"167"-15,2 1 153 0,-2 0-90 16,2-4-143-16,0 3-54 0,-1-2-49 16,0 0-41-16,1-2-55 15,2 1-64-15,-1-1-45 0,2 1-27 16,0-1-34-16,0 0-27 0,2 2-20 15,-1-3-20-15,2 2-31 0,2 1-40 16,1 0-48-16,4 0-51 0,1 2-37 16,6 1-22-16,4 0 1 0,0 3 16 15,2 2 18-15,2-1 19 0,1 3 10 16,-6 0 6-16,2 3 0 0,-3 0-3 16,-4 1-9-16,-1-2-7 15,-5 2-7-15,-2 2-2 0,-1-3 3 16,-3 6 10-16,-3-4 13 0,-1 5 19 15,-2 0 18-15,-6 4 18 0,-2 0 13 16,-3 0 9-16,-2-1 0 0,1 2-5 16,-1-2-12-16,2-2-11 0,1 1-17 15,2-3-11-15,3 1-5 0,2-3-6 16,2-1 1-16,-1 0 2 0,4-1 3 16,-1-3 2-16,2 0 2 0,0 0-1 15,0 1-3-15,2-4-16 0,-1 4-39 16,3 0-51-16,-3 1-72 0,3-2-85 15,-3 0-86-15,2-1-70 0,1 2-87 0,-1-1-123 16,-2-1-158-16,3 5-102 0,-2-2 54 16,2-1 143-16,-4 0 214 0,-4-1 245 15</inkml:trace>
  <inkml:trace contextRef="#ctx0" brushRef="#br0" timeOffset="15115.96">23648 930 183 0,'-2'2'804'16,"2"-2"326"-16,-3 0 212 0,3 0 222 0,-1-2-471 16,1 2-321-16,0-2-125 0,0 2-60 15,0 0-518-15,1 0-69 0,-1 0 0 16,0 0 0-16,2 0 0 0,-2 0 0 16,0 0 0-16,0 2 0 0,0 0-92 0,0 0-695 15,1 3-406-15,-1 1-373 0,0 0 37 16,-1 0 222-16,-6-3 327 0,-2-3 423 0</inkml:trace>
  <inkml:trace contextRef="#ctx0" brushRef="#br0" timeOffset="29449.29">8359 6788 27 0,'4'4'111'0,"-2"-4"15"16,1 0 32-16,0 0-58 0,4-1-11 16,1-2 55-16,4 1 48 0,-1 0 14 15,5-1-16-15,0-1-11 0,4-1 18 16,1 0 9-16,6 3-3 0,3-2-3 15,3 2-11-15,2-1-42 0,4 0-24 0,1 0-15 16,1 1-12-16,3-1-17 16,1 0-16-16,4 0-13 0,0 0-11 0,3 1-9 15,3 0-6-15,-1 0-14 0,-2 0-12 16,0-2-4-16,0 4 1 0,-4-2 7 16,3-1 9-16,-4 1 7 0,4-2 4 15,-4 2-1-15,-3 0-3 0,-2-1-10 16,-3 0-6-16,-6 2-30 0,-3-1-17 15,-9 2-9-15,-5 0-6 0,-7 2-3 16,-2-2 1-16,-5 0-24 0,-2 0-65 0,0 0-100 16,-4 1-79-16,-1 0-68 0,-6 4-113 15,-5-1 21-15,-6 2 98 0,-8-1 99 16</inkml:trace>
  <inkml:trace contextRef="#ctx0" brushRef="#br0" timeOffset="29882.54">8594 6842 188 0,'0'0'318'0,"0"0"71"0,2-1 21 15,-2 1-249-15,3-1-77 0,-1-1-40 0,1 2-16 16,3-2 33-16,2 2 53 0,0-1 25 16,8 1 2-16,1-1 5 0,5-1 0 15,3 1-13-15,2-2-20 0,3 0-10 16,2 1-8-16,3-1-15 0,1 0-10 16,7 2-14-16,1-2-24 0,4 1-21 15,1 1-10-15,-5 0-7 0,2-1 0 16,-7 2 1-16,0-2 2 0,-5 2-2 0,-2 2-1 15,-2-2-2-15,-2 0-4 16,-4 0-2-16,0 0-2 0,-7 0-14 0,-3 0-23 16,-4 0-15-16,-4 2-9 0,-1-2-2 15,-2 1 14-15,-2-1 22 0,-1 0 22 16,0 0 18-16,0 0 14 0,0 0 13 16,-1 0-26-16,1 0-45 0,-2 0-52 15,2 0-60-15,0 0-60 0,0 0-33 0,-1 0-34 16,1 0-44-16,0 0-34 0,0 0 29 15,0 0 64-15,-8 3 91 0</inkml:trace>
  <inkml:trace contextRef="#ctx0" brushRef="#br0" timeOffset="31534.85">14957 6765 26 0,'1'1'257'0,"1"-1"47"16,-1 0-23-16,4 0-39 0,0 0-283 0,6-1-84 16,3-1 27-16,2-1 68 0,3 2 52 15,5-2 31-15,2 1 20 0,1 1 4 16,5-1 12-16,4 1 18 0,2-1 26 15,7 1 31-15,7-2 17 0,5 1-8 0,4-1-26 16,6 0-36-16,1 2-48 16,4-2-25-16,1 1-14 0,0 2 2 0,5 0 5 15,-4 0 16-15,5 0 8 0,-1 0-2 16,0-1-8-16,0 0 0 0,-1-1-10 16,2 0 0-16,-1-3 3 0,2 3 1 15,-2-4-1-15,-2 1-2 0,-5 1-12 16,-4-2-7-16,-11 1-2 0,-4 0-8 15,-10 3-4-15,-7-3-4 0,-7 1-3 16,-8 2 10-16,-5 1 17 0,-4-1 26 0,-7 2 32 16,0 0 27-16,-4-1 7 0,1 1-12 15,-1 0-18-15,-1 0-23 0,1 1-20 16,-2-1-9-16,0 0-6 0,2 0-9 16,-1 0-11-16,-1 0-8 0,2 0-7 15,-1 0-4-15,1 0 0 0,0 0-13 16,0 0-24-16,-2 0-33 0,2 0-41 15,-3 0-47-15,3 0-37 0,-1 0-43 0,-1 0-47 16,-1 2-40-16,0-1-41 16,-4 1-65-16,-2 1 12 0,-4 0 68 0,0 0 93 15,-4-2 115-15</inkml:trace>
  <inkml:trace contextRef="#ctx0" brushRef="#br0" timeOffset="35217.37">12556 6724 54 0,'0'0'117'16,"0"0"28"-16,0-2 19 0,-1 2 8 0,1 0-5 15,-2 0-16-15,2 0-17 0,-1 0-23 16,-2-3-17-16,3 3-10 0,0-1-8 16,0 1 0-16,-2-1 9 0,2 1 6 0,0 0 5 15,2 0 2-15,-2 0-10 16,0 0-25-16,0 0-25 0,0 0-13 0,3 0-12 15,-3 0-12-15,1 0-2 0,-1-1-12 16,2 1-20-16,-2 0-20 0,1 0-6 16,-1-3 4-16,4 3 22 0,1-2 20 15,1 2 11-15,2-2 5 0,6-4 4 16,0 3 7-16,5 0 17 0,6 0 22 0,2 0 15 16,5-2 1-16,1 1-20 0,4 0-20 15,-3 1-19-15,1 3-13 0,2 0-17 16,0 0-8-16,0 0-5 0,-1 0 5 15,2 3 5-15,-1 0 14 0,0 0 18 16,1 1 14-16,0-1 4 0,-3 2 4 16,3-1-1-16,-2-1-6 0,2 3-7 15,0-4-3-15,-1 3-2 0,2-2 2 16,-1 2-2-16,0-1 1 0,0-2 3 16,-1 3-2-16,0-2-6 0,-2-2-1 0,-3 1-6 15,-4-1-8-15,0-1-3 0,-5 0-1 16,-3 0-6-16,-1 0 1 0,-1-1 7 15,-1-1 8-15,-1 1 12 0,1-2 10 16,-1 0 4-16,2 1 2 0,-6 0-8 16,1 0-10-16,-4 0-7 0,-1 2 8 15,-6 0 7-15,2 0-10 0,-4 0-55 16,0 0-74-16,0 0-91 0,-4 0-112 16,4 0-107-16,0 0-7 0,-5 2 61 0,-4 2 92 15,-3 0 116-15</inkml:trace>
  <inkml:trace contextRef="#ctx0" brushRef="#br0" timeOffset="36534.03">25111 5515 22 0,'-111'0'84'16,"0"3"-12"-16,2 3-5 0,-5 5-12 16,-4 7-50-16,-1 4-69 0,-1 8-34 0,0 3 5 15</inkml:trace>
  <inkml:trace contextRef="#ctx0" brushRef="#br0" timeOffset="36618.81">23220 6017 1 0,'-79'44'39'0,"7"-1"0"0,11 3-12 0,6 1-6 16,5 2-7-16,8-1-1 0,4 2-24 15,4 0-27-15,8 0-14 0,2-2 2 0</inkml:trace>
  <inkml:trace contextRef="#ctx0" brushRef="#br0" timeOffset="36717.58">23058 6954 20 0,'119'21'38'0,"14"0"-15"0,18 0-40 0,17-2-20 15</inkml:trace>
  <inkml:trace contextRef="#ctx0" brushRef="#br0" timeOffset="59700.34">2074 6417 122 0,'0'-6'277'16,"2"1"125"-16,-1 1 113 0,-1-2-102 16,3 0-25-16,-3 0-32 0,0 1-49 0,0 1-29 15,0 1-24-15,0 0-21 0,0 1-23 16,0 1-26-16,-3 1-32 0,2-2-32 15,-1 2-27-15,1 0-15 0,-3-1-12 16,1-1-5-16,-2 1-1 0,-1-2 5 16,1 1-1-16,-4 1-10 0,1-2-16 0,-2 1-16 15,-4 0-19-15,1 2-13 0,-4 0-6 16,-2-3-5-16,-3 3 2 0,-3 3-2 16,-4-3 2-16,-1 2 2 0,-1 0 4 15,-6 0 4-15,-1-1 4 0,-4 0 3 16,-3-1 2-16,0 2-1 0,0-2 0 0,-1 0-1 15,2 0 0-15,1 0 2 0,4 0 2 16,1 0 1-16,6 0-2 0,2 0-6 16,2 0-4-16,5 0-1 0,0-2-2 15,4 2 4-15,1 2 2 0,1-2 7 0,4 2 40 16,-1-1 28-16,0-1 13 0,0 1 5 16,3-1 4-16,-3 2-20 0,2-2-13 15,1 0 3-15,2 1 8 0,-1-1 7 0,4 0 0 16,1 0 0-16,0 0-2 0,1 2-7 15,1-2-10-15,3 0-22 0,-2 1-23 16,2-1-24-16,0 0-27 0,-1 0-28 0,-1 2-20 16,2-1-8-16,0 4 6 0,-2 1 16 15,1 1 23-15,1 2 12 0,-2 3 7 16,2 1 8-16,0 3 1 0,2 0 5 16,-1 5 9-16,1 3 10 0,1 5 7 0,-3 4 7 15,2 4 4-15,1 4 5 0,1 5 2 16,-2 5-6-16,3 5-6 0,0 5-10 0,1 3-10 15,-1 3-4-15,1 0 2 0,2 4 1 16,0 1 4-16,0 1 1 0,3 1-9 16,-2 2-8-16,-1 1-2 0,-1 3-1 15,0 2 3-15,-2 2 7 0,0 3 4 0,-2-1 3 16,0 6 0-16,-3-2 1 0,2 3 9 16,-2 1 5-16,0 4 3 0,0 3 3 15,0 0 1-15,0 4-13 0,-2-1-2 16,1-1-1-16,-1 0 14 0,-1-1 40 0,1-2 22 15,-1 1 10-15,-2 0 1 0,-2 2-13 16,2-4-36-16,-3-3-25 0,0-7-9 0,-1-3-7 16,-1-11-10-16,0-3-45 0,-2-7-56 15,1-5-81-15,-2-5-113 0,-1-5-134 16,4-7-176-16,1-6-248 0,0-9-55 16,4-11 85-16,2-11 162 0,1-13 239 0</inkml:trace>
  <inkml:trace contextRef="#ctx0" brushRef="#br0" timeOffset="60817.35">2189 6579 167 0,'2'-1'297'16,"-2"2"91"-16,2-1 79 0,-2 1-156 15,1-1-34-15,-1 0-5 0,0 0-9 16,0 0-9-16,0 0-27 0,0 0-55 0,0 0-74 16,-1 2-82-16,1 0-77 0,-2-1-58 15,2 0-16-15,-2 2 26 0,2 3 46 16,-1 2 48-16,1 4 44 0,0 1 12 16,0 6-1-16,0 1-6 0,1 5 9 15,1 5 14-15,1 4 14 0,-1 2 11 16,1 4 0-16,1 6-8 0,-2 3-19 0,3 6-12 15,0 2-9-15,1 5-10 0,0 0-10 16,2 0-11-16,2-2-1 16,-1 0-6-16,2 2 0 0,0-1-3 0,-1 2 2 15,1 5 5-15,-3 2 32 0,-2 4 16 16,-3 4 18-16,2 4 7 0,-5 1 3 16,0 5-50-16,0-4-28 0,0 1-16 15,2 0 1-15,-1-3-8 0,1-2 19 16,2-4 2-16,-2-1-4 0,1-4-5 0,0-2 1 15,1-3 6-15,-1 0 7 0,-2 0 9 16,4-1 4-16,-3 0-6 0,1-2 9 16,3-2 0-16,-3 0 9 0,2-4 1 15,0 3 2-15,-2-2 1 0,0-3-8 16,0-3-12-16,-1-2-1 0,2-2 2 16,0-4-4-16,-3-4 6 0,2 1 3 0,-1-7 7 15,-2 0 12-15,0-2 3 0,0-5-1 16,-2 1 1-16,-1-4-3 0,0-5-8 15,-3 1 1-15,1 0 4 0,-1-3 4 16,1 3 2-16,-3 0-6 0,0-2-9 16,2 1-12-16,1-6-10 0,0 0-6 15,2-1-2-15,0-2-1 0,1-2 4 0,-2-4 12 16,4 0 10-16,0-2 16 16,0-2 15-16,0 0 12 0,0 0 5 0,0 0 6 15,0-2-3-15,0 2-4 0,-2 0 17 16,1 0 10-16,-1 0-21 0,1-1-26 15,-4 0-16-15,-2-1-33 0,-1-2-25 16,-4 0 6-16,-1-3 13 0,-2 5 12 0,-3-5 2 16,-3 1 0-16,-4-2-2 0,-3 2-22 15,-4-1-33-15,-6 1-35 0,-6 0-32 16,-5 3-30-16,-5 2 3 0,0 1 23 16,-3 0 34-16,-3 1 36 0,2 0 39 15,-2-1 23-15,1 0 10 0,2 0 10 0,2 0 1 16,6-1 3-16,3-2 2 0,3 0-1 15,7 0-2-15,4-1-3 0,4-1 1 16,4 2-3-16,4-2-21 0,5 0-42 0,3-1-62 16,1 2-77-16,4 0-90 0,2-1-148 15,2 1-163-15,3-2-162 0,0-3 3 16,2-3 84-16,1-6 182 0,0-5 212 16</inkml:trace>
  <inkml:trace contextRef="#ctx0" brushRef="#br0" timeOffset="61549.13">1258 8588 183 0,'0'-1'320'0,"0"1"124"0,0-3 107 0,0 3-167 15,0-2-22-15,0 2-33 16,2-1-45-16,-2 1-29 0,1 0-25 0,-1 0-32 15,2-1-53-15,-1-1-70 0,1 2-37 16,6-2-10-16,3 1 13 0,7-2 34 0,8 0 48 16,9-3 11-16,6 0-20 0,8-1-39 15,3 0-32-15,7-3-33 0,-1 1-12 16,-1 1-3-16,-3-3 3 0,-3 0-4 16,-3 4-3-16,-5-2 2 0,0 0 4 15,-2 2 5-15,-1-4 2 0,-2 7 6 0,-3-5-7 16,-2 2-4-16,-3 1-3 0,-3 2-26 15,-4 1-64-15,-1 0-72 0,-6 1-90 16,-2 2-133-16,-4 2-132 0,-2 1-81 16,-2 0-75-16,0 4 38 0,-6 1 127 15,-6 0 167-15,-5 2 159 0</inkml:trace>
  <inkml:trace contextRef="#ctx0" brushRef="#br0" timeOffset="62084.21">1160 9396 203 0,'-2'4'317'0,"1"-1"71"0,-2-3 40 15,3 2-228-15,0-2-101 0,0 0-40 16,0 0-5-16,0 0 33 0,0 0 41 0,0 1 30 15,0-1 12-15,3 0-6 0,-3 0-20 16,1 0-10-16,-1 0 2 0,0-1 19 0,0 1 14 16,2 0-8-16,-2-2-29 0,1 2-52 15,1-2-35-15,1 2-3 0,4 2 21 16,1-2 35-16,4 0 45 0,4 0 28 16,5 0-3-16,2-2-11 0,7 0-3 0,5-1-8 15,5-3-12-15,5-2-15 0,5 0-23 16,3 0-24-16,4-3-19 0,0-1-23 15,-3 1-15-15,-2 1-10 0,-3 1-7 16,-3 0-4-16,-2 4 2 0,-1-3 1 0,0 2-27 16,-1 0-53-16,-2 1-54 0,-2-2-63 15,-3 2-64-15,-2-1-47 0,-3 1-36 16,-3 0-80-16,-4 0-86 0,-2 2-76 16,-2 0-89-16,-2 1 40 0,-4-2 131 0,-2 0 156 15,-3-1 165-15</inkml:trace>
  <inkml:trace contextRef="#ctx0" brushRef="#br0" timeOffset="64601.83">1536 8850 92 0,'-3'-5'293'0,"1"3"155"0,1 0 147 16,1-1-31-16,0 2-13 0,-2-1-20 15,2 2-37-15,-1 0-37 0,1-2-34 16,-2 2-56-16,2 0-60 0,0 0-58 15,0 0-41-15,0 0-35 0,0 0-27 16,-3 2-35-16,3-2-37 0,0 0-52 0,0 2-71 16,0-2-70-16,3 1-49 0,-3 0-10 15,0 4 22-15,0 2 45 0,-3 5 52 16,3 3 44-16,0 3 14 0,3 0 2 16,-1 1 1-16,1 1 1 0,0 1 5 15,0 2 3-15,0 1 5 0,1 1-1 0,-1 1 0 16,0-2-4-16,2-2-7 0,-1 1-37 15,1-4-33-15,-2-1-22 0,2 0-36 16,-2-2-40-16,2-3-6 0,-3-3-19 16,1-2-30-16,-3-2-11 0,3-2-4 15,-2-1-6-15,-1 0-5 0,0-3 5 16,0 2 10-16,0-2 19 0,0 0-20 0,-1-2-54 16,1-1-77-16,0 3-80 0,-3-7-26 0,3-2 60 15,0 0 113-15,3-2 136 0</inkml:trace>
  <inkml:trace contextRef="#ctx0" brushRef="#br0" timeOffset="64965.01">1647 8979 206 0,'0'-5'376'0,"-3"2"141"0,1 0 121 0,-1 2-175 15,2 0-59-15,-4 1-87 0,2-3-84 16,-2 2-73-16,0 1-58 0,-4 1-51 15,1 2-34-15,-5 0-18 0,-1 4 2 16,-2 2 15-16,-3 0 23 0,-1 1 23 0,0 1 9 16,0-1 2-16,-2 1 2 0,0-1 6 15,0-1 13-15,0 0 22 0,2-3 24 16,0 0 19-16,4-3-8 0,2-1-15 16,1-1-23-16,2-1-23 0,3-1-9 0,2 1 10 15,1-3 22-15,1 1 14 0,2 1-2 16,2-4-19-16,-2 1-48 0,2-2-52 15,0-5-33-15,2-1-13 0,0-1 7 16,-1-4 20-16,2 1 13 0,0-1 0 0,-1 0-8 16,1 1-7-16,0 3-3 0,-1 3 5 15,-1 2 1-15,1 5-12 0,-2 1-73 16,0 1-146-16,0-2-173 0,0 3-199 0,3 3-139 16,-1-2-76-16,4 1 9 0,2 1 135 15,1-1 195-15,1-1 172 0</inkml:trace>
  <inkml:trace contextRef="#ctx0" brushRef="#br0" timeOffset="65667.16">1791 8769 23 0,'-2'0'299'0,"1"0"123"15,-1 1 101-15,-1-1 78 0,-4 2-268 16,0 0-81-16,-3-1-19 0,1 2-17 0,-4 1-3 16,2 1-8-16,-2-1-15 0,-1 1-17 15,3-2-22-15,3-1-20 0,0 2-24 16,5-3-24-16,0 0-26 0,1 1-32 15,2-2-22-15,0 0-13 0,0 0 5 16,2 0 14-16,0 0 20 0,-1 0 24 0,-1 0 16 16,0-2 9-16,2 2 10 0,-2-1 5 15,0 1 10-15,0-1 4 0,1-1-2 16,-1 2-12-16,2 0-15 0,-2-2-20 16,0 2-16-16,2-1-14 0,-2 0-10 15,1-1-6-15,2 1-5 0,-1-1-4 16,-1 1 4-16,1-1 5 0,-2 1 10 0,0-1 4 15,1 2 5-15,-1-1-6 0,0-1-7 16,0 2-13-16,0-2-9 0,2 2-7 16,-2 0-4-16,0 0 0 0,0 0-1 15,0 0 2-15,0 0-1 0,0 0 1 0,0 0 0 16,0 2 2-16,-2-2 14 0,2 0 14 16,-1 0 7-16,1 0 4 0,0 2-11 15,0-2-30-15,0 1-29 0,0-1-34 16,0 2-28-16,0-1-13 0,0 1 16 15,0 1 28-15,0 2 33 0,0 3 30 0,0 1 26 16,0 2 2-16,1 1-5 0,1 1-7 16,1 1-2-16,0 0 0 0,1 3 2 15,-1-2-1-15,2 2 2 0,-1-2 1 16,-1 1 2-16,0-2 2 0,1 3 4 16,-1-4 0-16,-2 0 4 0,1-1-3 15,1 0 4-15,-3-1-12 0,2-1-44 0,0 0-54 16,-1-3-58-16,-1 0-55 0,0-1-45 15,0-1-5-15,-1-1-1 0,-1-1-7 16,0 0-35-16,2-1-53 0,0-1-46 16,0-1-24-16,0 0-22 0,0 0-5 0,0 0 32 15,0 0 77-15,0 0 84 0,2-6 100 16</inkml:trace>
  <inkml:trace contextRef="#ctx0" brushRef="#br0" timeOffset="66084.07">1826 8809 13 0,'3'-8'282'0,"1"1"138"0,-2 1 116 0,1 0 106 16,-3 0-230-16,2 0-77 16,-2 2-9-16,0 0 4 0,0 2 6 0,1 0-13 15,-1 1-29-15,0 1-57 0,-1 0-68 16,1 0-63-16,0 1-38 0,0 1-30 0,-2-2-28 15,2 2-33-15,-1-2-38 16,-1 1-27-16,0 0 7 0,-2 4 26 0,-4 2 32 16,0 4 35-16,-4 1 32 0,-1 1 4 15,1 1-7-15,0 1-7 0,1 0-3 16,0-2-2-16,2-1-4 0,0 0-8 16,5-1-14-16,-1-2-16 0,3-2-21 15,-1-1-17-15,3 0-4 0,0-1 0 0,0-1 9 16,2 1 12-16,1-1 14 0,0 1 15 15,2-1 11-15,0 3 9 0,1-4 6 16,-1 2 5-16,4 1 0 0,-2-1-4 0,1-1-1 16,-2 1-7-16,3 0-2 15,-1-1-33-15,-1 0-62 0,-1 2-73 0,3-3-79 16,-4 2-94-16,0 0-121 0,1 0-80 16,-1 0-83-16,-1 1-66 0,1-2 53 15,-3-1 146-15,1 2 151 0</inkml:trace>
  <inkml:trace contextRef="#ctx0" brushRef="#br0" timeOffset="66881.64">1922 8868 95 0,'-1'-2'420'0,"-1"4"154"0,-1 1 96 0,1-2 13 15,2 1-325-15,0-1-180 0,0 0-114 16,0 1-35-16,0 0-4 0,2 2 2 16,0 0 13-16,-1 7 27 0,1-5-7 15,1 7-22-15,1-3-22 0,-2 2-14 16,1-1-5-16,0 1 2 0,-1-1 2 0,1 0 5 16,-1-1 3-16,1 1 1 0,0-4 0 15,-1 1-2-15,-1-3-6 0,1 0-1 16,1-2-1-16,-2-1 11 0,-1-1 22 15,0-1 34-15,0 0 50 0,0 0 55 16,-1 0 54-16,-2-1 27 0,1-1-16 0,1-1-30 16,-2-2-44-16,-2 0-53 0,2-4-38 15,-4-2-10-15,2-1-10 0,-1-1-9 16,2-1-12-16,0-2-5 0,-1-2-9 16,2 0 3-16,0 0 3 0,0-2 1 15,1 1 4-15,1 1 8 0,-1 1 5 0,-1 2 6 16,2 2 13-16,1 2 18 0,0 2 14 15,0 3 12-15,-2 2 6 0,2 1-13 16,0 1-24-16,0 1-37 0,0-2-40 16,0 3-41-16,0 0-31 0,2-2-24 15,-2 2-22-15,1 0-9 0,2 0 0 0,2-3 8 16,3 1 14-16,0 1 25 0,3 0 19 16,0 0 15-16,0 1 15 0,0 0 9 15,0 0 6-15,0 1 7 0,2 0 1 16,-5 0-4-16,1 4-8 0,-1-3-8 15,-3 1-11-15,0 0-8 0,-2 0-9 16,-3-1-3-16,1 2 4 0,-2-1 18 0,1 2 31 16,-5 2 36-16,0 0 32 0,-2 2 24 15,-3 1 10-15,-1 1-13 0,-2 0-17 16,2-1-17-16,0 0-23 0,2-2-17 0,1-2-23 16,5 0-22-16,-1-1-26 15,4-3-20-15,0 0-22 0,0 1-3 0,2 0 5 16,1 0 19-16,0-2 23 0,2 3 29 15,4-2 25-15,-1 0 13 0,0 1 4 16,2-3-1-16,1 2-8 0,-3 2-8 16,0-2-6-16,1-1-7 0,-4 3-7 15,1-2-6-15,-3 2-9 0,1-2-8 0,-3 3 9 16,-2 1 28-16,-1 0 40 0,-3 3 44 16,-3 2 32-16,-1 1 4 0,-2 4-60 15,-2-2-106-15,-3-1-132 0,3 0-188 16,0-1-264-16,-2 2-180 0,0-2 14 15,-3-3 106-15,-1-3 190 0,0-3 254 0</inkml:trace>
  <inkml:trace contextRef="#ctx0" brushRef="#br0" timeOffset="68050.85">1513 4461 32 0,'1'-2'301'16,"1"0"142"-16,1-3 117 0,-1 4 100 15,-2-3-269-15,0 1-61 0,-2 1-49 16,2 1-40-16,-3 0-39 0,1-1-44 0,1-1-43 16,-4 0-47-16,0 2-54 0,-1-2-38 15,-5 1-30-15,-2 4-8 0,-4-1 7 16,-4 2 23-16,-4 1 31 0,-4 1 39 16,-1 1 23-16,-3 1 15 0,0 0 8 15,0 0 3-15,1-1-10 0,2 0-3 0,0 0-8 16,5-1-12-16,-2-1-16 0,3 1-17 15,-1 1-20-15,1-2-13 0,-3 2-3 16,2 0 4-16,3 0 2 0,6-2 5 0,0-2 11 16,7 0 8-16,1 1 5 0,2-3 2 15,4 1-1-15,-1-1-7 0,3 2-9 16,-2-2-18-16,2 0-21 0,0 0-24 0,2 0-7 16,-2 3 6-16,0-1 18 0,-2 0 22 15,2 3 23-15,0 1 3 0,0 1 0 16,0 2-6-16,0 1 6 0,0 5 11 15,2 1 10-15,1 2 1 0,3 3-6 0,-1 1-10 16,1 3-11-16,4 3-9 0,2 0-9 16,1 4-2-16,4 0-4 0,-1 2 1 0,1-1 2 15,0 0 4-15,0 0 7 0,-1 0 5 16,-2 0 3-16,0-2 10 0,0 4 5 16,-4-4 0-16,1 3 12 0,0-5 14 15,0 0 13-15,-3-1 6 0,3-2 8 0,-5-5-5 16,2 0-12-16,-3-3-16 0,0-3-6 15,1-3-3-15,-3-3-4 0,0 0-67 16,-1-1-93-16,-2-4-103 0,0-1-149 16,0-2-165-16,2 1-96 0,-2-2-34 0,0 0 19 15,0 0 126-15,3-4 165 0,2-4 163 16</inkml:trace>
  <inkml:trace contextRef="#ctx0" brushRef="#br0" timeOffset="68749.56">2063 4425 36 0,'0'-7'344'16,"0"3"177"-16,0 1 149 0,-2 1 125 16,1 0-273-16,-3-1-86 0,1 2-57 15,0-1-41-15,0 0-32 0,0 1-38 16,1 1-57-16,1 0-61 0,1 0-59 0,-2 0-45 16,2 0-29-16,0 1-14 0,2-1-22 15,-2 0-17-15,0 4-6 0,0-2-2 16,0 6 0-16,0 2 17 0,0 2 18 15,0 4 8-15,1 0 1 0,1 2-1 16,1 3-2-16,0-1-6 0,2 1-6 0,-2 0-9 16,2 2 0-16,1 1 11 0,2 3 11 15,1 2 11-15,1 1 10 0,1 0-2 16,3 0-3-16,-1 2-1 0,1-2 0 16,-1 2 4-16,1-2-1 0,-1-1-2 15,2-2-4-15,-5-2-3 0,1-1-4 16,0-1 1-16,-1-4 0 0,-1 2-1 0,-1-4-1 15,-2-1 1-15,-1-2 0 0,-2-1 1 16,-1 1 1-16,-1-5 5 0,-1 3 4 16,-1-3 6-16,1 0 6 0,-3-2 8 15,-2 1 2-15,0-1 3 0,-1 1 1 16,1-2-2-16,-1 1-3 0,1-2-11 0,-3 1 8 16,0 0 11-16,0-2 8 0,-1 1 2 15,-2-1 16-15,-2 2-10 0,-4-1-14 16,-4 1-2-16,-4 1-7 0,-5 1-10 15,-5 0 17-15,-9 3 10 0,-2 2-2 16,-6-2-4-16,-3 4-5 0,-7 2-11 16,-1 1-14-16,-1 0 1 0,0 0 3 0,0-2 5 15,1 2-5-15,0-3-21 0,3 2-32 16,6-2-19-16,6-5-16 0,9 1-36 16,6-4-27-16,7-5-15 0,7 1-37 15,5-2-53-15,3-2-30 0,5-2-44 0,-1 1-73 16,3-1-198-16,2-3-202 0,2-3-76 15,2-1 56-15,2-7 139 0,3-2 253 0</inkml:trace>
  <inkml:trace contextRef="#ctx0" brushRef="#br0" timeOffset="69109.41">1389 4526 9 0,'10'2'228'0,"-1"-2"83"15,-1 0 91-15,2-1 91 0,1 0-205 0,0-4-7 16,6 0 29-16,1-1-19 0,4-3-30 16,3-1-34-16,6-2-15 0,8-3-21 15,2-2-38-15,3-1-38 0,-3 2-31 16,-4 2-53-16,-4 1-37 0,-5 4-17 0,-4 1-4 16,-2 2-31-16,-3 3-59 0,-2 2-94 15,-4 1-148-15,1 1-155 0,-4 2-163 16,-2 5 3-16,-7-1 98 0,-2 1 168 15,-7 1 182-15</inkml:trace>
  <inkml:trace contextRef="#ctx0" brushRef="#br0" timeOffset="70624.83">1373 4810 133 0,'3'-4'292'16,"2"1"122"-16,-3 0 127 0,1 0-93 15,-1-1-16-15,1 3-11 0,-3-2-17 16,0 2-23-16,0-1-20 0,0 1-28 16,0 0-37-16,-2 1-49 0,1-2-49 0,-2 2-43 15,-1 0-42-15,-1-2-37 0,1 2-38 16,-5 0-33-16,-1 2-22 0,-4 0-11 15,1 0 5-15,-1 3 8 0,-2-1 9 16,2 1 4-16,-2-1 4 0,5 1 0 0,-3 1-3 16,4-2-3-16,-1 0-4 0,-1 1-10 15,2 1-11-15,0 2-5 0,1-2-8 16,1 0-2-16,3-1-3 0,-1-1 4 16,0 0 8-16,3 2 3 0,-2-1 0 0,3-1-3 15,-1 2-6-15,3-3-6 0,-3 2-1 16,3 0 9-16,0-2 7 0,0 2 11 0,0 1-1 15,1 1-3-15,1-1-1 0,0 0-3 16,1-1 6-16,0 3 9 16,0-2 5-16,3 1 3 0,-3-1 4 0,2 1 6 15,0 1 2-15,2 0 5 0,-3 0 4 0,2-1-1 16,-3-1-4-16,2 1-6 0,-3-1-6 16,1 0-10-16,-3-1-11 0,2-1-12 15,-2-1-12-15,0 0-5 0,0 0 7 16,0-2 26-16,0-1 32 0,0 0 42 0,0 0 39 15,0 0 30-15,0 0 19 0,0-1 6 16,1 0-4-16,-1 1-11 0,2-4-20 0,-2 3-30 16,3 0-58-16,-1-3-53 0,1 0-50 15,3 0-40-15,0-2-32 0,2 0 5 16,2 0 6-16,-1 1 17 0,2-1 15 16,1 4 14-16,0-3 9 0,1 2 10 0,1 0-7 15,0 3 1-15,0 0 4 0,-1 0 8 16,-3 0 5-16,2 0 15 0,-4 3 5 15,0 0 5-15,1-2 3 0,-2 3 5 16,-2-2 6-16,-2 3 2 0,2-2 5 0,-4 3 4 16,1-2 15-16,-2 2 22 0,-2 2 28 15,1-1 21-15,-4 2 21 0,-2 0 8 16,-1 3 7-16,-1-1-4 0,-4-1 3 16,1 1-2-16,-1-1-11 0,0-1-64 0,-1 0-82 15,0-1-98-15,-2 3-117 0,2-4-151 16,0 0-135-16,4-1-122 0,-1 0-60 15,2-1 68-15,4-2 145 0,5-3 186 0</inkml:trace>
  <inkml:trace contextRef="#ctx0" brushRef="#br0" timeOffset="70998.84">1459 4738 96 0,'-3'-6'476'0,"1"2"195"16,2-1 170-16,0 2 157 0,0 1-381 15,0 2-140-15,0 0-96 0,0 0-106 0,0 0-125 16,0 2-144-16,2-2-138 0,-2 3-73 16,0 0-15-16,1 3 33 0,-1 3 62 15,2 3 90-15,0 3 45 0,-1 2 13 16,2-1-6-16,2 2-9 0,0-1-6 15,1 4-5-15,1 0 0 0,0-1 1 0,-1 2 9 16,2-3 10-16,-1 2 14 0,-1-2 15 16,2 1 17-16,-3-2 5 0,-1-3-8 15,1 0-6-15,0-1-16 0,-3-2-16 16,1-3-11-16,0 0-18 0,-2-3-39 16,-1-2-40-16,0 1-43 0,-1-2-47 0,-2-2-40 15,1 2-16-15,-1-3-51 0,0 2-116 16,1-1-156-16,2-1-109 0,-8-1 10 15,5-4 99-15,-2-1 174 0</inkml:trace>
  <inkml:trace contextRef="#ctx0" brushRef="#br0" timeOffset="71349.25">1612 4823 235 0,'2'-1'409'0,"-4"1"128"15,1-1 112-15,-1-1-166 0,2 2-100 16,0-2-78-16,-1 2-63 0,1 0-61 16,-2 2-72-16,2-2-72 0,-2 2-66 0,1-1-49 15,-1 0-17-15,-3 4 13 0,0 1 34 16,-2 3 36-16,-1 2 33 0,0-1 10 16,0 4-3-16,-1-1-9 0,2-1-11 15,-1 2-17-15,3-3-12 0,2-1-11 16,0-1-5-16,3 0 2 0,0 0 10 0,2-2 12 15,-1 0 13-15,2 0 13 0,2 2 11 16,0-3 14-16,0 0 11 16,0 0 12-16,2-2 6 0,-2 1 6 0,2-1 0 15,-1 1-1-15,0-2 0 0,2-1-11 16,-2 0-62-16,2 1-71 0,-1-2-102 16,2 3-151-16,-3-3-140 0,1 0-101 0,1 2-82 15,-3-2 50-15,1-1 134 0,-6 0 149 16</inkml:trace>
  <inkml:trace contextRef="#ctx0" brushRef="#br0" timeOffset="72132.2">1680 4860 36 0,'0'-3'374'0,"-3"1"165"16,6 1 86-16,-1 1 46 0,-1 0-333 15,1 0-202-15,-1 0-141 0,1 1-43 0,1 1 2 16,0 1-6-16,2 1 5 0,0 2 44 16,1 2 14-16,2 0 1 0,-2 3 9 15,1 1 15-15,1-1 2 0,-1 1 2 16,3 1-4-16,-2-2-18 0,0-1-26 16,-2 1-8-16,-1-4 0 0,0 1 8 0,0-3 13 15,-2-3 28-15,-2 2 45 0,-1-3 57 16,0-1 71-16,0-1 86 0,0-1 26 15,-1-1-33-15,-1-3-64 0,-3-2-75 0,2-3-102 16,-3-1-50-16,-1 1 3 16,0-4 31-16,-1-2 19 0,-2 1 21 0,1 0 23 15,-1 0 1-15,-1 0-31 0,0-2-29 16,2 4-4-16,-1-1-4 0,2 3 15 16,-1 1 19-16,4 1 22 0,0 3-4 15,2 1-16-15,0 4-15 0,3-3-15 16,-2 4-14-16,2 0-10 0,0 0-8 15,0 1-13-15,2-3-24 0,-1 3-22 0,1 0-25 16,0 0-26-16,1 0-28 0,-3-1-19 16,3 0 3-16,2 1 14 0,1-2 20 15,5-1 24-15,0 2 27 0,0-3 13 16,0 2 7-16,1 0 2 0,0 1 3 0,-4-1-5 16,3 1-5-16,-2 1-4 0,1 0 3 15,-2 1 10-15,0 1 10 0,0-1 9 16,-2 2 3-16,-1-2-5 0,0 4-6 15,-2-2-8-15,0 1 1 0,1 1 3 16,-2 1 11-16,-2 0 13 0,3 1 12 0,-3 0 9 16,0 2 9-16,0 1 12 0,-1-1 9 15,-1 0 14-15,0 1 9 0,0 0 1 16,0 1-7-16,-1-1-7 0,1-1-5 16,-1 0-5-16,1 1-3 0,1-3-3 15,-1 2-17-15,2-1-25 0,0-2-28 0,0-1-17 16,2-1-11-16,1 1 2 0,0-2 11 15,-1-1 21-15,3-1 31 0,1 0 35 16,0-1 35-16,0-1 22 0,2 1 3 16,2-1-24-16,-4-1-47 0,0 2-64 15,-1 0-45-15,-3 0-33 0,1 2-10 0,-3 0 10 16,2 1 47-16,-2 1 40 0,-2 3 38 16,1 0 35-16,-3 1 28 0,-1 0 15 15,1 5 7-15,-3-2-43 0,-2 2-83 16,1 2-153-16,-3 0-254 0,-5 4-241 15,-1 0-37-15,-4 0 69 0,-1 0 158 0,3-1 235 16</inkml:trace>
  <inkml:trace contextRef="#ctx0" brushRef="#br0" timeOffset="74902.31">1010 5004 32 0,'-2'-3'197'0,"-1"-1"100"0,0 2 101 0,0-1-15 16,0 1-23-16,3 1-19 0,-2-2-23 15,-1 1-36-15,0-1-44 0,-2 0-40 0,0 2-40 16,0 0-39-16,-2-2-33 0,2 1-29 16,-2 0-19-16,-1 0-13 0,2 1-3 0,-3 0 5 15,1-1 10-15,0 2 15 0,-1 0 15 16,2-2 8-16,-1 2 2 0,-1 0-9 16,-1 2-22-16,1-2-23 0,1 2-19 15,-3-1-12-15,1 2-5 0,1 0 3 0,-2 1 4 16,0-2 3-16,1 4-2 0,-2-1 0 15,0 1 0-15,1 0 0 0,-3 2-4 16,1-1 5-16,0 0-3 0,0 1-4 16,-1-1-2-16,-1 1 5 0,2-1-2 15,-2 1 1-15,0 3 3 0,-2-3 12 16,0 4-3-16,-1-1-1 0,1 1-1 16,3 0-11-16,-2 0-14 0,3-2-3 15,2 2-4-15,0 0 1 16,2 0 7-16,-1 0 7 0,-1 0 3 15,3 1 1-15,0-3 0 0,-1 1-2 16,1 2-2-16,3-2-3 0,-1 0-4 16,-1 1 0-16,0 1 2 0,2-3 1 15,-1 3 6-15,-1 2-2 0,1 0-1 16,-2-1-5-16,3 2-5 0,-1 1-2 16,1 1 0-16,0 0 6 0,-1 2 9 15,2-1 11-15,-1 3 6 0,1 0 15 16,0-1 19-16,-1 3 19 0,-3-1 14 15,2 1 14-15,-1 2 1 16,3-2-15-16,-1 1-17 0,0-3-15 0,-1 3-5 16,3-2-1-16,1 0 1 15,-1 1 1-15,0 0 3 0,1 2 1 16,1-1-3-16,-3 1-2 0,3-2-7 16,-1 1-10-16,2-1-18 0,0 2-14 15,0-1-5-15,0 1 0 0,2-1 3 16,-1 2 9-16,1-2 7 0,1 1 2 15,2 0 7-15,-2 1 3 0,2 0 4 16,1-2 1-16,0 2 2 0,1-3-3 16,1 0-3-16,-3 0-2 0,4-3-5 15,-3 3-2-15,1-4-3 0,-2 1 3 16,2-2 16-16,-2 3 26 16,1-2 29-16,-1 1 21 0,-2 0 8 15,2 4-8-15,-2-5-24 0,3 3-30 16,-4-2-16-16,3 0-12 0,-2 0-8 15,0-1-1-15,0 0 1 0,1 1 0 16,-1-1 0-16,3 1 7 0,-3-2 1 16,2 2 0-16,-2 0-5 0,2-1-7 15,1-1-8-15,-1-2-6 16,1-1-2-16,-3-1 2 0,2 0 3 16,0-1 3-16,-2 1 3 0,2-2 1 15,0-1 0-15,1 2 2 0,-2-1 0 16,1 1 2-16,0-1 1 0,-2-1 1 15,2 0 0-15,-3 0 2 0,4 0-3 16,-3 0-2-16,0-1 0 0,2-1-2 16,-2 2-1-16,2-1 1 0,-2 0-1 15,3 1 3-15,-1-2-1 16,0 2 2-16,-1-1 2 0,1 3 1 16,0-2-1-16,0 0 1 0,1 0-2 15,-1 0 1-15,-2 0-1 0,2-1 2 16,-2 0-1-16,2 0 0 0,-2 0-1 15,3-1 0-15,-3 1 0 0,0-1-2 16,2-1 0-16,-2 2 1 0,2-3-1 16,-2 2 0-16,3-1 0 0,-3 0 0 15,1 0-3-15,2 1 2 0,-1 1-1 16,0-2 1-16,0 2 0 16,2-1 2-16,-2 2 0 0,1 0 0 15,1-1 2-15,-2 0 0 0,2 2 0 0,-2-3 2 16,0 2 1-16,-2-1-3 15,2-2 0-15,0 4-2 0,-1-3-2 16,-1 0 0-16,2-2 0 0,-2 1-2 0,0 1 3 16,2-2 2-16,-3 1 0 0,3 2 1 15,1-1-1-15,-3 1 0 0,2-2-3 16,-2 0 0-16,0-1 1 0,2-2 1 0,-2 1 3 16,0-2 2-16,2 2 1 0,-2-3 0 15,0 2-1-15,0-2-1 0,-1 0-1 16,1 2-1-16,-1-1 0 0,-1-3-1 0,1 2-1 15,0-2 0-15,-1 1 0 0,-1-1-1 16,2-1-1-16,-2 1 1 0,1-1 1 16,1 1 0-16,-2 0-1 0,0-1 0 0,0-1-1 15,3 1-1-15,-3-1 0 0,1 2 0 16,-1 0 0-16,2-2 1 0,-2 1 1 16,1 0 1-16,1 1 0 0,-2-1 0 0,2 1 0 15,-1-1 0-15,3 2-2 0,-3 0 2 16,2 0 0-16,-1 0 2 0,3 0-1 15,-2 2 0-15,1-2 0 0,-2-1 0 0,1 2 0 16,0 1 1-16,1-2 0 0,-3 0 1 16,4 1-1-16,-2-1 0 0,-1 0 0 15,1 0 0-15,0 0 1 0,0 0-2 0,-1-1 0 16,-1-1-1-16,1 0-1 0,-2 1-1 16,1 0-1-16,1-1 4 0,-2-1 2 15,0 0 2-15,0 1 8 0,0-1 8 16,0 0 7-16,0 0 7 0,0 0 3 0,0 0-1 15,0 0-5-15,0-1-7 0,0 1-5 16,0 0-8-16,0 0-4 0,0 0-6 0,0 0-4 16,0 0-2-16,0 0-2 0,0 0 2 15,0 0 2-15,0 0 1 0,0 0 3 16,0 0 1-16,0 0 4 0,0 0 2 16,0 0 2-16,0 0-2 0,0 0-2 0,0 0-2 15,0 0-6-15,0 0-4 0,0 0 0 16,0 0-2-16,0 0-2 0,0 0 2 15,0 0 0-15,0 0-2 0,0 0-6 0,0 1-4 16,0-1-8-16,0 0-11 0,0 0-2 16,0 2 3-16,0-2 10 0,2 3 11 15,-1-2 14-15,-1 0 8 0,2 1-1 0,-2-1 0 16,0 1-3-16,1 0 2 0,-1-2 4 16,2 0 3-16,-2 1 6 0,0-1 11 15,0 0 10-15,0 0 9 0,0 0 8 0,-2-1 7 16,2 1 4-16,0-2 5 0,0 2 2 15,2-2 9-15,-2 1 6 0,0 1 4 16,0-2-23-16,0 2 9 0,0-1 12 16,0 0-14-16,0-2-27 0,0 0-8 0,0-2-30 15,0-2-35-15,-2-1-8 0,2 0 11 16,-1-3 15-16,1 2 13 0,-2 0 9 0,2 1 4 16,-1-1 6-16,-1 2-1 0,0-1-2 15,1 1-5-15,-1 0-6 0,1-2-3 16,-1 3-2-16,-1-1-4 0,3 0-3 15,-1 0 1-15,-1 2-2 0,0-1 0 0,1 0 9 16,1 0 14-16,-2 1 16 0,2 1 12 16,-3-1 1-16,3 3 2 0,0-3-8 15,-2 1-3-15,1 2 3 0,1-2 7 0,-2 3 3 16,2 0 3-16,0-1-5 0,0 2-10 16,-1 0-13-16,1 0-16 0,0 0-16 15,0 0-18-15,0 0-26 0,0 0-20 0,1 2-18 16,-1-2-12-16,0 1-10 0,0 0-1 15,0 1 13-15,0 0 17 0,2-2 21 16,-1 5 21-16,1-2 19 0,1 0 11 16,-1 3 2-16,3-2 2 0,-1 2-1 0,-1-1-2 15,0 1 0-15,2-1 3 0,-2 1-1 16,2 0 4-16,0 0-1 0,1 2 0 16,-3-2 1-16,2 2-1 0,-2 1 1 0,2-4-1 15,-2 3 1-15,1-2-1 0,-1 0-1 16,1-1 0-16,-1 2-1 0,0-1 0 15,1 0-1-15,-1-2 2 0,-2-1 2 0,1 1 0 16,0-1 3-16,-2-2-2 0,1 0 2 16,-1 0 0-16,0-1 8 0,0 0 14 0,0 0 13 15,0 0 15-15,0 0 14 16,-1 0 12-16,1 0 10 0,0 0 11 0,-2 0 10 16,2 0 3-16,0 0-4 0,0 0-11 15,-2 0-10-15,2 0-15 0,0 0-11 0,-1 0-4 16,1 0-3-16,-2 0-14 0,2 0-16 15,-3 3-25-15,-2-1-25 0,-2 2-18 16,0-2-7-16,-1 3 5 0,0 1 13 0,-1-2 11 16,1 2 9-16,2 0 5 0,-1-2 4 15,0 3 0-15,0-3-2 0,2 1 1 16,1-1-1-16,-1-1 0 0,2 1-2 0,-1 0 1 16,0-2-3-16,2 1 0 0,1-1-2 15,-1 0 1-15,2-2 2 0,0 2 0 16,0-2-8-16,0 0-53 0,0 0-84 15,2 0-99-15,-2 0-110 0,0 0-149 0,0 0-150 16,3 0-188-16,-3 0-209 0,2 2 10 16,0 3 150-16,-2-1 224 0,-4 2 281 0</inkml:trace>
  <inkml:trace contextRef="#ctx0" brushRef="#br0" timeOffset="81532.7">12780 10284 70 0,'0'-3'149'0,"-4"0"57"15,3 1 5-15,-1 0 46 0,0 0 50 16,2 0 46-16,0 1 20 0,0 0-10 16,0 1-56-16,0 0-66 0,0 0-60 15,0 0-42-15,0 0-28 0,0-2-27 16,2 2-26-16,-2 0-35 0,2 0-35 15,-2 0-29-15,1 0-13 0,-1 0-10 0,0 0-10 16,4 0 12-16,-3 0 17 0,4 2 20 16,3-1 28-16,4 0 35 0,1-1 21 15,3 0 5-15,0 0 8 0,1 0-2 16,5 0-9-16,1-1-3 0,3 0 18 16,4-1 8-16,5-2 3 0,2 4-7 15,3-3-12-15,0 2-30 0,1 1-20 16,3 0 0-16,1 0 8 0,2 0 7 15,-1 0 9-15,5 1-2 0,1-1-9 0,2 0-9 16,4 0-9-16,2 0-6 16,4 0-1-16,-1 3-2 0,0-3-2 0,3 6-8 15,-3-4-13-15,-1 2-21 0,-5 0-16 16,0 2-4-16,-3-2 1 0,-2 2 7 16,0-1 12-16,0 1 13 0,2 0 9 15,1 0 7-15,1-2 5 0,4-1 6 16,3 2 0-16,3-1-5 0,1 0-3 15,1-4-6-15,2 4-3 0,-2-4 3 16,2 0-1-16,2 0 4 0,-1 0 4 0,3 0 1 16,-1 0-2-16,3 0 2 15,-3-2 1-15,-2 0 6 0,0 2 1 16,-2 0 3-16,-1-3 0 0,1 2 0 0,-3 0-5 16,2 0-2-16,-4 1-1 0,3-2 1 15,-2 2 1-15,-2 0 2 0,-3 0 1 16,0 0-1-16,-1 2-2 0,-3-2-1 15,-3 1-2-15,1 0-4 0,-4 3 0 16,-1-2-2-16,0 2-2 0,-3-2 3 16,1 2 3-16,-4-2-1 0,-2 1 2 15,0-1 8-15,-6 1 12 0,0-2 20 16,-5 1 18-16,-1-1 15 0,-3 1 3 0,0-1 10 16,-4 1 29-16,-1-2 38 0,-3 0 39 15,3-2 22-15,-4 2 10 0,0-3-29 16,-4 3-51-16,-3-3-51 0,-1 3-38 15,-2-1-23-15,-6 1-22 0,2 0-4 16,-3 0 0-16,0 0 1 0,0 0-4 16,0 0 1-16,2-2 2 0,-2 2 5 0,0 0 6 15,0 0 2-15,0 0-4 0,0 0-2 16,0 0-7-16,0 0-3 0,0 0-1 16,-2 0 4-16,2 0 5 0,0 2 4 15,-1-2 0-15,-1 0-2 0,2 0-8 16,-1 0-24-16,1 0-36 0,-4 0-44 15,4 0-67-15,-1 0-94 0,-1-2-91 16,0 2-126-16,-1 0-148 0,3 0-175 0,-9 0-6 16,1 0 97-16,-2 0 169 15,1-1 209-15</inkml:trace>
  <inkml:trace contextRef="#ctx0" brushRef="#br0" timeOffset="84733.53">1160 7731 19 0,'-2'-2'80'15,"1"1"48"-15,-2-2 45 0,1 3 37 0,1-1 31 16,-1-1 37-16,2 2 31 0,0-2 29 16,0 2 18-16,-3-1 2 0,3 0-35 0,0 1-35 15,0 0-39-15,0-2-26 0,0 2-24 16,0 0-17-16,0 0-22 0,0 0-25 15,0 0-29-15,0 0-28 0,0 0-27 16,-2 0-22-16,2 0-9 0,0 0 1 0,0 0 18 16,0 0 25-16,0 0 26 0,0 0 19 15,0-2 15-15,0 2 3 0,0-1-1 16,0 1-5-16,2 0-6 0,-2 0-15 0,0 0-19 16,2 0-27-16,-1 0-28 0,-1 0-24 15,2 0-22-15,-2-2-24 0,1 2-24 16,1-1-24-16,1 1-21 0,0-2-7 0,2 1 15 15,3 1 33-15,7-3 42 0,5-2 36 16,8-2 27-16,10-3 10 0,6 0-5 16,4-2-8-16,4-1 0 0,5-2 0 15,3 1 0-15,1-1 2 0,-1 0-7 16,-1 2-9-16,-5 1-4 0,-5 0-3 0,-5 3-4 16,-3 1-2-16,-6 2 2 0,-3 0-3 15,-2 0-1-15,0 0 1 0,1 3-2 16,-1-3-2-16,0 2-4 0,-1-1 1 15,-1 1-11-15,-7-1-10 0,1 2-13 16,-5 1-12-16,-4-2-11 0,-5 2-8 0,0 2 10 16,-5 0 18-16,-2 0 17 0,-1 0 18 15,-1 2 18-15,1-2 10 0,-2 0 3 16,-1 0-7-16,0 0-27 0,-1 0-60 16,-1 0-100-16,-2 2-123 0,-1 0-155 15,-3 0-211-15,2 3-211 0,-1-1 8 16,-2 4 114-16,-1-2 179 0,-4-2 242 0</inkml:trace>
  <inkml:trace contextRef="#ctx0" brushRef="#br0" timeOffset="85717.37">1498 7897 19 0,'3'-3'328'0,"-1"0"189"0,0 3 150 15,-1-1 142-15,-1-1-208 0,0 2-103 16,0-3-66-16,0 1-41 0,-1 1-43 16,-1-2-54-16,0 2-44 0,1-2-31 0,-1 2-34 15,-1-1-38-15,-3 0-34 0,3 1-31 16,-2-2-31-16,-1 3-34 0,-2-2-29 16,-2 2-21-16,-1 2-16 0,0 0-8 15,-5 0 5-15,2 3 10 0,-5-1 12 0,2 2 9 16,1 0 8-16,-1 0 2 0,4 0 0 15,2 0-8-15,0-2-8 0,4 2-13 16,1-3-10-16,3 1-7 0,1-1-5 16,1-2 0-16,1 1-3 0,0-2-2 0,0 1-1 15,1 1 10-15,-1-1 12 0,2 2 14 16,-2 2 11-16,3 0 16 0,-1 0 3 16,1 1 0-16,0 2 6 0,0 0 5 0,-1 2 5 15,3-2 1-15,-1 3 4 0,1 0-4 16,-2-1-4-16,0 2-4 0,2-1-3 15,-2-1-3-15,1 0 1 0,-1 0 5 16,-2-1-1-16,1-2 5 0,2-1 2 0,-4 0 1 16,2-2 6-16,-2 0 4 0,-2-1 7 15,2-2 10-15,0 1 9 0,-1-2 14 16,1 0 12-16,0 0 14 0,0 0 11 16,0 0 8-16,0 0 1 0,0-2-3 15,1 1-5-15,-1 1-12 0,2-2-15 0,-2 2-20 16,1-1-28-16,1-1-40 15,0 0-43-15,-1 1-42 0,3-2-29 0,-1-1-15 16,3 1 2-16,2-2 16 0,1-1 18 16,1 2 18-16,2 1 17 0,-2 0 11 15,1 0 5-15,0 1 6 0,-3 0 4 0,2 2 5 16,-2 2 2-16,1-2 5 0,-3 2 2 16,2 1 5-16,-3 0 4 0,1 1 3 15,-3 1 3-15,2-1 5 0,-2 1 5 16,0 1 4-16,1 1 1 0,-3-1 4 15,1 0 3-15,0 1 4 0,-2-1 7 0,-2 3 10 16,0-5 8-16,-1 6 9 0,-3-1 10 16,-1 2 5-16,-5 1-3 0,-1 0-14 15,-3 1-59-15,-1-1-78 0,-4 2-88 16,-1-1-108-16,1-1-117 0,0 0-152 16,2-1-137-16,1-2-123 0,4 2 39 0,1-4 125 15,4-2 208-15,1-3 209 0</inkml:trace>
  <inkml:trace contextRef="#ctx0" brushRef="#br0" timeOffset="86167.03">1639 7885 58 0,'0'-6'420'16,"-1"1"200"-16,1 0 158 0,0 2 130 16,-2 1-333-16,2 1-157 0,0 1-100 15,0 0-70-15,0 0-53 0,0 0-51 0,0 0-56 16,0 0-59-16,0 1-44 0,2 1-27 15,-2 1-4-15,1 2 27 0,-1-1 35 16,0 3 31-16,0 4 14 0,0-1 3 16,2 3-5-16,-1 4-10 0,1 1-1 15,-2 3-8-15,2 1-6 0,-1 1-6 0,2 0-13 16,0 0-10-16,-1-4-10 0,-1 0-2 16,3-2-1-16,-3-2 8 0,1 0 7 15,-1 2 1-15,1-4-31 0,0 0-50 16,-1-2-61-16,-1-3-67 0,2 1-58 15,-2-5-37-15,0 2-23 0,-2-3-28 0,2 0-31 16,0-2-26-16,0-1 0 0,0 0 6 16,0 0-99-16,0 0 23 0,-3-4 77 15,0-5 81-15,0 1 105 0</inkml:trace>
  <inkml:trace contextRef="#ctx0" brushRef="#br0" timeOffset="86532.67">1764 7936 16 0,'2'-4'311'0,"1"0"165"15,0 0 131-15,-3 2 112 0,0-1-243 16,0 3-151-16,0 0-109 0,-3 0-96 16,3 3-77-16,-3-1-37 0,-2 4 4 15,0 0 30-15,-1 3 42 0,-1 0 41 0,-2 2 32 16,1-1 9-16,-2 1 1 0,0 0-15 15,0 2-27-15,-1-3-37 0,0 1-32 16,3 1-26-16,0-2-23 0,3-2-19 16,-1 3-24-16,1-1-19 0,4-1-11 0,-1-1-4 15,2-1 2-15,0 0 7 16,2 1 18-16,1-3 15 0,-1 3 4 0,2-1 9 16,1-1 6-16,1-2 5 0,2 2-1 15,-1 0 5-15,2-3 6 0,-1 1 4 16,0 0 13-16,1-2 11 0,-1 1-6 0,0-1-71 15,-1 0-83-15,-3 0-107 0,2 1-168 16,-3 0-160-16,1 0-144 0,-1 2 16 16,-1-3 92-16,-2-2 169 0,0 0 185 15</inkml:trace>
  <inkml:trace contextRef="#ctx0" brushRef="#br0" timeOffset="87061.68">1862 7911 10 0,'0'-5'288'16,"3"2"145"-16,-3 2 115 0,0-2 109 16,0 1-224-16,0 1-102 0,0 1-46 15,0 0-37-15,0-2-44 0,0 2-44 0,0 0-45 16,0 0-39-16,0 0-29 16,0 0-1-16,0 2 14 0,0-2 19 0,0 0 11 15,0 0-2-15,0 0-14 0,0 0-9 16,0 0-3-16,0 0 11 0,0 0 10 15,0 0 7-15,0-2-9 0,0 2-15 0,-3 0-15 16,3 0-10-16,0 0-5 0,0 0-3 16,0 0 0-16,0-1 1 0,0 1-6 15,0 0-6-15,0 0-2 0,0 0-1 16,0 0 2-16,0 0 2 0,0 0 0 16,0 0-3-16,0 0-7 0,0 0-7 0,0 0-8 15,0 0-5-15,-1 0-2 0,1 0-5 16,0 0-8-16,0 0-19 0,1 0-27 15,-1 0-27-15,0 0-25 0,0 0-28 16,0 0-24-16,0 0-32 0,0 0-38 0,-1 0-51 16,1 1-70-16,0-1-81 0,0 2-43 15,0-2-36-15,-2 1-13 0,2 1 54 16,0-2 113-16,0 0 94 0,0 0 89 16,0 0 88-16</inkml:trace>
  <inkml:trace contextRef="#ctx0" brushRef="#br0" timeOffset="87715.27">1856 7909 86 0,'0'0'281'16,"0"0"183"-16,0 0 150 0,0 0 80 15,0 0 26-15,0 0-51 0,1 0-102 0,-1 0-118 16,2-2-129-16,-2 2-121 0,0 2-101 16,0-2-58-16,0 2-13 0,0 0 2 15,0 3 19-15,0 1 23 0,2 2 9 16,-1 3-10-16,-1-1-15 0,3 2-20 0,-1 1-19 16,-1 2-5-16,1 0-1 0,1 1 0 15,-1-2 12-15,1 1 7 0,-2 0 4 16,1-1 3-16,1-1-3 0,-1 0-12 15,0 0-40-15,-1-4-50 0,1-1-47 16,-1-2-45-16,2-1-42 0,-3-3 6 0,0 2 45 16,0-4 72-16,0 2 89 0,0-2 103 15,0-2 111-15,0 1 19 0,0-4-21 16,-4-2-35-16,2-4-40 0,2-2-59 16,-3-2-8-16,1-2 10 0,2-1 1 15,-3-1-17-15,3-2-16 0,-2 0-5 16,1 0 0-16,1 3 0 0,0 0 1 0,0 6-1 15,0 0-12-15,0 3-18 0,0 1-17 16,0 4-18-16,1 1-14 0,-1 1-19 16,0 1-24-16,2 1-21 0,-2 0-20 15,2-2-9-15,-1 1 1 0,3 1 11 0,-1-2 16 16,4 1 17-16,-2-1 16 0,5 2 11 16,-2 0 5-16,4 0 2 0,-2 0-9 15,-2 2-13-15,1-1-21 0,-1 1-15 16,-3 1-22-16,1 0-11 0,-3-2 6 15,3 2 14-15,-4 2 22 0,1-3 23 0,-3 4 23 16,0-1 23-16,0 1 21 0,-2 2 19 16,-1-1 16-16,-4 4 9 0,2-1 1 15,-1 0-8-15,-1 0-11 0,-2 3-12 16,3-2-6-16,-1-1-8 0,2 1-8 16,0-2-7-16,2-2-14 0,-1 1-14 15,4-2-12-15,0 1-6 0,0-1 3 0,3 2 8 16,0-2 9-16,0-1 12 0,2 1 7 15,0-1 8-15,1-1 4 0,-1-1 4 16,1 2 3-16,0-3 0 0,-1 1 0 16,-2-2 2-16,2 2 1 0,-3-2 1 0,-1 1 0 15,-1 0-5-15,0-1-31 16,-1 2-58-16,-2 1-105 0,-5 5-224 0,-4 4-344 16,-8 2-102-16,-4 3 37 0,-4-2 135 15,-4 1 247-15</inkml:trace>
  <inkml:trace contextRef="#ctx0" brushRef="#br0" timeOffset="88800.94">1141 7778 11 0,'5'-6'330'16,"-2"3"201"-16,5 0 150 0,-5 0 152 0,-2 1-182 16,-1 2-116-16,0-2-88 0,-1 0-75 15,-2 1-97-15,-5 1-108 0,0 1-95 16,-3 1-52-16,-3 2-16 0,-2 2 16 16,-1 1 21-16,-1 2 20 0,-4 1 11 0,0 1-2 15,0 1-17-15,1-2-23 0,1 4-20 16,2-1-17-16,1 0-6 0,4-2-6 0,-1 3 4 15,3-2-1-15,0 0-1 0,3 0-6 16,0-2-9-16,3 0-6 0,2-1-4 16,-1 1 4-16,0 0 3 0,3-2 2 15,-1 3-1-15,2-1-7 0,0-3-10 0,0 1-4 16,2-1 0-16,-1-1 10 0,3 0 10 16,0 2 15-16,-1-4 14 0,2 4 11 15,0-2 6-15,0-1 8 0,1 3 2 0,0-2 2 16,-1 2 0-16,1-1-3 0,2 2-4 15,-3 2 5-15,3 0 5 0,-4 1 6 16,1 2 7-16,-3 2 1 0,1 0-3 16,-3 0-1-16,0 2 2 0,0 2 0 0,-2 1-1 15,1 0-2-15,-1-2-11 0,1 1-14 16,-1-1-13-16,2 0-12 0,0 0-4 16,0 0-7-16,2 1 0 0,-1-3 5 15,1 3-3-15,-1-2-2 0,3-1 3 0,-1-1 0 16,0-1 2-16,3 2 2 0,0-2 4 15,2 0 3-15,1 1 7 0,1 2 9 0,-2-1 10 16,2 1 12-16,1 1 9 0,-2 2 3 16,-2 2 1-16,1 2-4 0,-1 1 2 15,-3 1 10-15,-1 4 1 0,-3 1-4 0,0 4-7 16,0 2-8-16,-2 0-9 0,1 3-1 16,-1-1 3-16,0 2 9 0,2 0 9 15,0-1-4-15,2-4-8 0,1 1-2 16,-1-1 0-16,3-4-12 0,-2 2-6 0,2-2-2 15,-2-2-4-15,2 0-8 0,-1-6-1 16,1 0 0-16,-2-4-1 0,0-3 2 16,0-1 3-16,-1-4 1 0,1-2 1 15,-3-2-4-15,2-3-1 0,-2-1 5 0,0-5 16 16,0 4 37-16,0-4 55 0,0 0 57 16,0 0 43-16,0 0 9 0,0 0-21 0,0 0-20 15,0 0-31-15,0 0-27 0,0 0-7 16,0 0-8-16,0 0-21 0,0 0-19 15,0 0-9-15,0 0 1 0,0 0 2 16,0-2 13-16,1 2 17 0,1 0 11 0,-2-2 9 16,0 2 6-16,0 0-7 0,0 0-18 15,0 0-17-15,2-2-69 0,-2 2-1 16,0 0 0-16,0-2 0 0,0 2 0 16,0 0 0-16,0 0 0 0,0-1 0 0,0 1 0 15,0 0 0-15,0 0 0 0,0 0 0 16,0 0 0-16,0-2 0 0,0 2 0 15,0 0 0-15,1-1-38 0,-1-2-113 0,0 3-92 16,0 0-119-16,-1-2-130 0,-1-5-141 16,0 1-178-16,1-4-228 0,-2 2-160 15,-1-2 66-15,1 1 182 0,-3-3 260 16,-5-1 321-16</inkml:trace>
  <inkml:trace contextRef="#ctx0" brushRef="#br0" timeOffset="89386.53">876 8755 184 0,'-2'-4'335'15,"0"-1"129"-15,1 2 104 0,-1 1-156 16,-1-1-66-16,1 1-44 0,-1 0-60 0,0-1-29 15,-2 2-27-15,0-1-26 0,-2 0-33 16,2 1-33-16,2 0-36 0,-2 1-28 0,2 0-16 16,-1 0-4-16,1 0-6 15,2 0-9-15,-2 0-13 0,3 0-19 0,0 0-25 16,0 0-20-16,0 1-19 0,0-1-11 16,0 1-16-16,-2 1-8 0,1 1-22 0,-1-2-34 15,2 1-35-15,0 0-19 0,2-1-3 16,-2-1 22-16,0 1 29 0,1 2 24 15,1-2 15-15,-2-1-13 0,3 0-28 0,-3 0-33 16,0 0-2-16,0 0 33 0,3 2 52 16</inkml:trace>
  <inkml:trace contextRef="#ctx0" brushRef="#br0" timeOffset="90250.19">2324 7536 9 0,'-3'2'235'16,"-2"1"58"-16,2-2 38 0,-2 1 58 16,2 1-215-16,-2 3-20 0,0-1 65 15,-1 4 40-15,0 2-6 0,-1 2-39 0,-1 2-53 16,-1 1-55-16,-1 5-37 0,1 1 0 16,1 1 19-16,-3 5 28 0,0 0 17 15,-2 6 12-15,-1 1-1 0,-6 7-15 16,-4 5-28-16,-2 4-15 0,-7 9-19 15,-5 3-30-15,-4 10-21 0,-7 10-10 16,-4 7-5-16,-4 7-10 0,-4 3 6 16,-4 1 9-16,2-5 0 0,-1-1 21 0,4-7 41 15,2-4 29-15,3-4 17 0,1-8 11 16,6-6-10-16,1-2-28 0,6-4-26 16,3-4-20-16,2-2-16 0,6-5-11 0,4-2-9 15,4-7-14-15,3-3-9 0,5-3-10 16,0-6-8-16,6-2-7 0,3-9-11 15,0-4-5-15,3-2 3 0,1-5 3 0,1-4 14 16,0-2 21-16,1 2 25 0,-1-2 22 16,2-2 17-16,-2 2 14 0,0 0 7 15,2-1 3-15,-2 1-2 0,0 0-6 16,0 0-10-16,0 0-13 0,0 0-13 0,0 0-11 16,0 0-11-16,0 0-13 0,0-1-24 15,-2 1-46-15,2 0-57 0,0 0-71 0,0 0-75 16,-2-2-104-16,1 2-156 0,1 0-208 15,0 0-32-15,0 0 68 0,3-4 149 16,0 2 216-16</inkml:trace>
  <inkml:trace contextRef="#ctx0" brushRef="#br0" timeOffset="92150.87">2714 8244 60 0,'0'-3'179'0,"0"0"70"16,0 0 63-16,0 0 42 0,0-3 23 15,-1 4-4-15,-1-3-17 0,-1 3-39 0,0-4-50 16,-1 1-38-16,1 2-23 16,-4-1-11-16,4-1-8 0,-2 2-15 0,-2 2-20 15,2-3-30-15,-1 3-31 0,-1-1-30 16,0 2-26-16,-1 2-19 0,0 1-19 15,-1 0-2-15,-1 2 3 0,1 2 4 16,-4 1 3-16,0 3 3 0,-1-1-5 16,2 2-3-16,-4 1-4 0,5-1-10 15,-2 0-8-15,2 0-9 0,3 0-8 16,0 2-10-16,0-2-8 0,2 0-6 0,1 0-4 16,4 0-5-16,-1 0-8 0,2-2-16 15,3 1-13-15,-1-1-14 0,3-1-10 16,2-3 8-16,1 0 17 0,0 0 27 15,2-1 29-15,2-5 26 0,0 0 21 16,0-4 20-16,-1 0 19 0,-1-2 30 16,1-1 51-16,-2-2 59 0,-1 0 55 0,1-3 50 15,-2 1 24-15,-1-1-5 0,-1 1-22 16,-2 3-29-16,2-1-26 0,-3 1-29 16,-1 2-31-16,2 4-32 0,-3-2-35 15,2 4-45-15,-1 0-45 0,-1 0-50 16,0 0-49-16,0 2-30 0,2 0-9 15,1-1 14-15,2 3 29 0,1 0 36 0,2 3 32 16,0 2 13-16,0-2 9 16,-2 5 1-16,1 0 1 0,0-1 0 15,0 1 5-15,-4 1-2 0,2-1-1 0,-4 2 2 16,-1 1 3-16,-1-2 8 0,-4 0 6 16,0 1 3-16,-4 1-4 0,-1-3-35 15,-1 2-45-15,-3-2-41 0,1 0-43 16,-1-2-46-16,0-1-12 0,-1-2-31 0,0 1-37 15,2-3-42-15,-1-1-57 0,3-1-112 16,0-1-102-16,3 0-81 0,0-2 37 16,3-2 112-16,2-1 167 0</inkml:trace>
  <inkml:trace contextRef="#ctx0" brushRef="#br0" timeOffset="92515.96">2830 8185 120 0,'1'-9'536'0,"1"1"222"0,4 0 185 16,-4 3 164-16,0 1-418 0,-2 4-155 16,0 0-97-16,0 0-96 0,0 0-111 15,0 0-128-15,0 3-121 0,0-3-96 16,0 1-50-16,0 1-2 0,1 4 36 15,-1 3 57-15,2 4 72 0,-1 3 52 16,2 5 33-16,-1 2 19 0,-1 3-1 16,-1 0-18-16,2 3-21 0,-2 0-26 0,0-2-24 15,1-2-11-15,1-2-10 16,-2-2-18-16,2-3-37 0,-1-4-43 0,-1 0-42 16,2-2-39-16,-2-3-29 0,0-1-14 15,1-2-10-15,-1-3-12 0,0 1-17 16,-1-2-18-16,1 0-22 0,0-2-46 15,-2 0-37-15,2 0-100 0,0 0-86 0,0 0 32 16,0-8 98-16,0-1 116 16</inkml:trace>
  <inkml:trace contextRef="#ctx0" brushRef="#br0" timeOffset="92854.67">2988 8235 189 0,'3'-3'437'16,"-3"0"137"-16,0 0 131 0,0 3-43 16,0 0-180-16,-2 0-64 0,1 0-35 0,-1 0-61 15,-1 0-86-15,1 0-90 0,-2 0-70 16,-4 4-44-16,0-1-14 0,0 3 4 16,-2 2 11-16,-2 2 8 0,-1 2 5 15,1 0-6-15,2 1-8 0,0 0-11 16,0 0-15-16,3 0-15 0,1 0-11 15,1-2-16-15,3 0-11 0,1-3-4 16,-1 3 0-16,4-4 3 0,-1 0 12 16,3 0 13-16,-1-2 10 0,3 1 10 15,1 0 6-15,0-1 1 0,1-1 2 0,2 0-5 16,-2 0-60-16,3 1-84 16,-3-3-90-16,0 0-102 0,2 2-147 0,-1-2-105 15,0 1-120-15,0-1 9 0,1-1 93 16,-2-1 161-16,-2-3 178 0</inkml:trace>
  <inkml:trace contextRef="#ctx0" brushRef="#br0" timeOffset="93816.34">3091 8179 65 0,'-2'0'426'15,"-1"2"145"-15,1 2 116 0,-1 1 116 0,0 1-339 16,1-1-152-16,1 1-37 0,-1 0-36 16,0 3-53-16,1 1-55 0,1 1-42 15,-2 2-33-15,2 2-28 0,-1 0-25 16,1-2-18-16,1 4-9 0,-1-2-6 15,2 0 5-15,-1-2 9 0,1 0 11 16,1 2 8-16,-1-3 6 0,-1-1 0 16,1-2-2-16,1-2-4 0,-3-2 1 0,2 0-1 15,-2-3 5-15,0 1 18 16,0-3 32-16,0 0 29 0,0 0 41 0,-2-3 35 16,1 2-3-16,-1-2-23 15,-1-1-32-15,1-2-35 0,-3-2-35 0,2-2-5 16,-3-1 6-16,3-2 4 0,0-2-2 15,1-1 0-15,-1-2-4 0,1-1-5 16,1-2 6-16,1-1 15 0,0 0 14 16,0-1 16-16,0 3 18 0,0 4 13 15,0 2 6-15,1 2-3 0,1 3-2 0,-2 3-9 16,0 0-17-16,2 1-20 16,-2 3-24-16,1 0-28 0,-1 0-34 0,2 0-30 15,0 0-25-15,-1 0-21 0,1 1-15 16,2 0-5-16,1 1 1 0,1 0 9 15,1 0 17-15,1 2 25 0,2 0 21 16,2 0 15-16,-3 0 13 0,2 2 4 16,-1 1 2-16,-2-3 1 0,1 2 0 15,-1-2-1-15,-3 0-3 0,3 2-19 16,-2-1-27-16,-1 0-32 0,-2-1-22 16,-2 1-6-16,1-1 15 0,-2 0 30 0,0 3 38 15,-2-2 32-15,1 2 25 16,-2 0 12-16,-2 1 8 0,-1 1-6 0,1 1-7 15,0 0-13-15,-1-1-12 0,1 1-15 16,1 1-9-16,0-1-6 0,3-1 0 16,-1 0 3-16,1-1-2 0,-1 1-13 15,4-2-30-15,-1 0-18 0,2-3-9 16,3 4 8-16,1-3 20 0,1-1 38 16,1 0 24-16,4-2 14 0,-2 0 5 15,-1 0 0-15,-1 0-4 0,-3 0-5 16,-1 0-7-16,-2 3 0 0,-1-2 1 0,-2-1 0 15,-2 2 1-15,-1-1 24 16,-2 4 19-16,-3 0-12 0,-4 2-53 0,-1 1-70 16,-6 3-113-16,2-4-140 0,-4 3-194 15,-2-2-164-15,2-1-95 0,-3 2 44 16,-1-6 129-16,1-2 216 0,-1-3 217 16</inkml:trace>
  <inkml:trace contextRef="#ctx0" brushRef="#br0" timeOffset="94566.85">2336 7572 211 0,'7'4'323'15,"-1"-2"128"-15,5-1 132 0,0 1-143 16,4-2-51-16,2-3 12 0,3 0-59 0,-1 0-77 16,5-2-68-16,1-1-55 15,2 0-52-15,5-2-43 0,3 2-29 0,1-3-15 16,5 2-13-16,0-1-2 0,2 1 2 15,4 3 6-15,-2-2 3 0,-1 1 3 16,-3 1-1-16,-3 1 1 0,0 1-1 16,-2 1 0-16,-3-1-1 0,-1 2 2 15,-2 0-2-15,-2 0-3 0,-2 2 0 0,-2-1-2 16,-2 1-4-16,-5 2-3 16,-1 1-15-16,-3-2-18 0,-4 3-17 15,-1-2-9-15,-3 2-1 0,-2 0 9 0,2 1 17 16,-4 0 19-16,4 1 11 0,-4 2 7 15,1-1 5-15,-1 0 2 0,1 0 2 16,-2 1 5-16,0 2 27 0,0 1 28 16,0 1 20-16,0 3 11 0,3 2 1 15,-3 3-16-15,4 4-21 0,-1 3-13 16,3 0-9-16,2 2-5 0,-2 2 3 16,2 3 1-16,0 1-2 0,-1 3-1 15,0 2-3-15,0 0-9 0,-1 5-11 16,0 1-17-16,2 2-18 0,-3 1-8 0,1 2-27 15,-1 2-42-15,0-1-26 0,-3-2-28 16,1-2-25-16,-3-2 3 0,0-5 18 16,0-1 12-16,0-1 4 0,-2-5 0 15,1-1 13-15,-3-3-16 0,1-3-4 16,-2-4 19-16,2-5 20 0,-2-2 17 0,2-4 33 16,0-2 12-16,0-1-1 0,1-5-7 15,1 1-5-15,-1-3 1 0,2-2 20 16,0 0 19-16,0 0 19 0,0 0 23 15,-1-1 6-15,1 2-3 0,-2-2-6 0,2 2-8 16,-2 0-21-16,1 2-19 16,1-1-37-16,0 2-51 0,0 0-44 0,0 1-40 15,-2-1-19-15,2 1 14 0,-1 2 38 16,-1-1 44-16,0-2 51 0</inkml:trace>
  <inkml:trace contextRef="#ctx0" brushRef="#br0" timeOffset="94901.68">3371 9021 18 0,'-4'3'84'0,"3"-2"46"0,-1 0 31 16,-1 1 12-16,0 0-23 0,3-1-46 15,-2 0-50-15,-1 1-36 0,1 0-27 0,-1-1-17 16,1 3-2-16,1-1 5 0,-2 2 4 16,0-3 4-16,0 4 1 0,1-1 10 15,-1-3 35-15,3 2 39 0,-3-3 48 0,1 0 51 16,-1 3 53-16,1-3 21 16,-1 0 8-16,0 1-9 0,-3 1-24 0,1-1-35 15,-1 0-46-15,1 0-44 0,-2 1-36 16,3 1-27-16,-4-2-14 0,3 1 2 15,-1-1 10-15,1 0 16 0,0 0 11 16,-2-1 9-16,-1 0 6 0,1 1-2 16,-2 0-8-16,-4-1-9 0,2 0-11 15,-5 3-15-15,0 0-8 0,-6 1 1 16,-3-1-4-16,-5 4 14 0,-3-1 21 16,-7 1 20-16,-1 1 22 0,-8 0 25 15,-1 1 18-15,-6 1 5 0,-6-2-11 16,-2 4-23-16,-1-2-33 0,-1-1-48 0,-1 1-85 15,4 0-100-15,1-1-152 0,5-1-237 16,5 2-248-16,3-3-21 0,5 1 84 16,-2 0 173-16,3-1 250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10-17T10:20:45.7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11151 7603 214 0,'-2'1'353'0,"-1"1"67"16,3-2 38-16,0 1-177 0,2-1-45 15,-1 0-9-15,1-1 21 0,-2 1 24 16,2 0-41-16,-1 0-86 0,1 0-64 16,0-2-42-16,-1 2-26 0,2-1-2 15,0 1 14-15,3 0 21 0,1-1 21 16,1 1 24-16,6 0 21 0,0-2 3 15,3 1-14-15,1 1-25 0,1-2-23 0,-1 2-28 16,0 0-17-16,0 0-18 16,-4 0-51-16,0 2-85 0,0-1-153 0,-2-1-198 15,0 0-225-15,-2-1-24 0,-1-1 84 16,-3-3 172-16,-6 1 210 0</inkml:trace>
  <inkml:trace contextRef="#ctx0" brushRef="#br0" timeOffset="1303.22">11575 6513 64 0,'-4'-3'105'0,"1"2"-6"0,0-3 18 0,-1 3 24 15,1-2 11-15,-1-1 2 0,1 1-9 16,-2 1-6-16,2-1 7 0,-2 0 22 16,2 1 26-16,-3-1 19 0,1 0 9 15,0 0-21-15,1-1-31 0,-3 0-44 16,1 3-39-16,0-2-38 0,-1 0-22 15,-1 2-18-15,2-2-13 0,-2 0-13 0,2 1-9 16,-2 1-13-16,1-1-5 16,-2 2 3-16,1-1 6 0,-1 1 7 0,-4-2 4 15,2 2 12-15,1-1 1 0,-5 1-6 16,2 0-1-16,-2 0 1 0,0 1-10 16,-1-1 0-16,2 2 9 0,-2-1-2 15,2 1-5-15,0-1-6 0,1 2-7 16,0 2-6-16,-1-3 7 0,-2 4-26 15,-1 0-26-15,1 0-10 0,-1 1 0 0,0 1-3 16,2 2 26-16,-2-3 26 0,4 2 17 16,-2 0 3-16,2 0 2 0,-2 1 8 15,1 3 6-15,0 0 0 0,-2 2 3 0,3 0-2 16,-2 2-5-16,4 1-5 0,1 0-5 16,-1 0 2-16,3-1 3 0,0 2 7 15,2 0 9-15,1-1 5 0,1 0 2 16,2 0 1-16,-1-1-1 0,1 1 2 0,1 1-1 15,-1-1-21-15,0-2-21 0,1 0-23 16,1-1-12-16,0-3-4 0,0 0 10 16,1-5 18-16,1 3 21 0,-2 0 13 15,3-1 5-15,0 0 10 0,1 0 6 16,0 0-4-16,1-2 0 0,1 2 3 16,-1-2 2-16,3 2 8 0,2-2 12 0,0 0 19 15,3 1 23-15,3-2 21 0,0 0 13 16,4-1 9-16,1 0-4 0,-2 0-16 15,3-1-18-15,-2 0-20 0,0 1-16 0,0-1-10 16,-1 0-3-16,0-2-3 0,1 1 3 16,-2-3 2-16,1 2-2 0,1-2-2 15,-2-2-4-15,2 2 0 0,1-3-2 0,0 1-4 16,-1 1-2-16,1-4 1 0,-1 3-2 16,2-4 8-16,-1 3 6 0,-2-3 4 15,3 2 5-15,-3-2 5 0,2 0-5 16,-1-2-10-16,-1 1-18 0,0-2-21 0,-2-1-2 15,1 0 12-15,2-2 24 0,-2-1 39 16,2-2 53-16,-2-3 25 0,-1-2 16 16,0 0 2-16,0-2-1 0,-2 1 0 15,0 1 1-15,-5 1-2 0,0 3-5 16,-5 2 4-16,-2 1 3 0,0 5-5 16,-1 1-8-16,-1 2-6 0,-1 2-30 15,-1 1-107-15,-1 1-133 0,-1 1-200 0,0 0-260 16,3 0-204-16,-8 0 12 0,-3 0 110 15,-2 3 198-15,0 0 243 0</inkml:trace>
  <inkml:trace contextRef="#ctx0" brushRef="#br0" timeOffset="16662.84">21684 8838 77 0,'4'0'133'0,"-3"0"29"15,-1-1-27-15,3 1 13 0,-3 0 21 16,4 0 34-16,-2 0 19 0,0 0-24 0,0 0-60 16,-1 0-67-16,1 0-57 0,1 0-30 15,0 0 11-15,2 0 49 0,1 1 44 16,5 2 25-16,0-1 8 0,1-1-14 16,2 0-39-16,-3 3-24 0,3-3-30 15,-1 3-112-15,2-1-152 0,1 0-175 16,1 2-60-16,0-1 18 0,-2-2 123 0</inkml:trace>
  <inkml:trace contextRef="#ctx0" brushRef="#br0" timeOffset="17257.59">21778 9450 69 0,'1'0'174'0,"-1"0"65"0,0 0 26 0,0 0 10 16,0 0 19-16,0 0 14 0,0 0 0 15,2 0-18-15,0 0-40 0,-2 0-52 16,0 0-53-16,0 0-40 0,0 0-33 15,0 0-27-15,1 0-26 0,-1 0-27 16,2 0-26-16,-1-1-26 0,-1 1-23 16,5 0-20-16,-4 0-3 0,1 0 17 15,3 1 24-15,-1 0-35 0,1 1-60 16,3-1-103-16,5 2-156 0,-5-2-81 0,3 3 43 16,1-1 102-16,0-2 132 0</inkml:trace>
  <inkml:trace contextRef="#ctx0" brushRef="#br0" timeOffset="18667.71">21156 9926 142 0,'-1'-1'298'0,"-1"0"123"0,0-1 115 15,1 1-102-15,1-2-28 0,-2 1-34 16,2-2-48-16,0 1-50 0,0-3-45 16,0 2-39-16,2-2-51 0,-1 0-53 15,3-1-51-15,-1 1-53 0,2 0-40 0,-1 0-21 16,1 1-9-16,4 1 1 0,-1 0 4 15,1 1 7-15,0 0 2 0,0 1 5 16,-1 2 1-16,2 3 0 0,-3-1-1 16,2 1 1-16,-3 1 1 0,-1 0 0 15,1 2 0-15,-2 0 6 0,0 1 6 16,-3 1 16-16,-1 1 18 0,0-1 28 16,0 1 17-16,-1 0 14 0,-4 0 6 15,-1 0 4-15,0 0-7 0,-2 0-5 16,1 2-10-16,1-2-12 0,-3 0-13 0,2-2-9 15,2 2-5-15,0-2 1 0,1 1-1 16,-2 1-4-16,3-7-13 0,1 5-19 16,0-3-14-16,2 2-12 0,0-4-4 15,0 3 1-15,4-2 9 0,-3 0 13 16,7 0 21-16,-4 0 25 0,1 0 25 16,3-2 13-16,0 1-32 0,1-1-83 15,3-1-102-15,2 0-148 0,-1 0-127 0,1-1 0 16,2-2 77-16,-2 0 107 0</inkml:trace>
  <inkml:trace contextRef="#ctx0" brushRef="#br0" timeOffset="19080.99">21515 9912 108 0,'-2'-3'323'0,"0"0"117"0,0 0 95 16,-1 1-41-16,0 2-180 0,-1-1-51 16,-2 1-47-16,-1 0-44 0,0 1-40 0,-3 2-41 15,1 2-35-15,-5 2-25 0,2 1-12 16,-2 0-1-16,0 3 3 0,4 0-4 16,-2 1-1-16,6-2-6 0,-2 1-5 15,1 1-8-15,1 0-8 0,3-2-10 16,3-1-7-16,0 2-6 0,2-3 3 15,2-1 3-15,-1 0 0 0,2 1 5 16,0-3 0-16,1-1-2 0,1-2 5 0,3 0 11 16,0-2 9-16,4-2 10 15,-1-2 14-15,0-2 12 0,1 0 10 16,-5-3 13-16,4 1 9 0,-7-4 8 0,2 1 7 16,-3 0-1-16,-2-1-7 0,-1 0-10 15,-1 2-20-15,-2-2-22 0,-2 1-21 16,-1 2-28-16,0 2-33 0,-3 1-38 15,1 1-60-15,-3 2-100 0,1 1-116 16,1 4-123-16,-2 1-121 0,3 3 19 16,-3 1 105-16,3 0 147 0</inkml:trace>
  <inkml:trace contextRef="#ctx0" brushRef="#br0" timeOffset="19786.97">21680 9810 308 0,'-2'-9'524'16,"-1"4"138"-16,-1-1 109 0,1 3-160 0,3 0-197 15,-1 0-43-15,-2 2-13 0,1-1-13 16,2 0-48-16,-1 2-86 16,-1 0-108-16,2 0-98 0,0 0-78 0,0 2-38 15,-1 1-10-15,-3 3 12 0,1 3 21 16,0 3 28-16,0 2 13 0,1 2 10 15,0 1 7-15,1 2 9 0,-1 2 6 16,2 0 7-16,0-1 9 0,-1 1 9 16,1 0 5-16,0 0 5 0,-3-2-9 0,1 0-41 15,1-3-47-15,-1 0-50 16,1-1-53-16,-1 0-53 0,0-6-40 16,2 1-62-16,-1-2-61 0,1-2-42 0,-2 0-22 15,0-3-9-15,2-3 34 0,0 0 71 16,0 0 88-16,0 0 96 0</inkml:trace>
  <inkml:trace contextRef="#ctx0" brushRef="#br0" timeOffset="20116.84">21778 9937 159 0,'3'-6'391'0,"-1"1"120"0,-2 4 101 0,0 0-69 16,0-2-188-16,-4 1-92 0,1 2-51 15,-2-1-50-15,-1 1-56 0,-3 1-48 16,-1 2-29-16,-3 1-17 0,-1 2-5 16,3 4 0-16,-1-3-1 0,0 2-2 15,3 1-5-15,1-2-2 0,-1 1-1 16,2 0-4-16,1-2-4 0,1 3-5 16,2-3-7-16,-2 1-4 0,5-1 1 0,-3 1 1 15,3 0-4-15,0-3-8 0,3 1-7 16,-1 0-3-16,2-1 5 0,1 0 16 15,0 0 21-15,1 0 21 0,2-1 10 16,0 0-26-16,0 1-64 0,2-3-116 16,-2 2-149-16,2-1-216 0,-2 1-66 15,2-2 44-15,-2 0 123 0,-2-2 158 0</inkml:trace>
  <inkml:trace contextRef="#ctx0" brushRef="#br0" timeOffset="20868.43">21806 9955 40 0,'2'3'332'0,"-1"1"54"16,1 0-10-16,0-2-15 0,-1-1-343 15,-1 0-92-15,0 3 89 0,2-3 112 16,-1 3 77-16,-1 2 29 0,0 3-21 15,0 0-72-15,2 1-65 0,-2 1-46 16,3 2-24-16,-2-3-12 0,-1 0-2 16,3-1 2-16,-3 1 1 0,4 0 1 0,-4-3-2 15,1-1-2-15,-1-1-3 16,2-2 13-16,0-2 40 0,-2 0 51 0,1-1 71 16,-1 0 104-16,0-2 90 0,0 0 12 15,0-2-24-15,0-3-57 0,0 0-98 16,-1-2-96-16,1-1-46 0,-2-2-23 15,2 0-13-15,-2-2-12 0,2 1-8 16,2-3-6-16,-2 2 0 0,2-1 3 16,-2 0 9-16,0 1 4 0,1 1-3 0,-1-1-3 15,2 4-9-15,-1-1-11 0,1 3-5 16,0-3 1-16,-1 6-3 0,1-1-5 16,-1 0-7-16,4 0-6 0,-4 2-9 15,2 1-3-15,1 0-2 0,-3 0-3 16,3 1-7-16,-3 1-8 0,1 1-4 15,1 0 1-15,0 0 13 0,0 1 18 16,3-1 18-16,1 0 19 0,-2 2 9 16,3-1 3-16,-4 1-3 0,4-1-7 0,-3 1-11 15,0-1-10-15,-1 1-6 0,0 0-7 16,-3 0 1-16,1 1 2 0,-1-2 6 16,-1 3 9-16,0-3 13 0,0 2 12 15,-3-1 21-15,3 0 27 0,-3 3 25 16,-2-3 12-16,0 5 6 0,1-1-11 15,-2 0-25-15,-1 2-42 0,4-2-64 16,0 0-57-16,1-2-48 0,1-1-30 16,2 1-3-16,1 1 39 0,1-2 42 15,0 1 48-15,4 1 40 0,0 1 29 0,0-4 15 16,1 2 10-16,1 0 13 0,0 3 19 16,3-3 15-16,-6 0 12 0,5 0 9 15,-5 0-8-15,1 1-22 0,-2-1-20 16,-2 1-20-16,-2-1-11 0,1 1 3 15,-4-1 13-15,2 0 21 0,-4 2 20 16,-1 1 11-16,-2 4-31 0,-2-3-90 0,-5 3-136 16,-1 2-203-16,0-1-253 0,-1 1-97 15,-2 1 47-15,1-4 130 0,0-4 199 16</inkml:trace>
  <inkml:trace contextRef="#ctx0" brushRef="#br0" timeOffset="23217.67">23662 9976 13 0,'4'-1'113'15,"-3"1"40"-15,-1-1 22 0,5 1 6 16,-5 0-10-16,1 0-15 0,-1 0 0 16,0 0 12-16,0 0 19 0,2 0 22 15,-1 0 23-15,-1-2 11 0,0 2-2 16,0 0-16-16,0-2-16 0,2 2-27 0,0-1-40 16,-1 0-44-16,2-3-38 15,2-1-37-15,2 1-23 0,-1-2-4 16,0 1 3-16,0-1 9 0,1 0 9 0,-1 0 10 15,0 1 10-15,1-1 3 0,-3 0 0 16,0-2-1-16,1 1-3 0,-2 0-1 16,3 0 9-16,-5 1 11 0,2-1 9 15,-3 1 7-15,2 1 12 0,0 0 8 16,-2 1 0-16,-2 3-2 0,0-2-14 16,-2 1-40-16,-1-1-53 0,-1 0-48 0,-1 1-41 15,-2 0-23-15,-3 2 4 0,-1 0 18 16,-5 1 23-16,2 4 23 15,1-1 17-15,0 1 10 0,1 0 0 0,2 1 1 16,0 0-4-16,3 0-5 0,1 1-2 16,2-1-2-16,-1 1 2 0,1 1 0 15,3-1-1-15,-2 1-6 0,4-1-12 16,-3 0-14-16,3 1-10 0,1 0 2 16,1-1 5-16,3-1 13 0,1 1 22 15,-1 1 24-15,7 0 20 0,2-2 21 16,2 0 10-16,3 0 2 0,4-1-8 0,0 1-9 15,1 0-11-15,-1 0-6 0,-2 1-1 16,-1-3-3-16,0 3-3 0,-3-1-1 16,-3 0 2-16,-2-1-1 0,0 1 0 15,-3 2 1-15,-2-2 4 0,-3 0 6 16,0 0 8-16,1 0 25 0,-4 1 24 16,0-5 19-16,-4 5 23 0,1-1 18 15,-2 0 5-15,-1 0 0 0,-6 0-5 16,-1 0-16-16,-2 2-14 0,-3-3-17 15,-3 0-11-15,2 1-10 0,-3-1-5 0,0-4-3 16,3 0 3-16,-2-2 7 0,6 0 13 16,3-3 23-16,4 2 31 0,2-3 21 15,3 0 12-15,0 0 1 0,3-3-18 16,3 1-32-16,-2-4-38 0,2 0-37 16,2 1-35-16,3-7-25 0,0 3-15 15,3-1-8-15,0 1-1 0,1 1 1 16,0 4-1-16,-1-1-31 0,2 4-73 15,-4 1-85-15,1 3-126 0,1 1-173 0,-3 1-185 16,1 0-45-16,-1 3 67 0,5 0 148 16,-4-1 199-16</inkml:trace>
  <inkml:trace contextRef="#ctx0" brushRef="#br0" timeOffset="23677.53">23971 9840 179 0,'0'-7'380'16,"-2"3"157"-16,2 0 146 0,-1-1-94 16,1 3-41-16,-2 0-59 0,0-2-53 15,1 4-59-15,1-2-70 16,-2 2-85-16,2 0-84 0,0 0-75 0,0 0-74 16,0 2-63-16,0-2-33 0,0 2-9 15,0 2 0-15,-1 3 16 0,1 1 35 16,-2 3 29-16,2 1 14 0,0 3 11 15,0 1 10-15,2 1 6 0,-1 0 5 16,1 0 0-16,-1 0-3 0,3 0 1 0,-1-4 2 16,0 3-3-16,1-2-1 0,-2 0 9 15,-1-2 10-15,1 0 2 0,0 0-6 16,-2-1-42-16,0 0-72 0,0-4-78 16,0 3-74-16,-2-5-73 0,0 2-50 15,1-3-37-15,-1 1-13 0,2-4 10 16,0 1 19-16,0-2 13 0,0 0 16 0,0 0 35 15,-4-2 55-15,-1-2 73 0</inkml:trace>
  <inkml:trace contextRef="#ctx0" brushRef="#br0" timeOffset="23996.97">24080 9951 229 0,'3'-2'375'0,"0"-4"107"0,-1 3 107 0,-1 0-162 15,-1 2-49-15,0-1-21 0,-1 0-31 16,-3 1-69-16,1 1-98 0,2 0-104 16,-4 0-83-16,-3 1-41 0,-1 1 0 15,-3 2 28-15,0 1 26 0,-1 1 20 16,3 0 6-16,-2 1-9 0,4 0-9 16,0 0-9-16,2 1-3 0,0-1-1 15,3-1 1-15,-1 2 5 0,3-1 3 16,1 0 2-16,0 0 1 0,0 1-2 0,1-1-4 15,1 1-1-15,1-4 2 0,0 2 6 16,3 0 5-16,-1-2-1 0,2 2-17 16,-1-1-41-16,0-1-60 0,3 0-80 15,1 0-87-15,-2-2-86 0,5 3-102 16,-4-5-49-16,-1 2 50 0,3-2 99 16,-3 0 121-16</inkml:trace>
  <inkml:trace contextRef="#ctx0" brushRef="#br0" timeOffset="25250.93">24029 9994 241 0,'0'-6'435'15,"3"3"141"-15,-3-1 128 0,0 1-130 16,0 0-81-16,-1-2-35 0,-1 3-23 16,1-4-24-16,-1 2-49 0,0 1-65 0,-1-1-64 15,2 2-55-15,-3-3-47 16,1 3-36-16,-2-3-30 0,1 2-30 0,-2 1-26 15,1 0-19-15,-2 0-21 0,-1 0-13 16,-1 2-13-16,0 0-8 0,-1 4-4 16,-2 0 0-16,-1 2 3 0,-1 3 4 15,2-1 4-15,1 3 4 0,0 0 4 16,3 1 2-16,0 0 5 0,4 2 4 16,0-1-2-16,2 2 0 0,0-1 5 15,4-1 6-15,0 1 6 0,2-1 10 16,2 0 10-16,0-1 8 0,1-2 5 15,2-3 8-15,1 1 6 0,-2-1 8 0,4-2 9 16,-1-1 8-16,2-2 2 0,3-1 5 16,-3-2-2-16,2-3-1 0,0-2-3 15,2 0 0-15,-3-2-2 0,0-3-2 16,-1-1 2-16,-2 0-3 0,2-2-2 16,-4-2 0-16,-1 0 0 0,-2-1 2 15,-1-2-1-15,-3 0-6 0,-1 2-3 16,-2 1 2-16,-3 0-7 0,0 2-12 0,-4 4-15 15,0 1-22-15,-2 2-35 16,-2 2-24-16,-2 4-13 0,-5 1-26 0,-1 4-43 16,0 1-74-16,-2 4-92 0,1 1-109 15,1 4-145-15,1 0-138 0,3 2-114 16,0-1 53-16,7-1 128 0,2 2 195 16,4-4 213-16</inkml:trace>
  <inkml:trace contextRef="#ctx0" brushRef="#br0" timeOffset="25775.86">24309 9828 289 0,'0'-6'508'0,"0"2"152"16,-1-2 134-16,-3 2-137 0,4 1-155 16,-1 2-56-16,-1-2-32 0,0 1-29 15,2 2-51-15,-1 0-85 0,-1-3-87 16,2 3-87-16,0 0-83 0,0 0-70 0,0 3-53 16,0-3-20-16,0 2 6 15,0 4 25-15,-1 3 33 0,-1 3 39 16,0 1 27-16,1 2 15 0,-1 3 7 0,2 2 5 15,-1-1 6-15,1 0 7 0,0 0 4 16,0 2 0-16,-2-2 2 0,2-1-4 16,0-1-19-16,-3 0-49 0,3-3-58 15,0 0-61-15,0-1-67 0,0-3-52 16,0 1-34-16,-1-4-48 0,1-1-55 16,0-2-33-16,0-1-30 0,0-2-34 0,0-1 22 15,0 0 94-15,0 0 102 0,0 0 116 16</inkml:trace>
  <inkml:trace contextRef="#ctx0" brushRef="#br0" timeOffset="26101.34">24390 9903 28 0,'4'-4'231'0,"0"0"88"0,-3 3 93 0,2 0 45 16,-3-1-79-16,0 2-15 0,-1-2 14 15,-1 2-18-15,1-2-73 0,-1 2-86 16,0 0-81-16,-1 0-68 0,2 0-56 16,-6 0-28-16,1 4-12 0,-5 0 3 15,1 2 8-15,1 2 10 0,-4-1 6 16,5 1 6-16,-1 0 0 0,1 2 3 16,0-3 2-16,2 2 2 0,1-1-4 0,0 0-2 15,1-1-6-15,4 0-3 16,0-1-3-16,0 0 2 0,1 0 4 0,5 0 9 15,-3 0 4-15,2 0-21 0,2 0-42 16,-1-2-68-16,3 1-100 0,-1-1-92 16,0 0-85-16,2-1-95 0,-1-2-5 15,1-1 81-15,-2 0 101 0,1 2 129 0</inkml:trace>
  <inkml:trace contextRef="#ctx0" brushRef="#br0" timeOffset="26818.68">24466 9968 3 0,'0'0'280'15,"0"0"97"-15,0 1-4 0,0 0-20 16,0-1-254-16,0 4-118 0,-4-2 15 0,3 3 71 16,-2 1 57-16,-1 3-1 0,1 0-45 15,0 1-37-15,0 1-19 0,1 0-7 16,1 3-1-16,-4-3 1 0,4 1 0 15,1 0-7-15,-2-2-5 0,0 1-6 16,2-4-3-16,-1-1-2 0,1-1 3 0,0-2 23 16,0-2 49-16,0-1 64 0,0 0 79 15,0 0 101-15,0-1 82 0,1-1-4 16,-1-2-42-16,2-4-62 0,0-2-95 16,-2-2-88-16,0-4-16 0,-2-1 3 15,2 1 8-15,-2-3 7 0,2-2-6 16,0 2-19-16,0-1-16 0,0 0-24 15,4 0-18-15,-4 0 3 0,1 0 8 0,4 4-1 16,-4-1 2-16,1 4 0 0,-1 1-5 16,3 4-1-16,-3 0 5 15,-1 3 4-15,0 1-4 0,0 2-15 16,0 2-21-16,2 0-29 0,-1 0-20 16,-1 0-17-16,0 0-12 0,0 0-12 0,2 0 4 15,0 0 13-15,2 2 16 0,4-2 22 16,2 4 23-16,-1-2 11 0,7 1 3 15,-2-1 0-15,7 4-1 0,-4-4 1 16,5 2 0-16,-1-2 1 0,0 3-2 16,-3-3-8-16,1 3-11 0,-4-2-14 0,-3 2-19 15,-2-2-16-15,-4 3-5 16,-1 1 3-16,-2 0 12 0,-3 0 17 0,-1 4 26 16,-4 1 20-16,-2-1 20 0,-2 1 12 15,-4 2 5-15,0-1-2 0,-1-3-10 16,2 1-12-16,-2 1-9 0,2-3-7 15,3 1-4-15,-2 0-5 0,3-3-7 16,2 1-4-16,2-2-9 0,1-1-7 16,1-1-6-16,2 0 6 0,0 1 4 0,4-1 11 15,-3 1 9-15,4-1 4 0,-2 2-1 16,2-1-5-16,-2-1-9 0,1-1 0 16,0 2 3-16,-2-1 6 0,1 0 7 15,-3 1-44-15,-3-3-62 0,-1 5-82 16,-5 1-191-16,-4 0-290 0,-7 2-89 15,-8 0 35-15,-7-3 108 0,-8-1 210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10-17T09:52:22.9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12819 9219 10 0,'11'-1'45'16,"-3"1"20"-16,0 0-26 15,3 0 33-15,0 0 58 0,0 0 52 0,0 0 38 16,0-2 16-16,2 2-4 0,-1-2 3 0,1 1 0 15,3 0-1-15,-2-1-4 0,3 0-10 16,-2 1-19-16,5-5-25 0,-2 4-29 16,2-3-38-16,-1 2-33 0,-1-1-26 15,2-1-17-15,-2 1-7 0,4 1-7 16,-2 0-3-16,4 2-4 0,-2-1 0 16,2 1 1-16,1 1 0 0,2 0 0 15,-2 0-1-15,1 0-1 0,1 0 0 16,0 0 1-16,-1 0 5 0,3 0 0 15,-1 0 2-15,1 0 6 0,1 0 7 0,1 0 7 16,3 0 2-16,0-2 0 0,1 2-2 16,-1-1-11-16,-1 1-9 0,0-2-5 15,5 2-2-15,-2-3-6 0,2 1 0 16,0 2-3-16,5-1-2 0,-4 0-3 16,3 1-4-16,-2 0-1 0,-2 1 0 15,0 0-2-15,-3-1 3 0,2 2 1 16,0 1-1-16,1-1 5 0,0-1 2 0,0-1-1 15,2 0 1-15,-1 0-1 0,3 0 0 16,2 0-1-16,-2 0 1 0,4 2 0 16,0-2 4-16,0 1-1 0,-3-1 2 15,0 3 0-15,-1-1 0 0,-2-1 2 16,-1 0-1-16,4 1 4 0,-4 1 0 16,4-2 1-16,1 1-3 0,-1 0-3 15,3-1-3-15,-2 0 0 0,3 3 0 16,-1-2-1-16,2 0 4 0,-1 1 0 15,0-1-3-15,0 2-5 0,1-1 0 0,-1 1-1 16,3-2-2-16,0 2 3 0,1-3 1 16,1 2 0-16,0-1 1 0,-4-1 3 15,2 0-1-15,-2 1 1 0,1-1-3 16,-3-1-1-16,0 2-3 0,-3-2 0 16,-3 1-1-16,-2 0 3 0,0-1 1 15,-3 2 4-15,0-2 1 0,-3 0 2 16,-1-2 0-16,-1 2 5 0,0-2 8 0,-3 2 6 15,0-3 6-15,1 3-4 0,-2-2-5 16,0 1-14-16,-3 1-11 0,-1 1-9 16,-2 1-4-16,-2-1-2 0,-2 1-4 15,-5 0-9-15,0 0 0 0,-7 0 3 16,1-1 31-16,-5-1 47 0,0 2 4 16,-1-2-51-16,-3 0-96 0,1 0-262 15,-4-2-318-15,0 4-119 0,1-2 40 16,-2 0 122-16,0 0 245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10-17T10:22:39.7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5404 15870 183 0,'0'0'367'16,"-2"0"122"-16,2 0 112 0,0 0-126 15,0 0-53-15,-1 0-50 0,1-2-12 16,0 2-12-16,0-1-16 0,0-1-24 0,0 2-28 16,0-3-40-16,0 2-33 15,0-2-26-15,0 0-13 0,0-3-11 0,0 0-8 16,1-3-2-16,-1-2-2 0,2-4-16 16,2-2-19-16,-2-1-18 0,1-6-20 15,0-1-26-15,1-3-16 0,-1-2-5 16,0-3-4-16,-1-4-5 0,-1-4 9 15,-1-2-3-15,-3 0-5 0,1-6-4 16,-2 0-12-16,-1-3-9 0,0 1-4 16,-1 1 7-16,1 6 5 0,0 2 10 0,-1 4-2 15,3 6-4-15,-2 3-8 16,3 5-9-16,1 2-5 0,1 6-10 0,0 4-18 16,0 5-27-16,1 2-31 0,1 2-21 15,1 0-7-15,3 0 7 0,1 0 23 16,4 1 29-16,0 0 17 0,2-2 15 15,2 4 14-15,3-4 11 0,4-1 13 16,3 1 8-16,2-2 5 0,0 0-1 16,0-1-5-16,-2 0-14 0,-1 3-39 15,-2 0-48-15,0 1-63 0,-4 1-75 0,0 2-71 16,-1 2-45-16,-2 0-42 16,-2 0-53-16,1 1-71 0,-3 3-58 0,-1 1-63 15,-1 4 7-15,-3-1 99 0,-2 5 152 16,-6-1 153-16</inkml:trace>
  <inkml:trace contextRef="#ctx0" brushRef="#br0" timeOffset="248.99">5440 15420 27 0,'-2'6'375'0,"1"-2"178"15,-2-2 94-15,3-2 33 0,0 0-329 0,4-2-191 16,-2 2-69-16,4-3-1 16,1 2 32-16,1-4 19 0,6 0-31 0,0 0-40 15,3-1-27-15,3 0-14 0,0-2-7 16,2 1 3-16,2-3-36 0,-2 2-84 16,0 2-152-16,0-2-163 0,1 2-181 15,0 0-86-15,-2-1 55 0,-1 1 149 16,-4 0 167-16</inkml:trace>
  <inkml:trace contextRef="#ctx0" brushRef="#br0" timeOffset="1430.01">5933 15535 87 0,'-6'3'468'16,"3"0"168"-16,1-3 72 0,1 2 12 16,1-2-497-16,0 0-236 0,0 1-97 15,0-1-21-15,1 0 28 0,-1 4 48 16,0-2 35-16,2 3 13 0,-2 3 23 15,0 2 12-15,2 0-4 0,-1 0-7 16,-1 1-12-16,3-2-10 0,-3 1-9 0,2-3-4 16,-1 0-5-16,1-1-8 0,-1-1-14 15,-1-1 2-15,2-2 31 0,0-1 61 16,-2-1 86-16,1 0 104 0,-1-1 105 16,0-1 78-16,2-2 3 0,-2-1-50 15,3-4-65-15,0-1-78 0,-1-4-73 16,1-3-35-16,3-2-8 0,0-1-17 0,1-1-29 15,-1-2-34-15,2-1-27 0,0 1-17 16,0 3-12-16,0 3 1 0,-2 3 0 16,2 4-2-16,-5 2-13 0,0 2-19 15,1 2-23-15,-3 3-18 0,2 1-6 16,2 0 6-16,-2 0 17 0,5 1 19 16,-2 2 12-16,1-2 8 0,-1 4 3 15,1 0 2-15,0 1 6 0,0-1 3 16,1 2 6-16,-2 1 8 0,3 1 6 15,-1-1 2-15,0 0-2 0,3 2-28 16,-3-1-33-16,2-2-30 0,-1 2-20 0,0-3-8 16,1 2 16-16,0-2 19 0,2 0 13 15,-1-2 5-15,2 0-1 0,0 0 1 16,1-3 1-16,2 0 7 0,-2-1 15 16,0-1 19-16,1-1 23 0,-2-3 25 15,0 0 17-15,3-2 16 0,-3-2 13 16,-2 0 23-16,1-2 46 0,-4-1 50 0,0 1 47 15,1-5 35-15,-2 1 7 0,-1-1-10 16,-2-1-14-16,-3 2-7 0,1 0 1 16,-2 3 2-16,-2 0-10 0,-1 2-24 15,0 1-29-15,-2 2-37 0,2 1-28 16,-2 0-30-16,-3 1-27 0,4 0-30 16,-3 2-30-16,1 2-35 0,-5 1-35 15,3 0-29-15,-2 1-22 0,-4 2-11 16,0 4-3-16,-2 4 9 0,0 1 17 15,-1 3 18-15,3 3 19 0,-2 1 9 0,5 1 10 16,1 0-2-16,1-1-4 0,4 0-5 16,2-2-3-16,1 0-1 0,2-1 3 15,2 0 6-15,1 1 8 0,0-2 6 16,3 0-12-16,1 0-12 0,-1-2-15 16,2 2-23-16,3-2-21 0,2-3-8 15,1 2-8-15,2-3-8 0,1-1-12 16,-1-1-1-16,3-2-3 0,-3 0 10 15,1-3 8-15,1-2 7 0,-1 0 19 0,-1-1 24 16,1 0 29-16,2-4 17 0,-1-1 22 16,2-2 1-16,-1-1-2 0,2-1-7 15,1-2 3-15,-3-3 15 0,1 0 16 16,1 0 19-16,-5-5 11 0,3 1 13 16,-2-4 7-16,-1-1 13 0,-2 0 28 0,-1-1 33 15,-2 0 35-15,-3 3 53 0,-2 1 52 16,-1 2 24-16,-4 3 28 0,-2 5 26 15,-1 2 8-15,-1 3-6 0,-3 0-40 16,3 4-82-16,-4 0-112 0,1 2-122 16,-4 4-105-16,0 0-47 0,-3 5-4 15,-3 3 24-15,3 2 39 0,-1 2 29 16,1 2 18-16,1 3 16 0,-1 2 13 16,4 1 4-16,0 0-3 0,2 0-8 15,5-3-9-15,1 0-11 0,2-3-26 0,5-2-31 16,-1-1-38-16,2-3-46 0,2 0-60 15,0-3-49-15,3-1-50 0,-1-1-83 16,4-3-93-16,0-1-133 0,2-3-4 0,1-1 82 16,-1-5 145-16,2-1 170 15</inkml:trace>
  <inkml:trace contextRef="#ctx0" brushRef="#br0" timeOffset="2045.37">7064 14800 298 0,'-3'-3'587'0,"-2"-1"173"0,3 2 78 16,1 2-190-16,1 0-394 0,0 0-192 16,0 0-121-16,0 3 21 0,1 0 78 15,-1 5 70-15,0 3 46 0,2 3 37 16,-2 5-3-16,3 3-36 0,-1 0-29 0,1 3-7 16,0 1-12-16,3 2-18 15,-3 2-17-15,1 1-17 0,-1 2-11 0,0 1-3 16,0 2-8-16,-3 2-4 0,2 0-1 15,-2 5-4-15,-2-2-9 0,1 0-6 16,-1-1-6-16,2-4-7 0,2-2-18 16,-1-6-9-16,3-4-7 0,0-2-11 15,2-5-9-15,1-1 3 0,-1-5 8 16,2 0 24-16,3-4 31 0,0-1 33 16,0-4 30-16,5 0 19 0,0-4-3 0,3 0-17 15,1-2-21-15,1-1-39 0,-2-1-66 16,3-2-81-16,-3 0-100 0,0-1-111 15,1-2-177-15,-2 0-170 0,2-4-135 16,-2 1 34-16,-1-4 117 0,-2 0 208 0,-3-1 223 16</inkml:trace>
  <inkml:trace contextRef="#ctx0" brushRef="#br0" timeOffset="2282.73">7521 15252 29 0,'0'-2'482'16,"0"2"252"-16,-3 2 122 0,-1-2 30 16,3 2-389-16,1-1-403 0,-2 0-144 15,2 2-11-15,0 1 56 0,0 4 60 16,-1 3 31-16,-1 3-15 0,2 0-22 16,0 5-19-16,-2 0-12 0,2-1-2 0,-3 1 4 15,3 1-11-15,0-2-56 0,-1 0-82 16,1 1-127-16,0-2-176 0,0-4-179 15,1-1-84-15,-1-2 45 0,0-1 132 16,0-9 177-16</inkml:trace>
  <inkml:trace contextRef="#ctx0" brushRef="#br0" timeOffset="2483.9">7536 15084 134 0,'-3'-23'548'0,"-1"5"202"16,4 4 178-16,-2 3 135 0,1 5-488 16,-1 2-174-16,1 0-98 0,-1 4-116 15,2-2-104-15,0 2-113 0,0 0-124 16,0 2-133-16,0 2-78 0,-2 0-77 16,1 6-113-16,-1 2-137 0,2 3-33 0,0 2 52 15,2-4 119-15,-1 2 191 0</inkml:trace>
  <inkml:trace contextRef="#ctx0" brushRef="#br0" timeOffset="3344.9">7864 15211 149 0,'2'-6'601'0,"-2"0"217"0,4 2 149 0,-2-1 116 16,-4 2-533-16,-1 0-214 0,-1 2-126 15,-3-1-95-15,-1 2-78 0,-6 2-68 16,0 2-57-16,-5 4-12 0,1 2 22 16,-4 1 36-16,3 2 37 0,3-2 30 15,-1 1 10-15,4-1-10 0,2 0-35 16,2-2-49-16,4-1-53 0,2-1-41 15,3-3-25-15,3 2 11 0,0-2 31 0,4 0 44 16,3-1 58-16,0 1 47 0,7-3 33 16,1 0 22-16,2-1 3 0,2 0-21 15,1 0-26-15,-1 0-23 0,-2 0-18 16,0 2-3-16,-2 1 2 0,-2-2 2 16,-2 4 2-16,-2-1-8 0,-2 1-12 15,-2 1 2-15,-3 1 12 0,0 1 20 16,-3-1 40-16,-2 1 56 0,-4 2 46 0,-2 1 32 15,-4 2 10-15,-4 1-16 0,-2 0-35 16,-1 2-43-16,-2-1-37 0,0-1-23 16,3 0-18-16,2-2-13 0,2-2-9 15,2 0-18-15,2-3-19 0,5 0-28 16,-1-3-37-16,3-1-52 0,1 0-39 16,1-2-20-16,1 2 2 0,1-2 34 0,2 1 72 15,0-2 68-15,5 0 51 16,2-3 26-16,1 0-5 0,2-1-22 0,0-1-16 15,2-2-10-15,1-2 5 0,0-2 18 16,1 0 17-16,2-3 9 0,0-1 5 16,1-3 5-16,-2-4 1 0,2-1 4 15,0-6 18-15,-1 0 31 0,-2-3 34 16,1-5 22-16,0 0-6 0,0-3-15 16,1-4-33-16,-2-2-24 0,1-3-1 15,-5-4 48-15,-3 5 57 0,-4-1 65 0,-3 3 61 16,-2 4 29-16,-4 5-7 0,1 1-16 15,-2 9-22-15,2 4-8 0,0 6-14 16,0 9-43-16,-2 1-83 0,1 6-107 16,-1 1-136-16,-1 1-91 0,1 4-14 15,-3 4 28-15,1 7 48 0,-2 4 53 16,-1 5 40-16,4 7 6 0,-2-1 3 16,2 3 8-16,1 1 8 0,2 3 7 15,-3 3 10-15,3 2 2 0,-1 2-4 16,1 2-13-16,1 0-12 0,-1-3-30 15,3 1-25-15,1-1-17 0,2 0-21 0,2-2-20 16,4-1 4-16,3-4 3 0,2 0-6 16,1-5-4-16,1-2-34 0,1-5-80 15,-4-5-102-15,-1-1-145 0,-2-4-166 16,-3-5-137-16,-1-1-6 0,-2-4 103 0,-7-5 182 16,4-5 212-16</inkml:trace>
  <inkml:trace contextRef="#ctx0" brushRef="#br0" timeOffset="3562.61">8130 15029 337 0,'1'-13'831'0,"2"-1"253"0,-1 5 125 15,4-1-36-15,5-2-674 0,4 0-279 16,5-1-126-16,2 1-20 0,-1 1-3 15,4 4-15-15,0 0-37 0,5 6-30 16,2 2-73-16,3 4-162 0,0 2-212 16,1 3-388-16,3 2-230 0,-1 3 6 15,5-1 173-15,4-3 248 0,3-5 358 16</inkml:trace>
  <inkml:trace contextRef="#ctx0" brushRef="#br0" timeOffset="5244.97">11758 15349 8 0,'3'2'320'0,"-1"-1"188"15,1 1 128-15,-1-2 93 0,-1 1-214 16,-1-1-118-16,0 0-27 0,0 0 6 15,0 0 20-15,0 0-12 0,-1 0-47 16,-1 0-78-16,-1 0-76 0,-2 0-55 16,-1 0-28-16,-3-1-13 0,0 1 12 15,1-2 14-15,-4 2 14 0,2 0-4 16,-1-1-14-16,-3 1-16 0,1-2-3 16,-4 2-8-16,1 0-13 0,-4 0-19 0,-4-1-17 15,-3 1-14-15,-3 0-13 16,-1 0-4-16,-4 0 1 0,-2 0 1 0,-1-2 1 15,-3 1-1-15,-1 1 0 0,-1-4-2 16,-1 3-1-16,-1-2-1 0,1 0-4 16,-3 0-5-16,-2 2 0 0,-1 0-1 15,-2-1 0-15,-1 0 6 0,0 2 3 16,1 0-3-16,0 2-1 0,0-2-2 0,-5 2-2 16,-5 0-5-16,-3 3 5 15,-5-1 2-15,-2 2 4 0,-1 0 1 0,-4-1 4 16,1 0-2-16,0 4 2 15,5-6 1-15,1 4-4 0,1-1-3 0,6-3-3 16,1 1-6-16,4 1-5 0,4-2 3 16,2 0 4-16,1-2 3 0,5 1 4 15,2-1 4-15,4 1 3 0,6-2 3 16,4 0 8-16,4 0 14 0,6-2 14 16,5 2 23-16,7-1 12 0,2 1 0 15,0-2 0-15,5 2 1 0,-1 0 0 16,0 0 3-16,2 0-2 0,-1 0-8 15,1 0-20-15,0 0-23 0,0 0-15 0,0 0-9 16,0 0-3-16,1-1-2 0,-1 1-4 16,0 0-9-16,0 0-14 0,2 0-9 15,0 0-13-15,-1 0-15 0,1 0-10 16,-1-1-22-16,2 1-24 0,0-2-22 16,0 0-13-16,-1 1-18 0,1 0 12 15,5-1 38-15,2-3 21 0,9-1 2 16,4-2 6-16,2-3-11 0,4 0-14 0,3-3 7 15,-1 2 30-15,1-4 32 0,-1 1 28 16,-1 0 14-16,1 0 4 0,-1 2 4 16,-2-1 2-16,-4 2 2 0,-2-1-1 15,-5 5 5-15,-4 2 16 16,-6 2 31-16,-3 1 48 0,-2 1 51 0,-2 2 37 16,0 0 25-16,0 0-3 0,-2 0-25 15,1 2-25-15,-1-2-25 0,1 0-17 16,-1 0-11-16,0 0-2 0,-1 0 2 15,0 1-18-15,-2 1-37 0,-6-1-35 16,-3 1-26-16,-6 1-21 0,-1 1-3 0,-3 2 20 16,0 2 12-16,-4 1 5 15,-2 1-4-15,-2 3-7 0,-1-1 0 0,-3 4 2 16,1 0-1-16,0-1 2 0,3 2-3 16,4-2-1-16,-1-3 0 0,6 2 0 15,1-1 3-15,1-3-1 0,4 1 2 16,2-1-1-16,1-4 2 0,6 0-1 15,2-1-3-15,0-4-8 0,6 1-7 16,-2-1-8-16,2-1-3 0,0 1-1 0,0-1 0 16,0 0 0-16,2 0-3 15,1-1-10-15,-2 1-7 0,1-1-4 0,-1 1 2 16,3 1 13-16,-1 0 16 0,3 3 13 16,1 1 14-16,2-2 6 0,1 4 1 15,1-1-4-15,1 1 1 0,1 1-2 16,1 1-2-16,0 0-1 0,2 1-1 15,0 1 1-15,3 0 3 0,-1-1 2 16,0 1 1-16,0-1 1 0,2-2 1 16,-1 3-3-16,-3-2-1 0,3 1-1 0,-3-2 2 15,1-2-3-15,-4 0-1 0,-1 1-1 16,-2-3-1-16,-2 0-3 0,-3-1-3 16,2-1-4-16,-5-1 0 0,0 0-2 15,-1 1 3-15,1-2 3 0,-2 0 5 16,0 1 3-16,0-1 5 0,0 0 8 15,0 0 6-15,0 0 9 0,0 0 6 0,0 0 6 16,0 0 3-16,-2-1 2 0,2 1-1 16,0 0 3-16,0 0 1 0,0 0-1 15,0 0 3-15,0 0-25 0,0 0-60 16,0 0-94-16,-1 0-146 0,1 0-209 16,-2-2-288-16,2 2-468 0,0 0-96 15,-5 0 106-15,-4 0 232 0,-9-1 335 16,-12-2 435-16</inkml:trace>
  <inkml:trace contextRef="#ctx0" brushRef="#br0" timeOffset="7230.71">6765 16223 62 0,'3'-13'408'0,"-3"1"174"15,0 0 164-15,0 2 162 0,-2 1-302 16,1 3-103-16,-1 3-41 0,1-1-80 16,-4 2-105-16,-1 0-110 0,-2 2-103 15,-2 2-84-15,-5 4-49 0,-3 1-16 16,-4 8 7-16,-2 3 17 0,-1 5 17 15,-2 4 11-15,2 4 9 0,-2-1 2 0,2 9 4 16,1 1-2-16,2 6 1 0,3-3-5 16,3 1-48-16,8-4-61 0,3-3-68 15,4-5-57-15,4-2-64 0,3-3-52 16,4-3-59-16,4-4-47 0,2 1-61 16,6-6-42-16,5-2 71 0,1-2 123 0,1-5 128 15</inkml:trace>
  <inkml:trace contextRef="#ctx0" brushRef="#br0" timeOffset="7829.37">6942 16815 67 0,'2'-6'439'0,"-2"-2"206"16,3 0 154-16,-3 0 150 0,-3-1-329 16,1-5-136-16,-1 1-80 0,0-2-40 15,-2-2-60-15,0-1-64 0,0-1-72 16,2-1-69-16,-3-1-57 0,5 0-29 16,-1-1-7-16,1 0 1 0,1 3 8 0,1 1 2 15,1 4-12-15,-1 1-22 0,2 4-19 16,-1 4-26-16,-1 0-28 0,1 3-35 0,-1 0-41 15,-1 2-10-15,2 0 6 16,3 0 15-16,0 4 27 0,1 1 42 0,3-2 25 16,-2 4 17-16,1 0 24 0,0 4 19 15,1-1 15-15,-1 1 8 0,2 2 9 16,0 1-9-16,-2-2-23 0,2 2-31 0,-2-4-35 16,0-1-37-16,-2 0-31 15,0-5-11-15,-1 1 6 0,0-4 23 0,-2-1 56 16,3-1 79-16,-1-4 57 0,3-2 44 15,0-4 22-15,1-2-2 0,1-2-28 16,-4-3-16-16,1-2 7 0,0-1 19 16,-4 0 14-16,2 0 16 0,0 0 17 15,-2 2 8-15,1 2 4 0,-3 5 1 16,2 3-14-16,-3 5-50 0,0 1-76 0,0 3-104 16,0 0-112-16,2 3-45 0,1 0 13 15,-2 4 45-15,4 3 63 0,0 3 77 0,1 2 34 16,1 3 8-16,0-2 1 0,1 2 2 15,0-1 6-15,-1 1 5 0,0 0-8 16,1 0-46-16,-3 0-67 0,0 0-92 16,-2 0-98-16,0-2-87 0,-1 1-91 15,0-3-118-15,-1-1-100 0,-1 0-60 16,3-4 52-16,-1 0 139 0,-1-3 189 0</inkml:trace>
  <inkml:trace contextRef="#ctx0" brushRef="#br0" timeOffset="8661.39">7486 16534 39 0,'3'0'413'0,"-1"-1"203"0,-2 1 127 0,-2 0 79 16,2 0-335-16,-1 0-192 0,-1 0-76 15,2 1-41-15,0 1-4 0,-3 0-3 16,1 5-51-16,-1-1-62 0,1 1-38 15,-1 2-46-15,3-3-39 0,0 2-24 16,2-2-14-16,-1 0 3 0,3-1 15 0,-1-1 25 16,2-1 42-16,0-2 45 0,2-1 56 15,1-1 48-15,2-2 31 0,-1-3-1 16,2 0-4-16,-1-3-3 0,-1 2-8 16,-1-1-7-16,-2-2 2 0,1-1 7 15,-2 0 6-15,-1 0 12 0,-4 1 10 0,0 1 4 16,0 1-6-16,-3-1-26 0,0 2-30 15,-2 3-42-15,-3 1-54 0,-1 0-62 16,1 3-57-16,-5 3-45 0,-1 3-15 16,1 2 12-16,-5 6 25 0,1 2 30 15,0 0 28-15,1 2 13 0,2-1 3 0,3 0-4 16,3-2-5-16,2 0-2 0,3-1 1 16,1-1 4-16,2-1 3 0,0 1 2 15,2-3-14-15,3 0-40 0,-1-1-39 16,2 0-54-16,-1-2-49 0,3 3-36 15,0-3-4-15,1 1 12 0,1-3 24 0,1-1 34 16,5-2 34-16,-2-1 32 0,3-2 42 16,2-3 43-16,-3-2 41 0,3-3 34 15,0-2 34-15,0-1 40 0,-2-2 38 16,-1-1 40-16,0 0 46 0,-3-1 48 16,-2 0 14-16,1 1 7 0,-2-1 1 0,-3 2-6 15,-1 2-7-15,0 3 3 0,-3 1-9 16,-1 4-37-16,-1 3-69 0,-1-1-96 15,0 4-112-15,0-2-108 0,0 1-38 16,0 3 11-16,2 1 43 0,0 2 52 0,-1 4 67 16,2-2 27-16,1 2 6 0,-1-1-2 15,-2 1-2-15,5-1-4 0,-4-1-4 16,1 0-11-16,0-1-30 0,-1-2-35 16,0-1-32-16,-1-3-17 0,1 2 20 15,-1-4 61-15,-1 0 78 0,2 0 77 0,-2-4 48 16,3 0-12-16,0-2-33 0,3-5-36 15,-1 0-34-15,0 0-10 0,3-3 9 16,-3 0 14-16,4-3 5 0,-1 3 0 16,-2-2-7-16,1 1 1 0,2 0 3 0,-3 3 7 15,-2 1-1-15,-1 5-15 0,0 1-31 16,-3 4-50-16,0 1-59 0,2 0-31 16,-1 0-8-16,3 1 3 0,0 4-23 15,1-1-44-15,-1 1-65 0,1 0-78 16,-2 2-72-16,2-1-71 0,0 2-39 0,3-1-48 15,-2-1-63-15,4-1 37 0,1 1 113 16,1-3 132-16,1-2 153 0</inkml:trace>
  <inkml:trace contextRef="#ctx0" brushRef="#br0" timeOffset="9494.79">8278 16452 73 0,'0'-10'306'0,"0"2"153"0,-2-3 116 16,-2 2 9-16,-2 0-127 0,-1 2-38 16,-1-1-58-16,-1 2-23 0,-4 2-31 15,0 1-44-15,-4 0-51 0,1 4-24 16,-3 3-26-16,-1 1-18 0,2 3-17 16,-4 2-15-16,3 2-23 0,0 3-23 0,2-2-24 15,4 0-28-15,2 0-26 0,2 2-18 16,4 0-17-16,0-1-13 0,5-2-7 15,0 0-2-15,2-2 2 0,1-1-9 16,2-2-26-16,1 2-21 0,3-4-19 16,1-2 1-16,0-1 12 0,4-2 27 0,-1 0 31 15,2-5 31-15,-2 1 21 0,2-4 18 16,-3-1 29-16,2-1 41 0,-3-2 47 16,0-2 44-16,0 1 44 0,-3-1 43 15,0 2 22-15,-3 2 2 0,0 2-19 0,-1 4-43 16,-4 1-73-16,2 3-97 0,-1 0-91 15,-1 1-48-15,3 2-19 0,1 3 16 16,2 3 41-16,-1 3 40 0,4 3 13 16,1 1 5-16,-2 1 3 0,1 1 0 15,0 1 0-15,-1-3 0 0,-1 2-2 0,-1 0 3 16,-4 0 9-16,-2 1 11 0,0 1 11 16,-5-2-1-16,-1 0-18 0,-1 0-29 15,-2-2-27-15,-2-1-18 0,1-4 0 16,1-1 25-16,-2-3 33 0,1-1 30 15,2-1 22-15,-3-3 10 0,3-2 1 0,0-2-6 16,0-1-19-16,1-1-36 0,2-2-53 16,0-4-51-16,2 2-46 0,3-4-35 15,0-1-9-15,3-4 18 0,2 0 27 16,1-1 22-16,8-3 22 0,-1 0 12 16,6 0 6-16,0-1 7 0,2 1 11 15,2-1 8-15,-1 2 13 0,2-1 15 0,0 0 9 16,1 0 4-16,0-2 5 0,-1 3 11 15,-1-1 8-15,-2 1 10 0,0 0 6 16,-5 2 11-16,3-2 6 0,-5 3 16 16,-2-3 38-16,-2 6 69 0,-5 1 64 0,0 1 53 15,-4 5 39-15,-2 1 4 0,-1 1-65 16,-1 2-89-16,-2 2-98 0,-1 1-92 16,-5 0-73-16,1 4-21 0,-4 3 15 15,-5 4 36-15,2 1 44 0,-2 7 38 0,-2-2 15 16,-1 5 2-16,3 3-7 0,-1-1-15 15,2 1-20-15,4 1-24 0,4-4-18 16,4-1-16-16,3-2-11 0,3-3-7 16,3-1 17-16,3-3 19 0,2 0 28 0,5-4 30 15,1 2 9-15,3-3-42 0,1-2-84 16,2-1-125-16,-2 0-134 16,2-2-171-16,-1-2-137 0,-1-1-138 0,1-2 31 15,-2-3 111-15,-1-4 190 0,0-2 198 16</inkml:trace>
  <inkml:trace contextRef="#ctx0" brushRef="#br0" timeOffset="9764.58">8770 15964 190 0,'-2'0'703'0,"-1"2"206"0,5 3 54 15,-1-3 47-15,1 4-601 0,-1 2-238 0,1 1-36 16,0 1 78-16,2 2 49 16,1 1-12-16,3 4-44 0,1 3-26 0,4 2-10 15,1 2-25-15,-1 4-28 0,1 0-30 16,-1 1-29-16,0 5-30 0,-3 1-11 16,-1 2-7-16,-3 4-9 0,-3 1-69 15,-3 4-105-15,-3-1-149 0,-2 0-202 16,-3-1-306-16,-4 0-254 0,-3 0 1 0,-2-2 141 15,-4-6 227-15,-4-7 316 0</inkml:trace>
  <inkml:trace contextRef="#ctx0" brushRef="#br0" timeOffset="14547.69">7162 14177 23 0,'-5'2'161'15,"4"0"107"-15,-1-2 85 0,1 0 64 16,1 0 14-16,0 2-34 0,1-2-48 16,-1 0-52-16,0 0-38 0,0 0-24 15,0 0-14-15,0 0-10 0,0 0-13 16,0 1-15-16,0-1-13 0,2 0-12 15,-2-1-9-15,1-1-16 0,-1 2-21 0,2-2-21 16,-2 0-21-16,3 2-19 0,-3 0-12 16,1 0-4-16,-1-3-7 0,0 2-1 15,2-1 0-15,1-3-3 0,0-3-3 16,2 1-3-16,-2-3-9 0,2 0-10 16,3 3-8-16,-4-3-5 0,3-2 4 15,1 1 4-15,2-3 1 0,2-1 5 16,-1 2 2-16,3-3-4 0,-1-1 2 15,1-2 2-15,2 2-1 0,0-1 0 16,0-3 2-16,2 0 4 0,0-2 5 0,1-1 7 16,1-2 2-16,1 3 0 0,0-3-1 15,1 2-8-15,-1-1-4 0,2-4-2 16,2 0-3-16,2 0-1 0,0 0 1 16,1-2-2-16,1 1-4 0,0-1 0 15,1 2 1-15,1-3 0 0,-1-2 2 16,4-1 2-16,2-1-1 0,0-3 1 15,2 0-1-15,0-1-2 0,5-1 1 0,-1-1 1 16,1-1 0-16,1-1 1 16,1-2-1-16,2-2 0 0,1 0 0 15,2 0 1-15,-1-2-1 0,0 2-2 16,0 2-2-16,-1-2-3 0,1 1 2 0,-2-1-1 16,2 3 4-16,-2-1 0 0,-1 0 2 15,-3 4-1-15,0 1 2 0,-2-2-1 16,0 2-1-16,-2 0 2 0,-1 3 0 0,-1-2 0 15,1 1 3-15,-1 0 1 16,-2 3-1-16,0-3-1 0,0 2-1 0,0-1 3 16,0 2 0-16,-2 2-1 0,-1 3 3 15,-2-1-4-15,-2 4 2 0,-3 3-4 16,-3 3 1-16,-6 5-1 0,-2 2 1 16,-4 5 8-16,-2 1 14 0,-2 3 39 15,-3 3 36-15,0-1 29 0,-1 1 17 16,-2 1 3-16,2 1-24 0,-1-4-22 15,-1 1-16-15,2 2-4 0,-1-1-4 16,-1 0-5-16,0 1-7 0,0 1-14 16,0 1-11-16,0 0-13 0,0 0-7 15,0 0-1-15,0 0 3 0,0 0 8 0,0 1 5 16,-1-1 5-16,1 0 11 0,-2 0 7 16,2 0 8-16,-1 0 10 0,1 2 10 15,-2-2 3-15,0 1-4 0,-1-1-48 16,0 0-43-16,-5 0-36 0,2-1-25 15,-4 1-16-15,2-2 27 0,-2 2 23 16,1 0 19-16,1-1 6 0,-1 1-3 16,1-2-7-16,-1 2-13 0,-1-3-6 15,1 3 0-15,2-1 11 0,1 1 13 0,3 0 5 16,0 0-7-16,3 0-15 16,0 0-28-16,1 0-31 0,1 0-34 0,-1-2-36 15,1 0-22-15,0 1-8 0,-1-1 8 16,2 2 30-16,2-2 50 0,3 0 41 15,5-2 33-15,1-1 26 0,2-1 8 16,0 0-3-16,1 1-7 0,-3-1-7 16,2 2-6-16,-3 2-4 0,-1-3-5 15,-1 5-4-15,1-2-1 0,-2 2-6 16,-3 2-5-16,-1 0-7 0,-3 2 1 16,-1-2 0-16,1 5 14 0,-3 0 26 15,-1 4 34-15,-3 2 14 0,-2 4-25 16,-4 2-51-16,-4 1-85 0,-2 3-127 0,-2 2-123 15,0-1-140-15,1-1-211 0,2-3-171 16,1-1 28-16,3-2 115 0,0-5 194 16,3-5 259-16</inkml:trace>
  <inkml:trace contextRef="#ctx0" brushRef="#br0" timeOffset="15580.26">9252 10426 205 0,'0'0'340'16,"0"2"58"-16,0-1 7 0,0 1-230 0,0-2-87 15,0 3-5-15,0 0 55 0,0 3 74 16,0 2 53-16,0 3 5 0,0 3-60 15,2 1-60-15,-2 3-49 0,0 1-28 16,0 2-9-16,3 2 1 0,-2 1 0 16,2 4 3-16,2-1 1 0,-2 3-2 15,4 3-6-15,-1 0-8 0,3 2-6 0,0-1-5 16,0-1-9-16,2-1-13 16,-3-1-9-16,2-2-5 0,-4-1-2 0,3 2 0 15,-2-5 9-15,-1-1 11 0,-3 2-2 16,2-2-11-16,-2-3-28 0,2-1-38 15,-4-6-41-15,2 1-34 0,-3-4-35 16,2-1-30-16,-2-5-36 0,0-1-50 16,0-1-29-16,0 1-11 0,0-4 1 0,-2 0-10 15,2 0-48-15,-3-2 19 0,0 0 47 16,-3-2 70-16</inkml:trace>
  <inkml:trace contextRef="#ctx0" brushRef="#br0" timeOffset="16678.34">9309 11131 198 0,'-1'1'336'15,"-1"1"92"-15,0-4 94 0,2 1-141 16,0 0-57-16,0-1-4 0,-1-3 11 0,-1 3-5 16,1-4-23-16,-1 0-23 15,0-2-31-15,-1 0-29 0,1-2-31 0,2 0-34 16,-3-2-24-16,3-3-17 0,-1-3-12 16,-2-1-4-16,1 0-9 0,1-2-18 15,-1-3-22-15,1 0-28 0,-3-3-21 16,1-3-10-16,0-2-3 0,0 0 3 15,-1-1 7-15,0 0 8 0,-2 0 16 16,1 3 17-16,0 2 17 0,0-2 8 16,2 7 5-16,0 1-4 0,1 0-3 0,1 4-7 15,1 3-4-15,0 3-5 16,1 2-9-16,-1 2-13 0,2 1-21 0,-1 0-27 16,1 3-22-16,3-2-24 0,0 2-14 15,1-2-4-15,5 1-1 0,0 1 8 16,2 1 11-16,3 1 12 0,1 2 12 15,-1 0 11-15,1 3 9 0,-1 0 3 16,1 2 1-16,-1 0-1 0,0 3-6 16,-2 0-2-16,0 1 1 0,-1 4 11 15,-2 2 14-15,2 2 23 0,-4 0 16 0,1 3 14 16,-1 3 13-16,-1-1 0 16,-3 1 0-16,1 2-4 0,2-4-7 0,-2 1-3 15,2 2-3-15,-1-1-4 0,2 1-2 16,-1 2-4-16,-2-1-1 0,2 1-8 15,0 0-3-15,-2-1-3 0,-2-1-4 16,0 0 1-16,0-1-2 0,-3-1 0 16,1-1-2-16,0-2 1 0,-1-1 0 15,-1-1-2-15,0-2-1 0,0-2-5 0,0 1-4 16,0-3-2-16,0-3 0 0,0 0-2 16,0-2 3-16,0-3 0 0,0 1 2 15,0-3-2-15,0 1-17 0,0-2-25 16,0 0-24-16,0-2-30 0,0 2-38 15,0-1-43-15,0 0-64 0,0-1-98 16,-3 1-232-16,1-2-284 0,-1-3-75 16,-2-2 64-16,-3-2 152 0,-1-2 272 15</inkml:trace>
  <inkml:trace contextRef="#ctx0" brushRef="#br0" timeOffset="16930">9304 10951 43 0,'5'-2'411'0,"-3"-3"189"15,-2 2 127-15,0-1 86 0,1 1-321 0,1 0-181 16,1-4-54-16,1 0-13 0,1-1 2 16,3 0-22-16,2 0-40 0,4-3-62 15,2-1-52-15,4 1-33 0,1 1-24 16,0 1-11-16,2 0-8 0,-1 2-3 15,2-1-54-15,-2 4-91 0,0-1-98 16,2 2-140-16,-5 2-181 0,3 1-146 16,-1 3-64-16,-4 1 63 0,1 0 144 0,-4 1 196 15</inkml:trace>
  <inkml:trace contextRef="#ctx0" brushRef="#br0" timeOffset="17428.5">9818 10830 123 0,'-3'-4'518'0,"-2"0"181"15,5 1 134-15,0 2 100 0,0-1-466 16,0 1-142-16,0 1-55 0,0 0-44 0,0 0-50 15,2 0-96-15,-1 0-126 16,2 0-75-16,-1 1-15 0,3 4 40 0,1 0 73 16,2 5 81-16,1 3 40 0,1-3-9 15,0 5-34-15,0 0-32 0,0 1-22 16,-2-2-9-16,1 1 4 0,-1 0 8 16,0 0 12-16,-1-4 11 0,0 1 7 15,0-3-8-15,-1 1-4 0,-1-4-17 0,0-2-27 16,-2 0-19-16,0-2 23 15,-3-2 46-15,3 0 63 0,-3 2 70 0,3-6 5 16,-1 0-36-16,1-6-52 0,3-6-43 16,-1-3-50-16,3-2 11 0,-2-3 8 15,2-1 1-15,-1 0-10 0,-1-2 1 16,-1 2 9-16,2 2 10 0,-3 4 13 16,-1 6 9-16,-2 5-17 0,1 2-39 15,0 2-56-15,-2 3-70 0,1 1-81 16,1 0-31-16,1 1-10 0,0 1-9 0,5 1 4 15,0 2-8-15,0 1-90 16,0 1-93-16,6 1-106 0,-3 1-76 0,3 0 47 16,1 0 133-16,-3-2 150 0</inkml:trace>
  <inkml:trace contextRef="#ctx0" brushRef="#br0" timeOffset="17928.63">10514 10832 93 0,'-5'-8'481'0,"-3"0"204"0,2 2 168 16,-5 2 159-16,1-2-385 0,-1 1-157 16,-4 3-92-16,-3 0-79 0,-3 4-82 15,1 4-64-15,-1-1-44 0,-2 7-34 0,-1 2-21 16,2 5-17-16,-1 0-13 0,3 2-9 15,1-1-14-15,3 2-18 0,2-2-20 16,6 0-20-16,3-4-13 0,2 0-8 16,3 0 4-16,2-3 10 0,1 1 11 15,2-4 2-15,1 1-1 0,5-5-2 16,-1-1 8-16,4-1 12 0,0-5 12 16,5-4 15-16,0-2 17 0,3-6 8 0,0 0 9 15,-3-5 12-15,2-4 13 0,-4 3 18 16,-3-5 24-16,1 1 24 15,-3 0 24-15,-2 0 29 0,-2 1 14 0,1 2 13 16,-4 2 10-16,0 6-14 0,-4 5-43 16,1 2-63-16,-2 4-102 0,0 2-120 15,0 1-97-15,0-1-13 0,2 5 26 16,-1 4 54-16,-1 3 79 0,3 5 71 16,3 0 20-16,-1 0 3 0,0-2-5 0,0-1-25 15,1 0-32-15,-1-1-51 16,3-1-69-16,-2-1-81 0,0-1-67 0,2-1-68 15,-3-2-78-15,1 1-104 0,1-3-90 16,1-2-75-16,1 1 52 0,2-5 129 16,-3-2 182-16</inkml:trace>
  <inkml:trace contextRef="#ctx0" brushRef="#br0" timeOffset="18174.02">10703 10870 117 0,'0'0'554'0,"-4"2"206"0,8 0 101 0,-4-2 87 16,0 1-443-16,0-1-179 0,0 1-46 15,-2 1 23-15,0 1-11 0,0 1-73 16,1 2-99-16,-1 2-84 0,2 0-56 16,0 3-8-16,0 2 9 0,2 0 18 15,-1 0 9-15,1 1-40 0,0-1-81 16,0 2-100-16,2-5-111 0,-3 1-117 15,1 3-147-15,1-4-141 0,0-3-81 0,2 1 56 16,0-5 129-16,-5-3 203 0,0 0 216 16</inkml:trace>
  <inkml:trace contextRef="#ctx0" brushRef="#br0" timeOffset="18395.62">10708 10584 82 0,'-5'-8'562'0,"-1"-2"251"0,-6 0 172 15,3-2 125-15,0 4-419 0,5 0-345 16,0 2-151-16,1 2-82 0,2 1-56 16,-1 0-65-16,2 1-144 0,-2 2-186 15,1 0-228-15,1 3-105 0,0 3-62 0,1 1-49 16,-1 5 118-16,2 1 188 0,-2-2 126 15,0-1 142-15</inkml:trace>
  <inkml:trace contextRef="#ctx0" brushRef="#br0" timeOffset="18831.64">10882 10462 110 0,'-8'-1'498'16,"2"-1"190"-16,6-1 133 0,-2 2 88 16,2-1-457-16,-1 2-166 0,1 0-75 15,-2 2-13-15,0-1 8 0,1 4-15 0,-1 3-20 16,-2 5-36-16,2 5-52 0,2 3-36 16,0 1-8-16,0 5-4 0,0 2 3 15,2 0 1-15,1 3 0 0,-2 1-8 16,1 2-4-16,-1-1-2 0,1 3-4 15,1-5-10-15,1 1-5 0,0-6-8 16,1-1-25-16,0-4-70 0,3-1-94 16,-4-1-107-16,3-1-115 0,-1-6-149 0,1 3-101 15,0-3-139-15,-2-1 28 0,1-3 108 16,1-4 182-16,-1-3 191 0</inkml:trace>
  <inkml:trace contextRef="#ctx0" brushRef="#br0" timeOffset="19704.21">11158 10945 101 0,'4'-2'724'16,"-4"-2"365"-16,-4-1 251 0,-1 3 147 0,1-4-472 15,3 4-531-15,1 2-232 0,0-3-131 16,0 3-52-16,0 0-60 0,0 0-146 16,1 3-302-16,-2-3-209 0,1 8-389 15,-2 3-215-15,-1 3 64 0,-2 1 268 16,-4-3 230-16,-2-3 366 0</inkml:trace>
  <inkml:trace contextRef="#ctx0" brushRef="#br0" timeOffset="28028.93">22458 7456 92 0,'0'-6'163'0,"0"0"22"15,0 2 37-15,0-1 10 0,0 1 45 16,-2-2 32-16,0 1 17 0,2-1 16 15,-3 2-6-15,2-1-40 0,-1 1-34 16,0 2-16-16,1 0-13 0,1 2-17 16,-2 0-15-16,2 0-29 0,-2 0-37 15,2 0-34-15,0 2-32 0,-1-2-31 16,1 2-25-16,-2-2-25 0,2 2-30 0,-1-2-29 16,-5 4-14-16,-1 3-8 0,1 4 11 15,-1 2 20-15,-2 3 29 0,3 2 22 16,-1 2 22-16,3 3 0 0,-3-2-1 15,1 4-3-15,2 0-5 0,-1 2-5 16,1 1-3-16,0-1-5 0,0-1-12 16,1 0-8-16,2-3-4 0,-1 2 4 15,-1 0 6-15,3-2 15 0,-1-1 9 16,-1 1 6-16,0-1 0 0,2 0-1 0,0-3-2 16,-1 1-1-16,-1-3-2 15,2 2-1-15,0-2-1 0,0-1-2 0,0 0-5 16,0-1-3-16,2-2-1 0,-1-1-1 15,-1-2 0-15,0-3-2 0,0 0-2 16,0-5-3-16,2 2 4 0,-2-3 10 16,0-1 22-16,0 0 26 0,0 0 25 15,0 0 25-15,0-1 24 0,0 1 17 16,0 0 9-16,0 0 7 0,0 0-2 16,0 0-10-16,0-2-6 0,0 0-3 0,0 1-19 15,-2-2-37-15,2 0-39 16,-1-3-40-16,-1 0-31 0,1-3-21 0,-3-2 8 15,3 1 11-15,-2-3 11 0,1 0 8 16,-1 0 9-16,0-2 14 0,-2-1 11 16,2 3 13-16,-2 1 11 0,4 2 10 15,-4 1 2-15,2 1 4 0,-1 3-3 16,1 2-9-16,2 0-9 0,-1 1-14 16,0 2-19-16,2 0-18 0,0 0-19 15,0 2-15-15,0-2-19 0,-2 3-21 16,2-2-24-16,0-1-28 0,0 1-22 0,0 0-2 15,0 2 20-15,0 3 31 0,0-1 38 16,0 5 30-16,0-3 21 0,2 3 9 16,-2 1 5-16,2-1 2 0,0 1 4 15,-2-2-3-15,1 1-3 0,1-1-2 16,-1 0-5-16,3 0-7 0,-3-1 0 16,2-1 1-16,-1-1-2 0,0 1 6 15,-1-4 6-15,2 0 8 0,-1 1 4 16,0 0 6-16,-1-1 1 0,2 0-2 15,-1-1-5-15,-2 1-6 0,1-1 1 0,-1-2 3 16,0 0 11-16,0 0 20 0,2 0 30 16,-2-2 32-16,1 2 40 0,-1-2 31 15,2 1 26-15,-2-1 8 0,2 1-15 16,-2-1-29-16,0 1-33 0,1-1-33 16,1-2-26-16,1 0-13 0,0-5-11 15,2 2-7-15,1 0-8 0,-3-1-3 16,2 0-1-16,-3 3-2 0,1 1-1 0,-2-2-4 15,3 2-7-15,-3 1-9 0,-1 2-7 16,4-1-6-16,-4 2-7 0,0-1-8 16,0 1-7-16,0 0 0 0,0 0 5 15,0 0 11-15,0 0 17 0,0 1 19 16,0 1 17-16,0-2 15 0,0 0 13 16,0 0 7-16,0 0-1 0,0 0-25 15,0 0-87-15,-2 0-120 0,4 0-143 16,-1 0-128-16,2 0-142 0,3 0-104 0,1 0-75 15,2 1 74-15,-1 1 124 0,-2 4 171 16,-3 6 192-16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10-17T10:23:48.3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11301 6698 89 0,'-1'-1'174'0,"1"0"50"15,0 1 6-15,0-2-15 0,-2 2-11 16,2 0-16-16,0 2-22 0,0-2-30 15,0 0-32-15,0 0-26 0,0 0-12 0,0 0 1 16,0 1 10-16,-2 0 13 0,2-1 5 16,0 0-9-16,0 0-16 0,2 0-12 15,-2 0-8-15,0 0 4 0,0 0 13 16,2 0 10-16,-1 0-3 0,-1 0-3 16,0 0-8-16,0-1-5 0,2 1-4 15,-2 0-6-15,0 0-1 0,0 0-6 16,1 0-13-16,-1 0-12 0,0 0-14 0,2 0-7 15,0 0-1-15,1 0 6 0,0-1 6 16,3 1 10-16,0 0 6 0,1-2-3 16,1 2-5-16,1-2-7 0,-1 2-7 15,3 0-10-15,-1 0-9 0,2 0 0 16,-2 2 2-16,4-2 5 0,-1 0 8 16,4 2 13-16,-1-2 21 0,4 0 15 15,-2-2 13-15,4 0 5 0,0 1 1 16,3 0-12-16,-4-1-15 0,1-1-9 0,0 0-7 15,-3 0-4-15,2 0 1 0,-1 0 7 16,1-1 13-16,1 1 10 0,0-2 5 16,2 1-9-16,-2 1-12 0,0 0-21 15,-2-1-16-15,-2 4-16 0,-1-3-6 16,-5 3 2-16,-3-1 3 0,0 1 1 16,-2 0 3-16,-4 0 5 0,0 0 13 15,-1 0 20-15,0 0 23 0,-2 0 27 16,0 1 27-16,-2-1 24 0,0 0 21 0,2 0 20 15,-1 0 8-15,-1 0 1 16,2 0-13-16,-2 0-29 0,2 0-28 0,-1 0-24 16,-1 0-21-16,2 0-17 0,0 0-13 15,0 0-25-15,-1 0-47 0,1 0-53 16,-2 0-67-16,2 0-87 0,-2 0-88 16,2 0-109-16,-3 0-215 0,3 0-174 15,-7 5 12-15,-3 0 103 0,-3 0 177 16,-4-3 258-16</inkml:trace>
  <inkml:trace contextRef="#ctx0" brushRef="#br0" timeOffset="19363.62">25383 7830 55 0,'1'-2'236'0,"-1"1"90"0,0 1 60 0,0-2-69 16,0 2-92-16,-1 0-30 0,1 0-5 16,0 0 9-16,0 2 7 0,-2-2-21 15,2 0-41-15,-2 1-47 0,2 1-30 16,-1-2-15-16,-1 1-6 0,1 0-5 0,-3 3-2 16,-1-2-11-16,-2 4-13 0,-1 3-15 15,0 1-9-15,-3 2-4 0,-2 1 0 16,2 2-1-16,-4 1 2 0,2 4-1 15,-4-1 9-15,4 1 5 0,-5 3 6 16,4 0-1-16,-2-3 1 0,4 2-5 16,0-3-4-16,2 0-3 0,0 1 3 15,0-6 1-15,1 2 2 0,1-2 1 0,2-3-4 16,-2 1-9-16,0-2-10 16,3-2-13-16,0 0-21 0,1-3-19 0,0-1-14 15,1 0-6-15,2-1 5 0,-4 1 22 16,4-2 36-16,-1 0 38 0,1-2 18 15,-1 0 10-15,0 0-6 0,2 0-16 16,2-2-18-16,-2 1 12 0,2-2 6 16,-2 0-13-16,1 0-34 0,-1-2-38 15,0 0-41-15,0 2-15 0,2-4 22 16,-2-1 49-16,0 1 55 0,0-1 43 0,0 3 41 16,0-2 35-16,0 1 34 0,0 1 29 15,0 0 20-15,0 2-2 16,0 2-27-16,-2 1-32 0,2 1-41 0,-1-1-43 15,1 2-39-15,0-1-35 0,-2 1-33 16,0-1-7-16,2 1 2 0,-1 1 12 16,-1 0 18-16,0 2 18 0,-1-1 3 15,2 1-1-15,-3 2-2 0,1-1-1 16,2 1 0-16,-4 1-3 0,4-2 0 0,-1-1 2 16,1 3-4-16,-1-3-7 15,2 1-8-15,0-2-11 0,0 0-8 0,0-3-2 16,2-1 4-16,-1 0 13 0,1 0 15 15,-1 0 17-15,2 0 15 0,-1 1 10 16,-1-1 5-16,2 2 2 0,2-2-1 16,0 0-2-16,2 1-4 0,0-1-3 15,-1 0-3-15,4-1 0 0,0-1-4 16,2 0 1-16,-1-2-9 0,2 2-86 16,0-3-186-16,1-1-159 0,2 0-169 15,-2-1-39-15,3-1 91 0,-1-2 187 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10-17T10:25:25.7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21589 12981 56 0,'22'-2'95'0,"1"1"-29"15,7 0 2-15,6-1 7 0,5 2-6 0,5-2-12 16,5 1 1-16,4-1-24 0,3-2-8 15,7 4-13-15,3-2-8 0,8-3 6 0,3 2 3 16,8-4 5-16,3-1 11 16,4 3 2-16,-3-4-3 0,3-2-1 0,0 4-1 15,3-2-3-15,1 0-4 0,-1 1-1 16,-1 1-5-16,-7 1-4 0,-2 1-5 0,-5 1-4 16,-5 2-4-16,-3 2-7 15,-4 2-41-15,-3 2-49 0,-6 2-44 0,-2 0-39 16,-7 3-10-16,-6 0 43 0</inkml:trace>
  <inkml:trace contextRef="#ctx0" brushRef="#br0" timeOffset="6165.15">15061 14577 17 0,'8'-6'264'16,"1"0"122"-16,-1 1 52 0,0 1 40 0,-1 0-256 16,2 0-54-16,2-1-28 0,4 3 28 15,2-3 24-15,2 2-12 0,-2 0-22 16,2 3-28-16,3 0-21 0,1 0-13 15,2 2-5-15,3-1-5 0,5 0 7 16,5-1 12-16,3 2 5 0,2 1 5 16,3-1-3-16,1 0-14 0,5 3-17 0,1 1-7 15,4 2-4-15,5-4 10 16,4 2 16-16,6-1 7 0,6-1-13 16,4 1-18-16,3-2-26 0,2-1-24 0,-1 0-15 15,3 1-7-15,-3-2-4 0,4-1 2 16,1 0 0-16,-3 2-3 0,0-4 0 15,-2 2 0-15,-4-1 0 0,0 0-4 16,-2 1 4-16,-1-2-1 0,-6 2 0 16,0 2 0-16,-4-1 3 0,-5 0 5 15,-2-1 6-15,-3 4 3 0,-6-4 2 0,-3 0 3 16,-2-2-3-16,-5 2-2 16,-5-2-9-16,-2 2-33 0,-7 0-49 15,-7-1-62-15,-5 1-58 0,-5 0-30 0,-8 0 14 16,-2 0 20-16,-2 0-1 0,0 0-73 15,-2 1-130-15,-1-1-178 0,-2 0-86 16,-4 2 40-16,-5-2 140 0,-4-2 175 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10-17T10:25:54.2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28531 5486 283 0,'14'-13'480'0,"-5"0"142"16,-1 1 143-16,0 0-129 0,-3 5-138 16,-1-1-26-16,1 0-13 0,-1 1-27 15,-1 1-43-15,-2 1-26 0,-1 1-24 16,0 2-35-16,0 2-41 0,0 0-40 16,-1 2-80-16,-1-1-72 0,-1 0-49 15,-2 6-31-15,-6 3-16 0,-5 7 1 16,-7 9 6-16,-7 9 8 0,-7 9 6 0,-6 10 4 15,-2 2 1-15,-1 6 1 0,-6-2 0 16,-2-2 0-16,-3 1-1 0,-5 2 2 16,-6 1 2-16,0 1-1 0,0-2 1 15,2-3 4-15,2-3 1 0,6-7 0 16,8-3 2-16,5-9-3 0,9-6 5 16,7-8 3-16,6-3 7 0,5-9 8 15,9-2 10-15,1-4 4 0,1-1-3 0,5-3-3 16,2 0-3-16,0-1-11 15,2-3-25-15,1 2-35 0,1-4-41 0,1-2-34 16,1-5-23-16,4-8 5 0,4-2 21 16,2-5 28-16,1-1 25 0,-3 4 20 15,0 1 11-15,-2 6 17 0,-2 2 19 16,-3 4 19-16,-4 5 11 0,0 1 7 16,-1 3 0-16,-4 3-19 0,1 0-19 15,-1 3-17-15,-1 0-17 0,-1 2-13 16,-5 2-4-16,-4 7 0 0,-5 6 4 15,-3 8 7-15,-8 1 9 0,3 6 7 0,-1-1 3 16,-2 0-2-16,6-1-1 0,2-4 1 16,2-1 1-16,5-3 0 0,1-4-5 15,7-4-16-15,3-4-11 16,4-4-6-16,2-1 6 0,5-2 32 0,8-2 46 16,3-2 38-16,10-7 27 0,7-4 10 15,7-6-7-15,10-7-19 0,7-8-17 16,8-3-89-16,2-7-335 0,3 1-658 0,-2-4-297 15,-8 1-72-15,-6-1 116 16,-13 2 369-16,-14 5 550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10-17T10:27:05.9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18587 6223 109 0,'1'3'481'15,"-1"-1"125"-15,3 1 66 0,-1-3 12 16,0 0-535-16,1 0-189 0,3-2-18 15,4 1 39-15,7-4 70 0,5-1 73 16,5 0 39-16,5 2-2 0,2-2-19 16,6 2-11-16,3 1 2 0,6 1 6 15,4 0-4-15,4 4-14 0,2-2-19 16,3 1-22-16,5 3-24 0,2 0-16 0,-1 2-12 16,1 0-12-16,2 1-14 0,-3 1 0 15,0-4-5-15,-3 2 3 16,-3-3 1-16,-4 0 5 0,-2-1-7 0,-4-2 1 15,-8 0 2-15,-4 1 2 0,-5-1 10 16,-7-1 4-16,-6 1-3 0,-5 0-38 16,-7-2-41-16,-4 0-62 0,-4 2-97 15,0-1-218-15,-2 1-284 0,0 0-73 16,-5-3 43-16,-3-4 123 0,-8-1 241 16</inkml:trace>
  <inkml:trace contextRef="#ctx0" brushRef="#br0" timeOffset="3966.59">13107 7257 23 0,'11'-4'273'0,"-3"-2"114"15,-5 1 106-15,-1 4 79 0,-1-2-271 16,-1 3-44-16,0 0-12 0,0 0-13 16,-1 0 19-16,1 0 19 0,-2 0-2 15,2 0-13-15,0 0-25 0,0 0-36 16,-1 0-43-16,-1 0-48 0,0 0-48 15,1 4-58-15,-4-2-56 0,-3 5-28 0,-6 3-5 16,-4 7 10-16,-4 4 27 0,-1 2 27 16,-6 4 20-16,1-2 9 0,-4 0 3 15,1 1-3-15,-1-1 1 0,0 1-3 16,-1 1-1-16,1-1-4 0,-1 2 1 16,1-2 1-16,1 0-1 0,2-3 0 0,1-2-5 15,6-5-21-15,1-1-20 16,2-2-17-16,3-2-9 0,2-3 6 15,5 0 22-15,2-6 20 0,1 1 16 0,3-1 10 16,2-2 5-16,1 0 9 0,0 0 6 16,0 0 0-16,1-2-3 0,1 1-5 15,-1-1-13-15,2 0-7 0,0-2-22 16,0 0-16-16,1-5-12 0,0-4-1 16,3 0 19-16,1-2 53 0,-1 2 41 15,-2 1 37-15,0 0 16 0,0 1-17 16,-2 2-13-16,2 0 4 0,-2 1-1 15,-2 6-2-15,-1-2-6 0,0 4-26 16,0 0-48-16,-1 2-62 0,-2 0-48 16,1 0-29-16,1 0-15 0,-1 3 16 0,-1 0 40 15,-2 4 48-15,-1 7 46 0,-2 4 30 16,-1-1 3-16,0 1-4 0,3-1-18 16,1-4-16-16,2-2-5 0,0 1 0 15,2-4-1-15,-1 0-5 0,2 1-20 16,3-3-20-16,0-3-12 0,3-1 6 15,4-1 40-15,3-2 45 0,9-2-10 16,6-4-123-16,7-4-259 0,6-3-234 16,0-5-82-16,-1-2 46 0,-4 1 164 15,-9-1 248-15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10-17T10:27:28.0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7045 3396 26 0,'-7'-2'86'15,"0"-3"43"-15,0 3-14 0,-1-1 33 16,0 0 59-16,-1-2 68 0,0 0 60 0,2 1 35 16,-4-2 5-16,3-1-27 0,-1-1-56 15,1 1-69-15,-3 0-57 0,1-2-37 16,1 2-22-16,-2-2-21 0,0 2-10 16,-2-1-12-16,2 2-7 0,-2-1-6 15,-1 1-6-15,1 0-5 0,-2 0-1 16,0 2 17-16,1-1 30 0,-2-1 6 15,1 4-1-15,-3-4-4 0,-1 2-22 16,0 1-33-16,-5-2 2 0,1 0 11 0,-2 3-7 16,-4-3-8-16,2 2-12 0,-3-1-24 15,-1 2-17-15,-1 1-9 0,0 1-2 16,1 3 3-16,-4 0 3 0,2 0 4 16,-4 1 1-16,-1 0 1 0,-3 2-1 15,0 2 2-15,0 1 3 0,-3 0 1 16,1 1-2-16,-1 1-1 0,-1 3-3 15,1-1 0-15,0 2-6 0,4-2 3 16,4 3 5-16,4-1-3 0,2-2-2 16,5 2 0-16,0-2-4 0,1 1-10 15,5 0 1-15,-1 2-2 0,1-1-1 0,1 2 5 16,1-1 8-16,1 1 8 0,-1-2 5 16,1 1 8-16,0 0 0 0,0 1 1 15,0-2-6-15,2 2-6 0,-2 0-7 16,3 0-8-16,1 2 0 0,-1-1 3 15,1 1 4-15,2 3 4 0,2-1 6 16,-1 2 7-16,1-1 2 0,2 1-3 16,-1 1 0-16,4-2 2 0,1-1 0 0,1 0 3 15,2 1 6-15,1 1 2 16,3 1 3-16,3 0 5 0,1 1 2 16,2-2 6-16,1 1 2 0,1-2 1 0,2 0 2 15,2-1 5-15,-1-2 3 0,3-1 7 16,3-1 3-16,-1-3 3 0,1 0-5 15,3 0-7-15,0-3-6 0,-1-1-4 16,3 1-1-16,0-4 0 0,0 0 0 16,3 1 0-16,0-2-3 0,1-2-8 15,3 2-26-15,2-1-7 0,-1-3-15 0,4 3-23 16,-1-1-15-16,0-2 14 0,2 0 5 16,2 1 8-16,-2 0 20 0,1-3 8 15,-2 0-1-15,-2 0-4 0,-1-2-4 16,-2 1 2-16,-3-2 6 0,1 3 12 15,0-4 4-15,-1 0 2 0,1 2 0 16,0-3-4-16,-1-1-1 0,2 1 6 16,2-1 4-16,-2 0 7 0,-1-3 10 0,1 0 0 15,0-1 2-15,0-3-5 16,2 2-4-16,-2-3-3 0,2 0-4 16,0 0-3-16,-3-1 1 0,-1-1 5 15,-2 3 12-15,-2-2 18 0,-4 0 16 0,1 2 13 16,-5-1 14-16,0 1 11 0,-3 1 10 15,-1-2 18-15,0 1 9 0,-1 0 1 16,-1-2-4-16,-1 1-14 0,1-3-16 16,-1 3-10-16,1-3-1 0,-3-2-2 15,1 2-1-15,-2-4-7 0,1 1-11 16,2-2-16-16,-2-2-19 0,0 3-8 0,0-2 8 16,-2 4 11-16,0 3 18 15,-3 0 16-15,0 2 18 0,-1 2 12 0,-1 2 20 16,-1-1 14-16,-2 4 5 0,0-3-2 15,-2 1-14-15,-1 0-22 0,-1-4-21 16,-2 2-24-16,-1-3-16 0,-3 0-20 16,0-3-17-16,-3 1-12 0,3-1-3 15,-2 3-6-15,2-1-9 0,-1 3-9 0,2 3-10 16,-1 1-20-16,2 0-39 16,1 2-45-16,-1 0-52 0,1 1-79 15,2 2-112-15,-3 0-139 0,2 3-245 16,0 1-209-16,-2 5 7 0,-2 5 133 0,-5 2 211 15,-4-3 294-15</inkml:trace>
  <inkml:trace contextRef="#ctx0" brushRef="#br0" timeOffset="4064.35">5663 5025 8 0,'-8'0'115'0,"-3"0"51"15,3-2 24-15,0 1-7 0,-1-1-30 16,1 0-26-16,2 1-12 0,-3-2-8 16,2 0 3-16,-1 1 15 0,1-2 8 0,1 2-2 15,1 0 3-15,-2-1 15 0,0 2 10 16,1-3 14-16,-2 1 4 0,-1-1-8 16,1 2-21-16,-2-1-31 0,2 0-21 15,-3 1-22-15,0-2-6 0,1-1-1 0,-2 4 1 16,2-2-9-16,1 0-8 15,-2 0-9-15,1 2-11 0,1 1-10 0,0-2-7 16,-1 1-5-16,3 1-7 0,1 0-9 16,-3 0-10-16,4 0-3 0,0 1-5 15,-1 1-3-15,1-1 2 0,-1-1-8 16,0 3-13-16,-1-2-6 0,1 4-8 16,-5 1-3-16,1 1 9 0,-1 3 15 15,-1 0 12-15,-1 1 7 0,2 1 7 16,-2-2 4-16,2-1 3 0,-1 2-3 0,2-2-4 15,-1 2-6-15,0 1-3 16,-2-3-5-16,4 4 0 0,-2-2 2 0,1 3 5 16,2-2 4-16,-1 0 7 0,-2 1 3 15,3 3 5-15,-3 1 0 0,1-1 1 16,2-1-1-16,-4 3-2 0,4-1-7 16,-2 0-4-16,2 2-5 0,-1 0-7 15,-1 0 2-15,1 1 5 0,1 1 6 16,0 0 8-16,0 1 7 0,0 2 3 15,-2 0 2-15,0 1-2 0,2 0-5 16,-1 0-12-16,1-2-26 0,1-1-21 0,1 1-22 16,-1-3-10-16,1 3 6 0,3-2 18 15,-2-1 19-15,2 1 13 0,-2 0 7 16,0 0 3-16,2 0 3 0,-4 1 0 16,5 0 12-16,-3 0 8 0,1 1 6 15,-1 3 6-15,0 0 3 0,-1 1-1 16,1 0 2-16,-3 1-4 0,3 1-6 0,-1 2-7 15,0 0-4-15,0 1-1 16,-1 1 1-16,2-2 6 0,0 3 2 0,2-1 0 16,-3 1-2-16,3-2 0 0,-2 1-3 15,2-2-2-15,0 2 2 0,0 0 4 16,-1 2 4-16,3-2 1 0,-1 3 0 16,-1-2 2-16,3 2 13 0,-3 0 24 15,2 1 20-15,1 1 22 0,-2 4 14 16,2-3 1-16,0 1-10 0,0 6-9 15,0-4-1-15,3 3-2 0,-3 0-9 0,3-2-12 16,-3 4-12-16,2-4-12 16,-1 0-16-16,2 3-11 0,-3-3-7 0,2 1-2 15,1 0-3-15,-1 0-1 0,1 1 0 16,0 3-3-16,-1 0-2 0,1 1-2 16,0 0 7-16,0 2 7 0,2-1 0 15,-2-1 2-15,2 2 11 0,-2-1 8 16,2 0 5-16,1 3 8 0,0 1 2 0,-3-1-10 15,2 2-11-15,0 1-10 16,-2-1-4-16,-1 0 0 0,1 1 0 16,2-5-2-16,-1-1 1 0,3-4 1 0,-1-1-1 15,2-3 2-15,3 2 0 0,-3-5-2 16,3 3 0-16,0-4-1 0,0 1-2 16,0 1 1-16,2-2 1 0,-2 2-4 15,-1 1-2-15,0 0 0 0,0-1-5 16,0 1 2-16,0-2 5 0,2-2-1 15,-1-1 0-15,0 0 4 0,0-3 2 16,1 0-1-16,0-1 5 0,-1-3 9 0,1 2 5 16,1-3 5-16,1 0 5 0,-3 0 1 15,2-1-3-15,1 0-7 0,-3-2-7 16,2 0-8-16,-2-2-9 16,0 2-9-16,0-3-24 0,0 0-27 0,-1-1-19 15,0 0-4-15,0 0 2 0,1-1 18 16,0 1 19-16,-3 0 11 0,2-2 1 15,-1 1-1-15,1-1 2 0,-4-1 10 16,2-1 7-16,0-2 7 0,-2 2 5 16,-1-3 1-16,1 1 0 0,2 0-1 0,0 2 6 15,-2-1 7-15,2-1 9 0,2 3 1 16,-1 3-3-16,2-4-7 0,-1-1-4 16,1-1-7-16,-2 0 0 0,1-1 3 15,2-3 0-15,0 3-6 0,-2-2-12 16,2-1-12-16,-3-3-11 0,2 0-15 15,-1 1-8-15,-1-4 6 0,2-1 10 16,-1 0 6-16,1 0 13 0,1-1 15 16,1-2 10-16,0 3-1 0,1-3-4 0,2 0 0 15,-2 1 0-15,2-2-6 0,-2 0 5 16,2-2 8-16,1 1 5 16,-1-2-2-16,1 0-2 0,2 0 4 0,-1-1 0 15,1-1 3-15,-2-1-1 0,2 1 7 16,0-1-2-16,-1 0-5 0,-1-2-5 15,-3 3-2-15,3-1-19 0,-2 1-6 16,-1-1 3-16,0 1 8 0,-4-1 13 0,4 0 26 16,-3-2 13-16,0 0 10 0,0 0 3 15,-1 0 6-15,-1-3 6 0,1 1 12 16,-1 0 8-16,0-2 4 0,-2 1-2 16,-1 0-2-16,2-1-6 0,-3 0-2 15,1 0-3-15,0 1-4 0,-1-2-6 16,0 0-5-16,0-1-6 0,1-1-5 15,0 2-6-15,-1-3-8 0,0 0-5 0,0-1-12 16,0 1-7-16,-1-1-5 0,4-2-2 16,-3 1-2-16,1 0 1 0,1-2 1 15,-1 1 1-15,1-4 0 0,0 1 1 16,-1 0 2-16,1 1 3 0,2-2 1 16,-3 1 3-16,-1-1 2 0,2 1 1 15,-3-2 4-15,2 1 2 0,-1 0 2 16,0 0 2-16,-2-1 4 0,0-2 1 15,-1-1-3-15,1 0 7 0,-3 0-12 0,2 0-3 16,-2 1 0-16,0 1-1 16,0 1-9-16,0 3 9 0,-2-4-5 0,2 4-5 15,-1-3-5-15,-1-2-4 0,2 1 0 16,-3-2 2-16,3 1 2 0,-2 1 2 16,1-1 6-16,-1 1 0 0,0 0-3 15,1 0-2-15,-1-3-7 0,1 2-9 16,-1-1-2-16,2 0-1 0,0 2 0 15,0-3-1-15,0-2 1 0,0 2-3 16,2-3-1-16,-1 0-1 0,1 0 1 16,-1 1 1-16,1-1 5 0,-2 2 1 0,2 1 4 15,-1-3 2-15,-1 3 2 0,0 0 1 16,0-1 2-16,0 1 6 16,0 0 5-16,0 2 5 0,-1-1 5 15,-1 0 2-15,2 1 2 0,-2-1 0 0,1 1 3 16,-1 3-2-16,-1-1-2 0,3 0-3 15,-2-2-5-15,2-1-2 0,0-1-5 16,0 2 1-16,0-2 0 0,0-3 0 16,0 2 0-16,0-1 1 0,0-1 0 15,0 0-1-15,0-2-2 0,0-1-2 16,0-2 1-16,0 0 0 0,-2-3-1 0,0 1-2 16,2-2-2-16,0-1-2 15,0 0-1-15,0 0 0 0,0-2 2 0,0 3 3 16,0-2 3-16,0 0 1 15,-2 2 1-15,1-1-1 0,1 1-4 0,0 1-1 16,-2-1 1-16,2-2 1 0,-1 3 0 16,1-4-3-16,-2 1-4 0,2-1 1 15,0 2 3-15,-2-4 5 0,2 3 7 0,-1 0 5 16,-1 0-2-16,1 1-5 16,-1 0-8-16,0-1-3 0,1 1 1 15,-1 2 1-15,-1 0-3 0,1 3-2 0,2-3-3 16,-4 0-7-16,2 0 1 0,2-1-1 15,0 1 8-15,-1 1 5 0,1 1 6 16,-2 1 6-16,2 1 6 0,-3 2 3 16,1 0 1-16,-1 0 3 0,-2 0 6 15,2 2 2-15,-2 0 4 0,-1 0 5 16,0 0 7-16,0 2-2 0,-1 1-3 16,2-3-9-16,-2 0-19 0,0-2-22 0,1 2-14 15,1-2-4-15,0 3 3 16,-1 0 18-16,2 1 13 0,-1 4 8 0,0-1 0 15,2 2 12-15,-1 0 4 0,1 1 8 16,0 0 14-16,-1 3 14 0,0-1-5 16,1 0-8-16,0 1-1 0,0 1 0 15,-2 1 0-15,3 2 7 0,-1-1 8 16,-2 0 2-16,1 6-3 0,-1-3-6 16,2 4-6-16,-2 0-10 0,0-1-12 15,-1 4-12-15,0 0-14 0,1 0-8 16,0 1-7-16,-1 0-7 0,1 1-2 0,0 0-4 15,-1 1-6-15,2 1-6 16,0 1-22-16,1 0-29 0,0 0-37 0,1 1-54 16,-1 1-69-16,1-1-114 0,1 1-142 15,1 0-236-15,-6 1-34 0,1 4 69 16,-3-1 159-16,-3 1 201 0</inkml:trace>
  <inkml:trace contextRef="#ctx0" brushRef="#br0" timeOffset="22766.33">17393 8431 103 0,'11'0'211'0,"-3"0"28"0,-2 0 26 16,-1-1-109-16,-2-1-33 0,-1 0 87 0,0 2 97 16,-2 0 90-16,1 0 39 0,-1 0 4 15,-1 2-41-15,1-2-39 0,0 0-32 16,-2 2-17-16,0-2-23 0,1 0-33 16,-3 0-57-16,-3 0-77 0,-3 0-67 15,-4 1-59-15,-7 2-36 0,-5 0-1 16,-6 4 12-16,-4 0 11 0,-6 5 9 15,-2 0 7-15,-3 0 4 0,-5 0 2 0,0 1-1 16,-2 1 3-16,1 3-2 0,3-4 1 16,2 0 1-16,4-1-4 0,6-1-6 15,3-2-8-15,2 3-21 16,3-3-15-16,2 0-15 0,2 0-15 0,1 0 2 16,6-3 29-16,2 0 27 0,6-1 41 15,1-4 31-15,7 0-4 0,0-1-30 16,5-1-44-16,-1 0-60 0,4-3-53 15,3-2-18-15,1-4-6 0,6-4 7 16,5-2 21-16,2-4 24 0,3 2 13 0,-2-2 12 16,2 5 15-16,-1-2 20 0,-2 0 15 15,-2 4 16-15,-1-1 12 0,-4 2 0 16,-3 4-2-16,-2 1 6 0,-4 1 32 16,-3 4 51-16,-3 2 50 0,0 0 43 15,0 2 38-15,-3-2 11 0,0 2-30 16,-5 2-39-16,-5 4-33 0,-7 4-23 15,-6 3-19-15,-2 4 4 0,1 2 4 0,0 2-10 16,5-4-19-16,1 1-32 16,7-4-27-16,0 1-21 0,6-4-17 0,3 0-13 15,2-1-12-15,0-1-8 0,3-3 0 16,5-1 7-16,-1 1 18 0,4-2 23 16,2 1 24-16,7-1 27 0,-1 0 17 15,6-2 11-15,4 1-1 0,-1-4-23 16,2-1-82-16,-2 0-117 0,-1 0-152 15,-1 2-237-15,-1 1-269 0,-2-2-77 16,-1 4 78-16,-7 1 157 0,-6-4 245 0</inkml:trace>
  <inkml:trace contextRef="#ctx0" brushRef="#br0" timeOffset="33599.62">7837 13062 127 0,'-8'-6'225'0,"2"0"89"0,-1 0-6 16,-1 1 3-16,-1-4-38 0,1 3-45 15,0-2-36-15,-4 1-40 0,1 0-22 16,-2-2-18-16,-1 0 1 0,-1-2-19 15,1 4-25-15,-2-2-19 0,1 1-11 16,0-1-18-16,-2 0-8 0,1 1 0 16,-1 1-7-16,0 0-10 0,-1 1 6 0,1 0-21 15,-1 0-23-15,-4 4-18 0,-3-3-10 16,-2 7-15-16,-5 1 8 0,-1 2 16 16,-3 1 12-16,-2 2 9 0,-2 2 4 15,1 2 3-15,-1 1 0 0,4 2 2 16,-1 2-1-16,1-2 0 0,1 1 5 15,2 0 4-15,-2 1 3 0,-1 0 6 16,3-2 2-16,-1 0 1 0,1-2-3 16,2 2 10-16,2-1 20 0,4-1 13 15,3-1 3-15,7 0-17 0,2-1-39 0,4 2-44 16,3 0-26-16,4 1-5 0,1 4 21 16,1 1 35-16,1 6 27 0,1-1 16 15,1 1 14-15,-1 2-3 0,1-1-2 16,2-1 3-16,-2 1 2 0,3-4 0 0,-1 1-2 15,1-2-10-15,1-2 13 0,2-1 9 16,0 3 8-16,3-1 11 0,-1-1 13 16,1 2-10-16,0-2-12 0,0 1-12 15,1-2-6-15,-2 0-5 0,3-1 2 16,0-2 1-16,2-2 4 0,0-1 14 16,1 0 9-16,1-1 6 0,2-1 11 15,2-1 8-15,2-4-1 0,2 0 2 0,-1 2-6 16,5-4-6-16,-2 2-7 0,2-4-9 15,0 0-10-15,4 1-5 0,-1-1-3 16,3-2 1-16,2-1-3 0,0 0 1 16,0-3-4-16,3-2-27 0,3 0-46 15,2 1-57-15,0-5-73 0,0 3-64 16,1 0-35-16,-7-1-10 0,-2 2 12 0,-2-2 35 16,-4 1 35-16,-2-1 24 0,-2 0 17 15,-4-1 11-15,3-2 15 0,-3-2 30 16</inkml:trace>
  <inkml:trace contextRef="#ctx0" brushRef="#br0" timeOffset="34599.35">7671 14380 20 0,'-3'-3'134'0,"3"2"59"0,0-1-12 16,0 0-26-16,0 2-46 16,0 0-50-16,0 0-30 0,0 0-8 0,0 0-4 15,0 0-16-15,1 0-20 0,1 0-17 0,-2-1 2 16,2 1 24-16,-1-1 30 0,1 1 24 15,-2 0 9-15,2-2-15 0,-1 2-23 16,2 0-15-16,3 0-6 0,1 0 3 16,1-2 9-16,1 2 3 0,2 2 0 0,0 0 2 15,3-1 2-15,-1 0 0 0,6 3-8 16,0-3-16-16,5 0-30 0,4 1-46 16,2-2-52-16,5 0-53 0,2 0-23 15,5 0 23-15,1 0 54 0</inkml:trace>
  <inkml:trace contextRef="#ctx0" brushRef="#br0" timeOffset="35917.83">5679 14938 8 0,'8'-1'36'0,"-2"-1"-1"0,2 1-19 16,0-2-13-16,1 3-5 0,2-2-16 15,2 2-21-15,3 0 3 0</inkml:trace>
  <inkml:trace contextRef="#ctx0" brushRef="#br0" timeOffset="44166.46">6174 14383 72 0,'4'-1'218'0,"-4"-1"76"16,0 0 54-16,0 2-90 0,0 0 1 0,0 0 2 15,0 0 18-15,0 2 21 0,-1-2-7 16,-2 0-49-16,3 2-52 0,0-1-47 16,-2-1-36-16,2 1-29 0,0-1-26 15,0 0-20-15,-3 2-16 0,3 1-6 16,-5-1 6-16,2 5 7 0,-2 1 6 16,-1 0 7-16,1 2-5 0,-2-1-8 15,0-1-8-15,-1 4-7 0,2 1-8 16,-2 0-4-16,-2 2-2 0,2 3-2 0,-2 0-2 15,0 1 2-15,-1 3 0 16,0 0 1-16,0 1 0 0,-2 4 3 0,1-2-1 16,0-2-4-16,0 2 0 0,2-2-4 15,2-3-1-15,0-2 1 0,1-1 1 16,0-2 6-16,2-2 6 0,1 1 8 16,-1-3 3-16,0 0 3 0,1-3 3 15,0-2-2-15,1 1 1 0,2-3-3 16,-1 0-3-16,-1-1-19 0,3-2-42 15,0-1-55-15,-2 0-73 0,2 0-92 0,0 0-90 16,2 0-55-16,-2-1-38 0,1 1-10 16,-1 0-1-16,4-6 73 0,-3 1 96 15,2-3 102-15</inkml:trace>
  <inkml:trace contextRef="#ctx0" brushRef="#br0" timeOffset="44750.61">6001 14340 13 0,'-3'-3'130'0,"3"0"82"16,-2 0 25-16,1 1 50 0,1 0 16 15,0 2-3-15,-2 2-12 0,2 0-27 16,0-2-38-16,-1 2-46 0,-2-2-47 16,3 1-34-16,0-1-20 0,0 0-18 15,0 1-17-15,0-1-18 0,0 2 5 16,0 1 11-16,-2 1 7 0,-1 4 14 15,-2 2 20-15,2 0-11 0,0 1-8 16,-2-1-3-16,0 1 5 0,-1 3 4 0,2-1-1 16,-3 2 5-16,1 3 5 0,-1 1 2 15,-4 0 2-15,2 5 1 0,-1-2-9 16,-4 4-11-16,3-1-13 0,1 0-10 16,-4 3-9-16,3-3-3 0,-1 2-8 15,2-1-9-15,-1-4-3 0,0-1-2 16,3 0 9-16,0 0 6 0,-3-2 10 15,3 1 0-15,-1-2 1 0,-1-2-8 0,3 1-5 16,-2-4-10-16,5 0-5 0,-1-3-4 16,0-4-3-16,2 1-2 0,2-5 2 15,-1 1 2-15,2-3 8 0,0 2 5 16,0-2 4-16,0 0 7 0,0 0 3 16,0 0 2-16,0 0 0 0,0 0-35 15,0-2-90-15,0 2-112 0,0 0-204 16,0 0-303-16,0 0-137 0,0 0 45 15,0 0 124-15,-3 6 218 0,-5 0 279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10-17T10:28:59.3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10664 13687 121 0,'-9'0'253'0,"0"-1"131"15,0-4 134-15,1-1-77 0,2 2-22 16,3-1 22-16,-1 1-56 0,1 0-44 16,2 0-35-16,-2 2-26 0,3 2-30 0,0-2-39 15,3 0-64-15,-2 2-75 16,-1-1-83-16,3 1-83 0,-1 0-70 0,1 0 1 15,4 1 55-15,4-2 70 0,8-1 69 16,4 1 64-16,7-2 6 0,4 3-27 16,4-2-23-16,6-1 5 0,3 0 10 15,7 0 3-15,8 0-3 0,4 0-12 16,7 1-27-16,6 2-13 0,3 0-8 16,5 0 1-16,7 0 6 0,8-1 1 15,7 0-4-15,7-4 1 0,2 2-5 16,4-3-2-16,1 2-3 0,2-1 0 0,2 2 7 15,-1-2 5-15,-1 1 2 0,-3 0 4 16,-4 0 3-16,-2-1-4 0,-5-1 4 16,-6 1-2-16,-8-1 1 0,-9 0-3 15,-10-2-5-15,-7 1-63 0,-15 0-58 16,-9-2-40-16,-16 3 0 0,-9 0 32 16,-10 0 4-16,-9 0-23 0,-3 1-32 15,-6-2-98-15,-3 1-178 0,-1 0-122 16,-2 2-133-16,1 3 4 0,-3 1 90 0,1 1 168 15,0-2 189-15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10-17T10:30:00.9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9638 7081 60 0,'3'-6'176'0,"0"2"80"0,-1-1 35 15,-2 2 0-15,2 1 29 16,-2 1 3-16,-2 0-9 0,0-1-22 0,1 1-44 16,-4-1-60-16,2-1-55 0,-2 1-45 15,-4 0-35-15,-1-1-21 0,-3 1-13 16,-4 2-2-16,-5 3-3 0,-4 3 1 15,-5 3-2-15,-7 2-3 0,-2 4-5 16,-4 2-3-16,-2 2-3 0,2 0-1 16,-5 1 0-16,0 1 1 0,-2 1 1 15,-1 2 1-15,0 1 1 0,0-3 1 16,-2 3 3-16,2 1-3 0,3-1-1 16,-5-1-1-16,4-2-3 0,2 0-2 0,1-3 3 15,10-3 4-15,4-2 15 0,8-4 41 16,9-5 24-16,4-2 0 0,5 0-12 15,7-3-36-15,0 0-66 0,2 0-31 16,3-3-3-16,5-3 12 0,6-2 20 16,5-3 31-16,4-4 7 0,5-3 2 15,5-3 4-15,1-2 3 0,2-3-1 0,2 0 1 16,-1-2-5-16,-1 2-7 16,0-1-11-16,-3 3-4 0,-2 1-6 0,-4 5-8 15,-4 4-2-15,-6 1 1 0,-6 4 7 16,-5 3 13-16,-4 3 17 0,-1 2 7 15,-3-1 9-15,-1 4 8 0,-1-1 3 16,-5 2 6-16,-5 5 6 0,-8 3 4 16,-7 6-3-16,-3 3 0 0,-5 2-5 15,0 3 5-15,0 0 2 0,5 0 0 16,2-3-10-16,6-2-15 0,3-2-25 0,3-3-35 16,5-3-31-16,4-3-19 0,4-1-4 15,-1-2 10-15,4 0 22 0,0 1 23 16,3-1 16-16,0 0 6 0,3 0 12 15,2-2 22-15,5 1 26 0,4-3 24 16,5-2 22-16,7-2 7 0,2-3-7 16,4-1-18-16,0-2-38 0,3 0-102 15,-3-2-135-15,1 3-218 0,0-2-296 16,-1 6-81-16,0-4 73 0,-5 1 143 0,-9 2 224 16</inkml:trace>
  <inkml:trace contextRef="#ctx0" brushRef="#br0" timeOffset="6315.27">11535 11149 88 0,'8'0'96'16,"-2"-2"-8"-16,-1 2-60 0,0 0-47 15,1 0 9-15,2 0 49 0,2 2 44 0,-1-2 24 16,2 0 7-16,2 0 4 0,2 0 0 16,0 0 0-16,2 0 1 0,1-2 2 15,2 1 3-15,1-1 5 0,0 0 2 0,2 0-5 16,2 1-11-16,2-2-18 16,0 1-25-16,1-1-30 0,1 2-16 0,1-1-11 15,5 0-8-15,-1 1-1 0,1-1 0 16,2 1 1-16,4 2-1 0,6-1 2 15,1 0-1-15,7 2 5 0,5-2 3 16,4 0 1-16,6 0-2 0,3-2-8 16,5 2-7-16,4-2-8 0,5 0-1 15,5-1 0-15,4 1 5 0,5-2 5 16,3 3 2-16,-1-2-2 0,2 0-9 16,-3 1 1-16,-3 1-2 0,-5-1 1 0,1 2 1 15,-5 3 8-15,-3 0-15 16,-6 2-29-16,1 0-24 0,-4 0-8 0,-4 1-15 15,-1 1-6-15,4 0 22 0,-1 0 17 16,2 0 9-16,-1-2 8 0,1-1 10 16,-6 0 6-16,-2-2 4 0,-6-2 8 15,0 0 16-15,-1-2 12 0,-3 0 6 0,0 0-2 16,0-1-5-16,-4 2-7 0,1-1-10 16,-5-1-13-16,-2 1-20 0,-2 0-27 15,-6 0-23-15,-2-1-8 0,-7 2-3 16,-3 0 4-16,-5 1 5 0,-7 1-15 0,-4 0-43 15,-4 1-50-15,-4-1 1 0,-6-1 27 16</inkml:trace>
  <inkml:trace contextRef="#ctx0" brushRef="#br0" timeOffset="8016.77">9222 9543 18 0,'3'0'84'0,"-3"-2"11"16,2 2-28-16,-1-1-6 0,-1 1 9 0,2-2 33 15,-1 2 22-15,1-1 2 0,1-1-20 16,2 0-37-16,2 1-36 0,-1 0-20 16,3-2-14-16,-1 1-11 0,0 2-2 15,1 0-1-15,-1 0 4 0,0 0 0 0,2 2 2 16,2-1-3-16,-2 1 0 0,4-1 6 16,-1 2 7-16,4-1 13 0,-1-1 13 15,6 2 10-15,0-1 4 0,2-1 0 0,3-1-11 16,1 0-5-16,2 2-6 0,5-2-6 15,0 1-5-15,6-1-2 0,0 0-6 16,2 0-7-16,1 0-5 0,2 0-3 16,1 0 1-16,1-1 6 0,2 1 3 0,2 0 0 15,5 1 6-15,-1-1 0 0,7 0-1 16,3 2 1-16,2-2 5 16,2 0 2-16,1 0-2 0,2 0-6 0,-2 1-2 15,2 0-3-15,4 1 2 0,1 1 2 0,6-2 7 16,3 1 8-16,1 1 25 0,5-2 16 15,2 1 13-15,0 0 3 0,6-1-10 16,3 2-27-16,1 0-23 0,2-1-16 16,-4 2-7-16,0-1 2 0,-2 1 6 15,-5 0 6-15,1 0 13 0,-2 1 11 0,1-1 4 16,1 0-2-16,1 0-6 0,-3-1-13 16,3-2-12-16,0 1-8 0,-2-1-18 15,4-2-31-15,-2 1-23 0,-5 0-25 16,-4 0-16-16,-5 1 8 0,-8-1 22 0,-4-1 13 15,-5 1 17-15,-6 1 12 0,-4-1-2 16,-2 2 4-16,-9 1 10 0,-3-1 12 16,-2 2 10-16,-8-3 17 0,-3 2 8 15,-5-3 2-15,-7 0 1 0,-2 0 18 0,-7 0 29 16,-4 0 35-16,-2 0 41 0,-3 0-9 16,0 0-99-16,0 0-179 0,-4-2-95 15,-4 1-48-15,-4-2 32 0</inkml:trace>
  <inkml:trace contextRef="#ctx0" brushRef="#br0" timeOffset="15347.77">16548 9691 63 0,'0'2'207'0,"0"-2"60"0,0 0 50 0,0 0-84 16,0 0-18-16,0 0 16 0,0 0 31 15,0 1 19-15,0-1-12 0,0 0-46 16,0 0-54-16,0 0-38 0,0 0-17 16,0 0 2-16,0 0 13 0,0 0 13 15,1 0 9-15,-1 0 12 0,0 0 5 16,0 0 5-16,2 0 1 0,-2 0-5 15,1 0-10-15,-1 0-18 0,0 0-29 16,0 0-29-16,0 0-30 0,3 0-28 0,-3 0-21 16,2 0-11-16,-2 0-8 0,0 0-4 15,0 0-3-15,1-1-7 0,1 1-8 16,-1-2-16-16,-1 2-16 0,2 0-10 16,1 0 14-16,5 0 30 0,5-3 40 15,4 2 29-15,9-3 22 0,0 0-6 16,4 1-17-16,5 1-19 0,0 0-10 15,3 0-7-15,3 1 8 0,0 0 10 16,4-1 9-16,3-2 11 0,3 4 13 16,3-2 11-16,5-1 0 0,1 1 0 15,1 1 0-15,4-2-2 0,-2 3-11 16,3-2-7-16,-2 2-6 0,-3 2-11 0,-2-2-8 16,-2 3-7-16,2 0-7 0,1-2-2 15,-4 3 8-15,4-4 22 0,1 2 28 16,-1 0 29-16,3-4 17 0,2 0 4 15,0 2-14-15,0-5-19 0,-5 2-20 16,-4-2-11-16,-2-1-9 0,-5 1-3 16,-1-1-6-16,-6 0-2 0,-1 2-4 15,-6 0 8-15,-5-2 9 0,-2 1 14 0,-1-1 8 16,-6 2 4-16,-2 0-7 0,-5-2-5 16,-4 4 3-16,-6 0 18 0,0 1 16 15,-3 1 10-15,-1-2 4 0,0 2-10 16,0 0-26-16,0 0-19 0,0 0-17 15,0 0-14-15,0 0-14 0,0 2-8 16,-1-2-7-16,1 0-1 0,0 0 0 16,0 0 5-16,0 0 3 0,-2 0 2 15,2 0 3-15,0 0 3 0,0 0-1 16,0 0 0-16,0 0-2 0,-2 0 0 16,2 0 0-16,0 0-7 0,-1 0-25 0,1 1-37 15,-2-1-43-15,2 0-38 0,-1 0-39 16,1 0-31-16,-2 0-37 0,-1 2-47 15,0-2-50-15,-3 2-57 0,-4 4-53 16,-6 0-94-16,-1 1-98 0,-5 2-127 16,-3-2 8-16,-4-1 98 0,-2-3 180 15,-4-2 198-15</inkml:trace>
  <inkml:trace contextRef="#ctx0" brushRef="#br0" timeOffset="16081.24">16653 9776 56 0,'-2'-5'150'15,"1"0"27"-15,-2-1 34 0,-2 2-102 0,1-1-10 16,-3 1 26-16,-1 0 22 0,-1 0 7 16,-1 2-2-16,-3 0 1 0,1 2-9 15,-1 2-4-15,-1 0-1 0,1 2 4 16,1-3-5-16,1 2 3 0,1 0-4 16,5-2-5-16,1 1-8 0,2-2-3 15,0 0 10-15,2 0 26 0,0 0 31 0,0 0 24 16,0 0 13-16,0 0 1 15,0 0-18-15,0 0-29 0,0 0-42 0,0 0-41 16,0 0-45-16,2 0-41 0,0 0-43 16,-2 0-44-16,1 0-45 0,2 0-11 15,2 1 15-15,3-1 59 0,6 2 74 16,7-2 78-16,8 0 46 0,5 0 27 16,10-3 0-16,6 1-15 0,8 0-9 15,7-2-17-15,6 0-23 0,3 0-27 16,8-1-24-16,5-1-20 0,6 4-9 15,7-5-4-15,2 2 0 0,3 0 4 16,-3 1-3-16,-4 0-4 0,-3 1-2 16,-4-2-3-16,-4 2 0 0,-3-2 0 0,-5 1 0 15,0 0-2-15,-8-2-3 0,-6 1-2 16,-5 1 0-16,-5-2 11 0,-3 1 13 16,-5 0 14-16,-8 1 10 0,-4 1 4 15,-5 0-1-15,-8 1-12 0,-5 1-15 16,-4 1-14-16,-4 0-5 0,-4 0 4 15,-3 0 2-15,-1 0 8 0,-1 0 0 16,0 0-4-16,0 0-10 0,0 0-7 0,0 0-2 16,0 0 0-16,0 0 0 0,-1 0 2 15,1 0 4-15,0 0 8 0,-2 0 5 16,2 0 7-16,0 0-1 0,0 0-2 16,0 0-16-16,-2 0-39 0,2 0-53 15,0 0-62-15,-1 0-60 0,-1 0-61 16,2 0-44-16,-1 0-46 0,-4 0-58 15,-1 0-129-15,-4 0-140 0,-4 1-142 16,-3-1 26-16,-5 0 118 0,-3-1 203 16,-4-2 216-16</inkml:trace>
  <inkml:trace contextRef="#ctx0" brushRef="#br0" timeOffset="16750.09">16704 9672 75 0,'-14'0'98'0,"-2"0"2"0,3 0-75 0,0 2-25 16,3-2 36-16,-2 1 63 0,4 0 68 15,-1-1 64-15,1 0 55 0,3 0 12 16,2 0-1-16,0 0-7 0,1 0-9 16,1 0-12-16,-1 0-11 0,2 0-14 15,0 0-17-15,0 0-21 0,0 0-24 16,0 0-16-16,2 0-14 0,-2 0-13 15,1-1-17-15,-1 1-27 0,2 0-36 16,-1-1-41-16,-1 1-46 0,2 0-48 0,1 0-15 16,2 0 18-16,8 0 54 0,6-2 63 15,9 0 64-15,13 0 42 0,10 0 9 16,7-2-28-16,7 0-25 16,5 1-9-16,7-1-13 0,4-1-4 0,6 1-3 15,6-1-1-15,4-1-8 0,2 3-10 16,-1-1-14-16,2-1-14 0,-2 2-4 15,0 0-6-15,1 0-2 0,-1 0 6 0,-3 0 1 16,-3 0-3-16,-7 1 0 0,-5-2-3 16,-8 0-6-16,-9 0-8 15,-5 2-1-15,-8-1-6 0,-9 1-3 0,-3-2-1 16,-10 2 0-16,-5 2 2 0,-8-3 31 16,-7 1 48-16,-1 2 42 0,-6 0 28 15,1 0 19-15,-2 0-11 0,0 0-35 16,0 0-27-16,0 0-14 0,-2 0-15 15,2 0-10-15,-1 0-12 0,1 0-17 16,-2 0-18-16,2 0-34 0,-1 0-61 16,1 0-77-16,-2 0-92 0,0 0-117 0,-1-1-152 15,0 1-194-15,-3 1-250 0,-5 1-96 16,-2 1 81-16,-6-1 190 0,1-2 266 16,-2 0 301-16</inkml:trace>
  <inkml:trace contextRef="#ctx0" brushRef="#br0" timeOffset="34731.55">23270 16438 1 0,'8'-3'242'0,"-3"-1"135"0,0 4 101 16,-4 0 82-16,2 0-198 0,-3 0-59 15,4 0-23-15,-4 0-4 0,0 0 1 16,0 0-25-16,0 0-33 0,0 0-39 0,0 0-35 16,0 0-19-16,0 0-4 0,0 0 6 15,0 0 8-15,-2 0 2 0,0 0-11 16,2 0-23-16,-1 0-16 0,-2 3-14 16,-1-3-13-16,1 1-18 0,-5 1-8 0,-3-1-15 15,-1 4-17-15,-6 0-11 0,-3 1-1 16,-4-1 2-16,-2 1 3 0,-3 3 1 15,-1 0 0-15,-6 4 0 0,-2 0 2 16,-9 2-2-16,-2 3-5 0,-4 1-17 16,-1-1-19-16,-2 1-14 0,3 0-15 0,3-1-6 15,4-2 9-15,4 0 8 16,7-2 0-16,5 0-8 0,7-3-10 0,3-1-10 16,4-2-2-16,3-1 6 0,2 2 7 15,2-3 10-15,-2-2 9 0,4 1 10 16,-1-4 15-16,4 2 21 0,0-1 19 0,2-1 21 15,2-1 20-15,1 0 18 0,0 0 9 16,0-1 6-16,0 1 1 0,1-2-15 16,-1 1-24-16,2-1-28 0,-1 0-33 15,-1-3-35-15,4 0-25 0,-3-1-12 16,4-1 4-16,1 0 13 0,0-1 19 0,2 0 18 16,1-2 17-16,1-2 12 0,3 0 11 15,0 1 15-15,3-3 16 0,-2 2 17 16,2-1 20-16,0 1 16 0,-2 2 9 15,-2 0 2-15,1 2-1 0,-4 3-3 16,-2-2-4-16,-2 3-6 0,-4 2-14 0,4 0-19 16,-5 0-21-16,1 2-22 0,-1 0-15 15,0 0-5-15,0 2-1 0,0-2 0 16,0 0-6-16,-1 2-9 0,1-2-22 16,-5 2-1-16,2 2 41 0,-2 3 45 15,-1 2 45-15,-5 3 39 0,-3 3 15 0,-2 1-25 16,-2 1-32-16,0 0-16 0,-2-2-11 15,3 0-7-15,1-2-12 0,1 0-13 16,3 0-15-16,3-3-9 0,-4 2-6 16,7-1-1-16,-1-1-5 0,3-1-3 15,-1-2-8-15,2-1-7 0,3 1-6 0,0-4-1 16,0 1 2-16,3 0 7 0,0 0 10 16,0-1 17-16,4 0 14 0,-3 1 18 15,5-1 13-15,1 0 8 0,1-2 5 16,4 1 2-16,2 0 0 0,2-4-7 15,0 2-7-15,2-2-9 0,-3 1-12 0,2 0-27 16,-3-1-157-16,-1 2-255 0,1 0-487 16,-1 2-178-16,-4-1-5 0,-8 2 183 15,-11-3 293-15,-12 0 407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10-17T09:53:47.8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20571 2039 58 0,'3'-1'408'0,"-3"0"164"0,5 1 127 0,-3-2 118 16,-1 2-303-16,-1-2-101 0,2 2-23 15,-2-1-12-15,2 0-31 0,-1 1-61 16,-1-2-71-16,3 0-48 0,-1 2-34 15,-2 0-18-15,0-1-2 0,1 0 0 16,1 1-8-16,-1-2-14 0,1 0-25 0,1 0-9 16,5-3 0-16,0 1-1 0,5-4-1 15,1 1 0-15,3 0-19 0,5-1-24 16,1-1-16-16,2 2-10 0,3-1 0 16,2 0 6-16,2-1 0 0,6 0 4 15,4 0 1-15,6 1 2 0,3 0-2 0,2 2-3 16,0-2 1-16,0 2-2 0,-4 2-3 15,-1 0-1-15,-3 2 0 0,-3-2 0 16,-6 3-2-16,-1 1 0 0,-5 0 1 16,-1 0-2-16,-3 0 4 0,-2 0 2 15,-5 1 2-15,2-1-1 0,-3 2 1 0,-5-2-5 16,1 2-5-16,-3-2-8 0,-2 0-9 16,0 1-8-16,-5-1-7 0,0 1 1 15,-3-1 10-15,-1 0 11 0,2 0 19 16,-2 0 26-16,0 0 25 0,-2 0 25 15,2 0 24-15,0 0 19 0,-1 0 10 0,1 0 16 16,-2 0 18-16,0 0 19 0,1 0 15 16,-1 0 15-16,1 0 2 0,-2 0-19 15,-2-1-71-15,2-2-72 0,-4 0-59 16,-2-3-53-16,-3 0-38 0,0 0 14 0,3 0 28 16,-4 0 25-16,4 0 18 0,2 4 20 15,1-3 11-15,1 2 5 0,2 0 0 16,0 1-2-16,0 2-1 0,0-5 1 15,1 3-2-15,0 0 4 0,-1 0-1 16,3 1-2-16,0 1-1 0,0 0 0 16,0 0-3-16,0 0 3 0,0 0 3 0,0 0 4 15,0 0 5-15,0 0 1 0,0-1 3 16,0 1 2-16,0 0 5 0,0 0 6 16,0 0-4-16,2 0-12 0,-2 0-20 15,1 0-24-15,-1 0-32 0,2 0-27 16,0 0-18-16,-1 0-17 0,1 0-12 15,-1 0-2-15,1 0-2 0,0 0-4 0,-1 0 6 16,2 0 42-16,7 0 42 0,-1 0 32 16,4 1 29-16,4 0 18 0,-4 1-23 15,3 1-23-15,-3-2-11 0,-3 4 1 16,2-3 9-16,0 2 12 0,4-1 14 16,-2 3 4-16,0-2 1 0,-1 0-10 0,0 0-8 15,-4 1-5-15,-1-3-2 0,3 3-3 16,-5-2-1-16,1 2-4 0,-2-2-5 15,0-1-8-15,-4 0-1 0,-1 1 3 16,0-2 8-16,0 1 9 0,0 0 15 16,0-2 11-16,-1 0 19 0,1 0 15 15,-4 0 11-15,4 0 2 0,-1 1-5 0,-3-1 2 16,0 3 7-16,-4 1 14 0,-6 6 16 16,-2 0 11-16,-3 1-8 0,-2 1-18 15,2 0-26-15,-3-2-22 0,3 0-17 16,2 1-9-16,0-2-9 0,2 1-8 15,3-3-2-15,2 0-2 0,4-1 0 16,-2-1 1-16,2-3 1 0,2 3-1 0,1-2-3 16,2-1-12-16,-1-1-62 0,2 0-76 15,0 1-95-15,0-2-109 0,0 0-109 16,2-2-93-16,-2 1-79 0,3 0-134 16,0-1-197-16,5-2-26 0,0-4 124 0,1-2 178 15,4-3 250-15</inkml:trace>
  <inkml:trace contextRef="#ctx0" brushRef="#br0" timeOffset="982.95">23112 1401 53 0,'5'-2'181'0,"-4"1"73"16,1-2 84-16,-1 2-14 0,-1-1 32 15,0 0 43-15,0 1 24 0,0-2-3 0,0 1-58 16,-1 1-58-16,-1 0-39 0,1-3-28 16,-4 3-30-16,4-1-24 0,-3 1-24 15,1-2-26-15,-2 1-24 0,-3-3-24 0,-1 4-24 16,-2-1-16-16,-3-2-13 0,-5 3-6 15,-2-1 10-15,-3 0 17 0,-1 0 7 16,-3 0 1-16,-9 0-8 0,-2 1-19 0,-7 1-21 16,-4 0-14-16,-1 0 0 0,-5-1 8 15,4 1 13-15,0 0 12 0,1 0 15 16,6 1 8-16,4-1 0 0,2 1-5 16,6 1-9-16,3 0-5 0,7-1-2 0,2 0 2 15,5 1 7-15,1 0 3 0,3-1-1 16,3 0-2-16,0 3 4 0,-1-3 1 0,2 2-5 15,0 2-10-15,4-2-18 0,-1 1-21 16,0 1-20-16,2-2-11 0,-1 3 0 16,1 0-1-16,0-1 3 0,6 3 3 15,-3 1 9-15,5 2 5 0,-3 2 2 0,-6 1 4 16,1 2 2-16,0 2-1 0,-3 2-3 16,5 2 1-16,-4 4 1 0,3 2 2 15,0 3 2-15,1 1-2 0,1 3 0 16,1-2 1-16,-1 1-3 0,4-1-1 15,1 0 0-15,-1-3-3 0,2 0 1 0,1-2 6 16,-1-3 6-16,2-1 14 0,1-2 14 16,2 1 13-16,-1-4 14 0,2 0 6 15,0-1-67-15,-3-2-99 0,4-3-139 0,-5 1-177 16,-2-4-231-16,3 1-237 0,-1-2-104 16,0-1 75-16,0-2 170 0,3-5 243 15,0-2 277-15</inkml:trace>
  <inkml:trace contextRef="#ctx0" brushRef="#br0" timeOffset="1452.09">23280 1328 228 0,'4'-4'730'0,"0"-1"234"0,4 1 154 0,-7 2 100 15,4 0-708-15,-5 2-248 0,0 0-117 16,0 2-53-16,-5 0-16 0,4 3-8 16,-6 2-19-16,2 4-26 0,1 1-20 0,-3 1-15 15,2 2-11-15,1 3-4 0,8 0 0 16,-4 0 3-16,8 3 0 0,-4 2 4 16,-1 2 4-16,0 4 8 0,0 2 7 15,0 2 1-15,2 1 7 0,1 7 2 0,-1-3-2 16,-2 1 2-16,2 0-1 0,-2 0-3 15,2-3 0-15,-2 0 0 0,2-2 10 16,-1 0 8-16,0-3 6 0,-1-1 0 16,0-5 5-16,0 1-7 0,-1-4-4 0,0-1-4 15,-1-6 2-15,-1 0-2 0,0-1 2 16,-1-4 13-16,-1 0 16 0,-1 1 25 16,-4-6 38-16,2 3 39 0,-5-2 35 15,-2 0 13-15,-2-2 0 0,-5 0-22 0,-3-3-38 16,-5 3-37-16,-3-4-30 15,-4 0-25-15,-5-4-18 0,-5 2-11 0,-5-3-47 16,-6 1-89-16,-3-2-123 0,-3-2-129 16,1-1-195-16,-3-3-211 0,5 0-358 15,0-5-60-15,3 0 95 0,1-5 215 0,1-3 286 16,2-3 381-16</inkml:trace>
  <inkml:trace contextRef="#ctx0" brushRef="#br0" timeOffset="1966.33">22386 949 179 0,'0'-9'665'16,"-1"1"252"-16,2 0 215 0,-2 3 201 16,1-2-527-16,-4 2-203 0,3 2-108 0,-2 1-111 15,-2 0-122-15,-1 0-124 16,-1 2-100-16,-4 0-76 0,-4 3-44 0,-3 2-20 16,-2 2 2-16,-1 1 8 0,0 4 4 15,1 1 9-15,0 1 8 0,3 3 5 0,0 2 6 16,3 0 0-16,2 1 2 0,2-1-7 15,3 1-13-15,3-4-18 0,2 1-25 16,2-3-29-16,3 1-24 0,4-5-4 16,2 1 23-16,4-4 46 0,3-1 56 0,4-2 51 15,1-2 34-15,4-4 14 0,4-2 1 16,-3-2-5-16,4-3-1 0,-3 0 1 0,-2-5 8 16,-4 2 12-16,-2-1 15 0,-3-2 8 15,-7 0 9-15,-1-1 14 0,-1-3 14 16,-6 1-2-16,-1 2 0 0,0 2-7 15,-4-1-35-15,-3 3-48 0,1 3-58 0,-2 2-56 16,-5 2-52-16,0 3-33 0,-4 0-78 16,1 4-102-16,-1 0-131 0,1 4-211 0,0 2-222 15,4 1-53-15,-1-1 104 0,7 1 187 16,3-1 253-16</inkml:trace>
  <inkml:trace contextRef="#ctx0" brushRef="#br0" timeOffset="2485.37">22579 782 169 0,'0'-7'643'0,"0"3"248"0,2 0 195 16,4 0 164-16,-9 2-522 0,11-1-208 0,-7 2-133 15,1 0-119-15,-2 1-129 0,1 0-148 16,-1 1-118-16,0 3-58 0,2-1-6 15,-2 4 31-15,2 5 65 0,-2 0 58 0,1 3 34 16,3 1 13-16,-1 2 1 0,0-1-6 16,0 0-10-16,0 1 1 0,2 3 1 15,-4-2 10-15,1-2 9 0,-1 5 14 0,3-3 13 16,-4 1 7-16,0-6-2 0,0 3-5 16,0-5-22-16,0 0-38 0,0-6-33 15,0 1-17-15,0-3 10 0,0-4 46 0,-2 2 79 16,2-4 93-16,-2 2 44 0,2-3 1 15,0-2-31-15,0-2-54 0,0-3-63 16,2-5-33-16,0 4-10 0,-1-4-9 16,4 2-11-16,0 0-8 0,0-2-4 0,2 2 2 15,1 0 8-15,-1 5 6 0,1 1-6 16,-1-1-23-16,3 3-24 0,0 1-32 0,-2 2-22 16,2 2-9-16,2 2 7 0,-3 2 13 15,0-1 18-15,1 2 19 0,-2 1 12 16,1 1 11-16,-2 2 7 0,-1 0 10 15,1 2 3-15,-6 2 2 0,2-1 8 0,-3 3 9 16,-3 0 13-16,0 0 24 0,-4 1 20 16,-4-2 13-16,1 0 14 0,-5 0 8 0,-2 0-5 15,-1 0-31-15,1-1-64 0,-1-4-75 16,1-1-88-16,0-2-107 0,3-2-115 16,1 1-114-16,-3-4-188 0,6 0-241 0,0-1-6 15,2 0 115-15,3-2 187 0,2-3 261 16</inkml:trace>
  <inkml:trace contextRef="#ctx0" brushRef="#br0" timeOffset="2867.37">22900 979 62 0,'3'-9'539'0,"-3"-1"282"0,0-1 219 15,0 1 216-15,-1 3-266 0,-4-1-259 16,5 3-119-16,-1 0-90 0,-1 3-114 16,0 1-129-16,2 1-121 0,0 0-103 15,2 0-90-15,-2 0-83 0,2 2-50 0,-2-1-15 16,0 4 5-16,1 0 24 0,2 3 34 16,-1 0 33-16,2 3 21 0,0-1 21 15,-1 5 21-15,2 0 21 0,0 2 18 0,-2 2 10 16,3-1 7-16,-5 0 5 0,2 1 4 15,-1-3 3-15,0-1 1 0,-1-1 1 16,-1 3 3-16,-1-4 0 0,-1 0-3 16,0 0 4-16,-1-1 4 0,-3-1 0 0,2-3 7 15,-5-1 6-15,1 4-15 0,-2-4-38 16,-3-1-59-16,0-2-80 0,-3 0-100 0,2-2-114 16,-3-2-117-16,-2-3-124 0,1 0-176 15,1-1-245-15,3-2-64 0,1-1 100 0,9-4 188 16,0 2 259-16,4-5 304 0</inkml:trace>
  <inkml:trace contextRef="#ctx0" brushRef="#br0" timeOffset="3066.64">22932 790 377 0,'0'-8'817'0,"6"-3"290"0,-6 11 246 0,0-2 23 16,0 2-473-16,0 0-213 0,0 0-169 15,0 0-163-15,0 0-166 0,2 0-161 16,-2 0-166-16,0 0-208 0,0 0-158 16,0 5-146-16,0-1-193 0,0 4-301 0,1 5-50 15,2 1 102-15,2 0 191 0,0 1 268 16,3-4 353-16</inkml:trace>
  <inkml:trace contextRef="#ctx0" brushRef="#br0" timeOffset="5167.54">23343 1881 13 0,'-2'0'234'0,"1"0"152"0,1 1 136 16,0-1 68-16,1 0-88 0,-1 1-66 15,0-1-67-15,2 0-63 0,-2 0-65 16,1 0-54-16,-1 0-41 0,0 0-18 16,2 0-7-16,-2 0 1 0,0 0 3 0,0 0-1 15,0 0-16-15,0 0-19 0,-2 0-21 16,2 0-18-16,0 0-11 0,-1 0-10 15,1 0-6-15,0 0-10 0,0 0-4 0,0 0-5 16,0 0-2-16,0 0 1 0,0 0-1 16,0 0 0-16,0 0 2 0,0 0 5 15,0 0 6-15,0 0 3 0,0 0 11 16,0 0 11-16,0 0 8 0,0 0 6 16,0 0 7-16,0 0 0 0,0 0-5 15,0 0-5-15,0 0-6 0,0 0-3 0,0 0-2 16,0 0 3-16,0 0 1 0,0 0 3 15,1 0 0-15,-1 0-1 0,0 0 0 16,0 0-3-16,0 0-4 0,0 0-2 16,0 0-6-16,0 0-4 0,0-1-3 15,0 1-6-15,0 0-1 0,0 0 4 0,0 0 2 16,0 0 6-16,0 0 8 0,0 0 4 16,0 0 2-16,0 0-1 0,0 0 2 15,0 0 2-15,0 0 2 0,0 0-3 0,0 0-4 16,0 0-9-16,0 0-11 15,0 0-5-15,0 0-1 0,0 0 7 0,0 0 3 16,0 0 3-16,0 0 3 0,0 0-1 16,0 0-1-16,0 0-1 0,0 0-4 15,0 0-2-15,0 0-3 0,0 0-1 16,0 0-4-16,0 0 1 0,0-1 0 16,0 1 5-16,0 0 0 0,0 0 2 0,0 0 0 15,0 0-2-15,0 0-1 0,2 0-3 16,-2 0-5-16,0 0-3 0,0 0 0 15,2 0-1-15,-2 0 1 0,0 0 5 0,0 0 6 16,0 0 7-16,0 0 7 16,0 0 4-16,0-2 4 0,0 2-2 0,1 0-1 15,-1-2-7-15,0 2-5 0,2 0-5 16,-2-1-7-16,2 1-10 0,-2-1-10 16,3 1-11-16,3-4-10 0,-2 2-10 0,5-3-5 15,0 1-4-15,7-3 2 0,0 2 6 16,6-1 7-16,5 0 10 0,4-2 8 15,4 1-6-15,5-1-4 0,4 1-8 16,0 2-2-16,8-1-3 0,3 2 5 16,2-1 3-16,1 4 6 0,0-2 8 0,-3 3 3 15,-3-2 2-15,-1 0 5 0,-2 4 4 16,-2-2-7-16,-4 0 6 0,-3 2 0 16,-4-2 2-16,0 1-2 0,-3 1 2 15,-1-2-7-15,-3 1 1 0,-5-1-4 16,-1 2 5-16,-2-1 1 0,-5-1 2 15,-2 2 0-15,-5-1 1 0,-2-1 1 0,-1 0 5 16,-6 0 7-16,1 0 15 0,-1 0 16 16,-1 0 16-16,1 0 16 0,-3 0 14 15,1 2 11-15,1-2 16 0,-1 0 14 16,1 0 15-16,-1 0 12 0,-1 0 5 0,0-2-27 16,-2 1-57-16,-2-1-79 0,-2-1 0 15,-1-1 0-15,1-1-20 0,-3-1-29 16,0 2 6-16,-2 0 7 0,5-1 7 15,-3 0 10-15,3 1 10 0,3 1 12 16,1 1 8-16,2-1 8 0,1 1 7 16,1 2 2-16,1-1-4 0,0 1-17 15,1-1-25-15,1 1-27 0,-1 0-28 16,3 0-30-16,-1 0-23 0,0-2-17 16,-1 2-14-16,2 0 0 0,-1 0 17 0,4 0 23 15,2 0 31-15,4 2 31 0,-1-1 19 16,1-1 9-16,4 1 6 0,-4 4-1 15,1-3-2-15,-1 1-2 0,3-2 1 16,-5 4-3-16,-1-1 1 0,0 0 2 16,-2-2-3-16,-1 2-3 0,-2 0-1 0,-1-1 2 15,-2-1 3-15,-1 0-1 0,-1 1 7 16,-1 0 4-16,-1-1 13 0,-2 2 23 16,-3-1 29-16,-2 3 29 0,-5 0 21 15,-2 1 9-15,-3 3-11 0,-1-2-55 16,3-2-98-16,1 0-124 0,1-1-138 0,0-1-159 15,0 3-136-15,0-1-159 0,1-1-207 16,5 0-64-16,4 0 104 0,5-5 180 16,0 0 249-16,5-2 287 0</inkml:trace>
  <inkml:trace contextRef="#ctx0" brushRef="#br0" timeOffset="6252.11">25708 1525 64 0,'2'-4'176'0,"-1"2"83"15,1-1 29-15,0 1 30 0,-1 1 42 0,1-1 11 16,-1-1 0-16,3 1-16 0,-4 0-33 15,1-1-44-15,-1 2-38 0,2-3-22 16,-1 3-20-16,-1 0-15 0,0-2-14 16,0 1-21-16,0 1-18 0,0-1-25 15,0 1-18-15,0-1-11 0,0 2-6 0,0-1 3 16,-1 1-1-16,-1 0 0 0,2 0-3 16,0 0-7-16,0 0-3 0,0 0-7 15,-1 0-4-15,1 0-6 0,0 0-6 16,0 1-7-16,0-1-3 0,0 0 3 15,0 0 6-15,0 0 8 0,-2 0 11 0,0 0 12 16,2 0-7-16,-4 0-11 0,-5 0-15 16,-3 0-17-16,-2 0-9 0,-7 0 9 15,-1 0 14-15,-2 0 18 0,-4 0 17 0,-2 2 18 16,-4-2 22-16,0 0 13 16,-5 1 5-16,-3-2-3 0,-1 1-12 0,-1 0-23 15,-3 0-23-15,1 0-14 0,2-2-12 16,1 2-9-16,3-1-10 0,2 1-5 15,4 0-6-15,-2 0-5 0,7 0-3 16,0 1-4-16,6 1-5 0,1-1 0 16,4 2-4-16,2 0-2 0,5 0-3 0,0 0-4 15,3 1-7-15,0 0-9 0,2 1-2 16,-2 0 2-16,0 0-3 0,2 2 0 16,-1 1-2-16,3 1-11 0,-1-1-13 0,2 0-3 15,2 2-2-15,1 1 9 0,1 3 11 16,4-1 19-16,1 4 6 0,2 1 9 15,2 1 1-15,0 2 7 0,2 2 4 16,-3 1 12-16,4 3 9 0,-4-2-2 0,1 2 1 16,1 1-3-16,-5-2-2 0,0-1 6 15,3 3 17-15,-3-3 16 0,1-1 11 16,0 0 11-16,-1-3 3 0,1 0-2 16,-1-1-101-16,0-3-126 0,-1-3-157 15,0-1-183-15,-2-1-226 0,0 1-192 0,2-2-137 16,1-3 66-16,0 0 171 0,4-4 234 15,2-3 276-15</inkml:trace>
  <inkml:trace contextRef="#ctx0" brushRef="#br0" timeOffset="6716.9">26010 1552 182 0,'10'-6'722'16,"-4"-1"268"-16,-6 1 200 0,-2 0 160 16,2 3-564-16,-1 0-277 0,1 3-116 0,-2 0-89 15,2 0-78-15,0 3-113 0,-1-2-71 16,-3 6-50-16,0 1-28 0,-6 5-13 16,2 4 11-16,4 1-12 0,-1 2-7 15,3 0 5-15,1 6 15 0,2 3 19 16,1 1 10-16,-1 3 3 0,3 1 0 0,0 0 0 15,1 3 6-15,-2-1 1 0,5 0 9 16,-2 1 1-16,1-1-8 0,-1 0-6 16,2-1-4-16,0-4-2 0,0-1 3 15,-2-1 14-15,2-4 12 0,-2-2 7 16,1-2 1-16,-4-5-5 0,-1-1-6 0,1-3-5 16,-3-3-2-16,0-3 4 0,-3-1 21 15,-1 0 30-15,-1-3 34 0,-4 3 42 16,-4-2 35-16,-4 1 6 0,-5-2-14 15,-5 1-31-15,-6-3-42 0,-4 1-43 16,-7-1-28-16,-2-1-27 0,-4-2-62 16,-5 1-65-16,-2 1-84 0,-2-1-100 15,3-1-110-15,0 0-83 0,-3 0-117 0,2 1-147 16,-3-3-226-16,2 2-91 0,3-1 82 16,5-1 187-16,3-3 252 0,7-4 306 15</inkml:trace>
  <inkml:trace contextRef="#ctx0" brushRef="#br0" timeOffset="7336.92">25035 1074 92 0,'1'-10'486'0,"-1"2"222"0,-1 6 191 16,-3-2 174-16,1-2-378 0,-3 0-152 16,1 0-102-16,-3 1-95 0,0-1-87 15,-4 4-76-15,-1 0-63 0,-1 0-55 0,-3 4-42 16,-5 2-19-16,1 3-9 0,-1 4-14 16,-2 0-7-16,4 2-7 0,-1 2-13 15,0 2 5-15,4 2 13 0,-2 0 11 16,3 1 4-16,5 1-3 0,3-3-12 0,2 1-7 15,1-5-1-15,5 3 7 0,0-2 10 16,5-2 6-16,1 0 5 0,2-2-1 0,3 0 0 16,5-2 4-16,3-2 5 0,2-1 2 15,2-5 11-15,6 1 9 0,1-4 4 16,0-2 5-16,0-3 6 0,-2-2 9 16,-1-3 10-16,-3-2 6 0,-2-1 4 0,-2-3 0 15,-3-1 2-15,-4-4-6 0,0-1 1 16,-6 0 8-16,-1 1 0 0,-5-3-15 15,-2 2-13-15,-5 1-9 0,1 2-22 0,-2 5-26 16,-2 3-25-16,-3 3-35 0,0 3-29 16,-3 5-30-16,-5 2-63 0,0 2-81 15,-4 5-107-15,0 3-147 0,1 0-227 0,2 3-216 16,4 2 5-16,1 0 126 0,3-3 198 16,3-1 267-16</inkml:trace>
  <inkml:trace contextRef="#ctx0" brushRef="#br0" timeOffset="7999.61">25258 833 159 0,'1'-6'571'0,"-1"0"252"0,2 4 187 0,-2 0 88 15,0 2-418-15,2-1-221 0,-2 1-166 16,0 0-114-16,0 1-78 0,0-1-34 16,0 3-16-16,-2 2-2 0,0-1 5 0,2 5 7 15,-1-1-23-15,1 4-14 0,0-1-8 16,1 2-3-16,-1 1-9 0,4 3 6 15,-3 3-2-15,1-1 5 0,-1 2 3 0,2 2 1 16,-1 0-4-16,-2 0 8 0,0 1 6 16,0-1 3-16,0 1 11 0,-2-1 4 15,-1-1-8-15,3-2-13 0,-1-2 0 0,1 0 1 16,0 0 1-16,-2-4 1 0,2-2 1 16,0-3-10-16,0-1-3 0,0-2 5 15,0-4 24-15,0 1 25 0,0-2 30 0,2-2 40 16,-2-2 16-16,1 1-12 0,2-4-23 15,-1-2-26-15,1-1-38 0,2-3-23 16,-1-1-5-16,1 1-3 0,3-3-4 16,3 0-7-16,-1-2 3 0,1 1-6 0,0 2-1 15,0 1-2-15,1 1-4 0,0 1-9 16,-3 2-10-16,4 4-9 0,-4-1-10 0,2 2-11 16,0 3-5-16,0 1-5 0,-1 0-5 15,2 0-1-15,-2 3 6 0,1 0 8 16,2 3 6-16,-5-2 7 0,1 2 5 15,0 2 6-15,-2-1 1 0,-1 2 1 0,-2 0 2 16,-1 2 8-16,-2-2 3 0,-1 2 5 16,-3-2 12-16,-2 4 11 0,-1-2 12 15,-4 1 5-15,-4-1-2 0,0 2-23 0,-5-2-43 16,-1 0-74-16,-1-2-83 0,-1-1-87 16,0-3-74-16,2 1-76 0,0-5-68 15,1-1-83-15,2 2-141 0,1-2-182 0,3 0 3 16,4-2 110-16,0 1 180 0,4-4 240 15</inkml:trace>
  <inkml:trace contextRef="#ctx0" brushRef="#br0" timeOffset="8383.16">25683 1024 159 0,'1'-4'616'0,"-1"1"224"0,5-1 167 16,-1 2 150-16,-3-1-509 0,-1 3-181 16,0 0-85-16,0 0-76 0,0 0-88 15,0 1-87-15,0 4-80 0,0 0-51 0,-1 0-19 16,1 6 4-16,-4 0 2 0,4 1 2 16,0 4 3-16,4-2 2 0,-3 1 1 15,2 2 1-15,2 0 4 0,-2 1-2 0,2 0 2 16,-4 0 2-16,3-1 8 0,-1 0 12 15,-2 0 6-15,1-1 8 0,0-1 2 16,-2 0 0-16,-4-3 0 0,3 1 3 16,-2-3 9-16,-1-1 10 0,-1-2 11 0,1-1 11 15,-5 0 1-15,0-1-6 0,-2-4-14 16,1 0-44-16,-3-1-56 0,-1-1-79 0,1 0-92 16,-3-5-94-16,2 0-90 0,-1-2-81 15,0-1-58-15,0-1-126 0,3 0-187 16,2-3-62-16,2 1 77 0,2-4 137 0,3-1 225 15,3-4 267-15</inkml:trace>
  <inkml:trace contextRef="#ctx0" brushRef="#br0" timeOffset="8600.01">25697 811 319 0,'-3'-4'772'15,"6"-1"271"-15,-6 6 231 0,2-1 81 0,-3 0-495 16,3 0-196-16,-3 0-132 0,4 0-130 16,0 0-140-16,0 0-130 0,0 0-110 15,0-1-77-15,0 1-47 0,0 1-107 0,0 3-158 16,0 0-242-16,0 2-382 0,0 6-344 16,0 1-1-16,4 0 173 0,-3 1 297 15,3-5 394-15</inkml:trace>
  <inkml:trace contextRef="#ctx0" brushRef="#br0" timeOffset="14203.03">26102 2071 41 0,'0'-6'356'0,"0"2"157"0,1-2 131 0,-1 1 122 15,2 1-273-15,-2 2-74 0,0 2-17 16,1-3-16-16,-1 1-21 0,2 2-45 16,-2-1-55-16,2 1-54 0,-2-1-39 15,0 1-18-15,1 0-7 0,1-2-6 16,0 2-15-16,-2 0-32 0,3-2-40 16,-2 1-42-16,7-2-29 0,1 0-16 15,6-2-4-15,4 1 4 0,6 0 8 0,7 1 7 16,6-2 17-16,5 1 11 0,7 1 8 15,5 0 6-15,5 0 5 0,4 0-11 16,2 0 0-16,2 1-8 0,-1 0-2 16,-2 0-5-16,-5 0-4 0,-2 2-9 0,-3-1 6 15,-3 1-2-15,-1 0 0 0,-4 0-7 16,-5 1 2-16,-4-1 18 0,-7 0 18 16,1 0 12-16,-4 0 21 0,-4-1 17 15,-4 1-5-15,-5-2 1 0,-4 2 16 0,-3 0 25 16,-5-1 25-16,-2 2 26 0,-1-1 33 15,0 0 25-15,-1 0 11 0,-1-1 13 16,1 1-7-16,-3-3-44 0,-2 1-175 16,-3-3-19-16,-1-1 0 0,-4 0 0 15,3-1 0-15,-2-2 0 0,-1 3 0 16,5 0-9-16,-3 1 1 0,3-1 8 16,3 0 8-16,3 2-1 0,-2 1-5 15,3 2-12-15,2-2-26 0,0 3-30 0,2-2-33 16,-1 2-30-16,-1 0-20 0,4 0-15 15,-3 0-8-15,1 0 8 0,3-3 17 16,-1 3 12-16,7 0 14 0,0 3 25 16,3-3 18-16,4 0 20 0,2 2 20 15,0 1 21-15,2-2 11 0,0 2 7 0,-5 1-1 16,2 0-5-16,-3 0-9 0,-5 0-10 16,-1 1-8-16,-2-1-3 0,1 3 8 15,-4 0 12-15,-2 1 16 0,0-1 16 16,-1 2 14-16,-2-1 10 0,-2 2 12 15,-1 0 7-15,-4-2 9 0,-3 3 5 0,-2-1-6 16,-4 0-30-16,-2 3-62 0,-4-2-105 16,-4-1-121-16,2-1-127 0,-3-2-155 15,4-2-178-15,-1-2-336 0,5-2-64 0,2-1 88 16,1-3 192-16,2-1 262 0,6-7 363 16</inkml:trace>
  <inkml:trace contextRef="#ctx0" brushRef="#br0" timeOffset="14901.34">27678 1204 57 0,'-2'-8'393'0,"2"1"182"16,0 4 148-16,-3 0 142 0,2-2-293 16,-4 3-95-16,2-3-59 0,0 3-61 0,-3-2-68 15,-1 2-83-15,-4 0-74 0,2 2-57 16,-4 2-30-16,-3 0-10 0,0 3 1 0,-3 1 5 15,2 1 3-15,0 2-8 0,-1 1-17 16,1 2-16-16,-2 1-11 0,1 0-5 16,1 4 0-16,-2-1 2 0,3 0 2 15,1 3 1-15,-1 0-8 0,3-1-16 0,4-1-17 16,2-1-19-16,4 0-10 0,3-3-5 16,5 0 8-16,9-1 15 0,3 0 15 15,10 1 13-15,0-5 12 0,3-2 6 16,2 0 8-16,3-5 1 0,-2-1 7 0,2-2 3 15,-2-4 8-15,-1-1 11 0,-7-3 19 16,-2-2 14-16,-8-2 15 0,2-2 14 16,1 0 4-16,-3-4-5 0,-2 1-3 15,-1-2 3-15,-4-1 12 0,-3 0 18 0,-1 2 13 16,-4 1 2-16,-2 3-8 0,-1 1-28 16,-4 5-34-16,1-1-43 0,-3 3-36 0,1 2-38 15,-4 2-36-15,-3 0-74 0,0 3-109 16,-2 2-131-16,1 1-145 0,-1 3-213 15,4 1-196-15,2-1 13 0,8 1 130 16,3 0 192-16,3-2 254 0</inkml:trace>
  <inkml:trace contextRef="#ctx0" brushRef="#br0" timeOffset="15470.83">27939 1026 42 0,'2'-6'469'0,"0"1"231"0,-2-1 191 15,1 0 167-15,-1 3-267 0,2-1-244 0,-2 4-94 16,0 0-98-16,0 0-98 0,0 0-112 16,0 0-95-16,0 3-48 0,0 1 3 15,0 4 28-15,0 2 39 0,0 5 41 0,1 3 3 16,4 2-22-16,-2-2-25 0,0 3-23 15,2 2-18-15,0-2-11 0,0 0-11 16,-1 2-2-16,2 0 5 0,-3-1 1 0,2 1 7 16,-2-3 9-16,-1 2 1 0,0-5-4 15,-1 1 1-15,-1-3-1 0,2-5-5 16,-2 2-1-16,0-5-8 0,0-2-3 16,0-2 8-16,0-2 24 0,0-1 24 0,0-1 16 15,-2-1 1-15,2-2-17 0,0-2-32 16,0-3-37-16,2-2-28 0,0 1-14 0,1-2-5 15,3 0-7-15,-2-1 1 0,1 1-1 16,5 1-3-16,1 1-5 0,-2 0-7 16,4 3-3-16,1-1-1 0,1 4 1 15,-1 0 5-15,0 2 9 0,2 0 10 0,-4 2 13 16,1 3 13-16,1-2 9 0,-1 3 7 16,-2 0 4-16,-1 1-3 0,-4-1-2 0,0 2 2 15,0 0 4-15,-3 0 7 0,1 0 12 16,-3 2 12-16,-2-1 13 0,-1 3 14 15,-3-2 12-15,-2 3 7 0,-1-1 9 16,-7-1 0-16,0 3-5 0,-6-3-6 0,0 1-10 16,-1-2-14-16,-1-2-59 0,0-1-79 15,1-1-82-15,2-1-95 0,1-3-105 0,1 0-96 16,6-1-118-16,1-1-204 0,4-1-170 16,3 0 26-16,4-1 139 0,1-2 210 15,4-1 277-15</inkml:trace>
  <inkml:trace contextRef="#ctx0" brushRef="#br0" timeOffset="15835.18">28425 1139 126 0,'6'-7'550'0,"-1"0"214"0,9 1 193 0,-8 1 175 15,-3 1-435-15,1 2-169 0,-3 1-84 16,-1 1-98-16,0 0-105 0,0 1-98 15,0 1-93-15,0-1-52 0,0 2-4 0,0 2 17 16,0 3 27-16,0 3 54 0,2 1 22 16,-1 3-3-16,3 0-16 0,0 3-17 15,1 3-14-15,0-1-16 0,-1 1-12 0,0 5-3 16,0-4-5-16,0 3-5 0,0-1-7 16,-2-3 0-16,4 2-2 0,-3-3 3 15,5-2 5-15,-4 0 1 0,-4-4 3 0,-2 0 5 16,-1-5 5-16,-1-1 8 0,-2 1 9 15,0-6 7-15,-4 2 2 0,2-3 2 16,-1 1-11-16,-5-3-45 0,1-3-69 16,-3 1-99-16,4-4-118 0,-6-1-121 15,2-3-120-15,2-1-106 0,-3-1-140 0,3-3-200 16,-2-2-75-16,8 1 99 0,6-6 175 16,4 1 245-16,2-4 289 0</inkml:trace>
  <inkml:trace contextRef="#ctx0" brushRef="#br0" timeOffset="16033.57">28494 898 180 0,'-5'-6'674'16,"1"2"249"-16,-1 2 190 0,0 1 159 15,1-1-574-15,0 1-255 0,3 1-147 0,-1-2-119 16,2 2-111-16,0 2-137 0,0-2-163 15,-1 3-194-15,1 3-296 0,-2 1-321 0,0 6-36 16,2 0 120-16,0 1 212 0,-1-1 313 16</inkml:trace>
  <inkml:trace contextRef="#ctx0" brushRef="#br0" timeOffset="17118">28649 1666 1 0,'3'-3'256'16,"-1"0"193"-16,0 1 163 0,-2 1 156 15,0 0-148-15,0 1-44 0,0-2-70 16,0 2-55-16,0-2-59 0,0 2-62 15,-2 0-59-15,0 0-59 0,1 0-49 16,-2-1-39-16,-4 0-27 0,-3 1-23 16,-3-2-9-16,-4 0-6 0,-5 2-12 0,-4 2-12 15,-4 0-6-15,-7-1 2 0,-3 4 3 16,0-4 11-16,-5 4 12 0,0-1 10 16,-3 1 2-16,-4-2-2 0,-3 1-6 15,1 1-8-15,-2 0-11 0,4-1-16 16,3 2-11-16,2-1-13 0,2 2-10 0,0 0-6 15,3 2 1-15,3-2-2 0,4 4-1 16,2-3-3-16,6 1-1 0,5-1-1 16,1-1-2-16,4-1-2 0,4 0-5 0,2 0-11 15,4-2-13-15,0 0-11 0,2 0-3 16,2 2 9-16,2 1 20 0,-3-2 25 16,4 4 22-16,2 0 15 0,0 1 8 15,1 4 1-15,2 1-1 0,3 0 2 16,2 3 2-16,0 0-1 0,0 1-5 0,2 1-2 15,-1 1-5-15,2 1 1 16,-4 2 2-16,1 3 5 0,1 0 1 0,-5 2-3 16,1 2-9-16,-1-2-7 0,-1 1-1 15,2-2 0-15,-2-1-2 0,2 1-43 16,-1-5-74-16,0-2-86 0,4-2-93 16,-2-2-121-16,0-3-119 0,0-2-137 15,2-5-229-15,2 0-120 0,2-2 69 0,0-3 168 16,2-2 232-16,0-7 292 0</inkml:trace>
  <inkml:trace contextRef="#ctx0" brushRef="#br0" timeOffset="17983.79">28863 1732 102 0,'8'-9'630'0,"-2"2"280"0,-3 1 197 16,-2-1 168-16,-1 6-402 0,-1-2-334 0,1 3-143 16,0 0-87-16,0 0-92 15,0 2-99-15,0-1-67 0,0 4-28 0,-3 1 0 16,-1 2 14-16,2 6 28 0,-2 1 11 16,3 4-9-16,1 1-14 0,0 3-14 15,1 1-12-15,3 4-10 0,-2 4-4 0,2-1-10 16,0 5 2-16,1 0 0 0,0 2-3 15,0-1-4-15,1-1-1 0,2 0-1 16,-3-1-8-16,1-3 3 0,1-3 2 16,-3 0 2-16,4 1 0 0,-3-5 4 15,-1 1 1-15,0-1 3 0,-1-2 5 16,0-2 2-16,-1-2 1 0,-1-2 0 0,-1-3 2 16,2 0 4-16,-2-3 5 0,-2 0 13 15,1-4 13-15,1-2 18 0,-3 0 21 16,-1 0 17-16,-1-1 5 0,1 1 7 15,-1-2 0-15,-4 0-11 0,1-1-18 16,0 2-15-16,0-3-17 0,-2 0-18 16,2 3-12-16,-1-3-5 0,-4 0-2 15,1 1 0-15,-2 1 3 0,-2-2-1 16,-2 4-17-16,1-3-3 0,-4 1 0 16,-2-2 0-16,2 2 0 0,-4-2 0 0,-2 2 0 15,-2-1 0-15,1 0 0 16,-4 0 0-16,1-2 0 0,-6 0 0 0,-2 0 0 15,-1 0 0-15,1-2 0 0,-3 0 0 16,3 0 0-16,0 2 0 0,-3-4 0 16,0 4 0-16,-1-3 0 0,0 3 0 15,-1 0 0-15,1 0 0 0,4 2 0 16,1-1 0-16,3 0 0 0,5 2 0 0,3-3 0 16,5 0 0-16,1 2 0 15,4-2 0-15,1 0 0 0,2 0 0 0,3 0 0 16,1 0 0-16,0-2 0 0,3 2 0 15,2 0 0-15,1 0 0 0,0 0 0 16,3 0 0-16,-1-3 0 0,1 2 0 16,-3 0 0-16,2-1 0 0,-2 1 0 15,1-2 0-15,2 1 0 0,-3-3 0 16,3 1 0-16,-2 0 0 0,1 0 0 16,-1 0 0-16,-1-2 0 0,1 2 0 15,-1-2 0-15,1 0 0 0,0-1 0 0,-1 1 0 16,0-3 0-16,0 1 0 15,-1 0 0-15,2-3 0 0,2 1 0 0,-5-2 0 16,4 1 0-16,1-4 0 0,-1 2 0 16,0-1 0-16,2 1 0 0,2 1 0 15,0-1 0-15,-1 2 0 0,2 2 0 16,2 0 0-16,-2 3-507 0,2 2-320 16,0 0-257-16,3 3-331 0,4 1 2 15,-1 1 188-15,-3-2 286 0,1-2 353 0,-5-3 392 16</inkml:trace>
  <inkml:trace contextRef="#ctx0" brushRef="#br0" timeOffset="25190.28">22638 2503 243 0,'1'-3'477'0,"1"2"165"0,-2-2 147 0,2 3-114 16,-2 0-125-16,0 0-86 16,0 0-61-16,0 0-57 0,0-2-57 0,0 2-65 15,-2 0-59-15,0 2-50 0,2-2-34 16,-1 0-32-16,-1 3-31 0,2-3-30 15,-1 1-36-15,1-1-45 0,0 3-13 16,-4 1 5-16,3 6 17 0,-6 2 28 16,1 7 42-16,0 4 23 0,-4 2 10 15,2 6 5-15,-2-1 1 0,1 2-8 0,3-2-8 16,0 0-10-16,-2-2-5 0,5-2-3 16,0 1 1-16,-2-3 2 0,2 0 6 15,1-1 4-15,-3-3 3 0,4 3 6 16,-4-3-8-16,0-1-26 0,2-2-53 15,2-1-62-15,-3 0-53 0,1-4-42 16,2-2-23-16,1-3-9 0,-2-1-14 16,0-2-55-16,2-2-92 0,2 0-104 0,-2-2-100 15,0 0 4-15,5-4 98 0,1 2 149 16,-3-4 164-16</inkml:trace>
  <inkml:trace contextRef="#ctx0" brushRef="#br0" timeOffset="26400.59">22608 2488 97 0,'1'-7'376'0,"-1"1"159"16,2 2 123-16,-2 3 13 0,-2 0-189 15,2 1-94-15,0 0-52 0,0 0-36 16,0 0-48-16,0 0-61 0,-1 0-72 16,1 0-73-16,-2 0-56 0,1 1-46 15,1 0-29-15,-4 1-7 0,1 2 14 16,-3 4 24-16,-7 3 26 0,2 4 26 0,-4 0 12 15,2 0 2-15,-3 0-1 0,3 0-3 16,0 2 1-16,-1-3-2 0,2 1-3 16,-1-1-13-16,2-1-17 0,1-3-17 15,3 0-16-15,0-3-8 0,4-1 0 16,0-1 7-16,1-2 10 0,1-2 12 16,1 1 13-16,0-2 16 0,1 0 19 0,1-2 28 15,0 1 34-15,-1 1 21 16,2-3-2-16,2 0-15 0,0-2 3 0,2-2 10 15,2-3 15-15,0-3 27 0,4 0 26 16,-1-4-6-16,4-1-15 0,-2 0-11 16,-1 0 2-16,1 0 4 0,-2 2 3 15,-2 3 1-15,-2-1-1 0,-1 3-4 16,-2 0-3-16,-1 4-4 0,2 1-4 16,-4 0-15-16,-1 2-11 0,3 2-10 0,-4-1-15 15,1 2-16-15,-1-1-17 0,2 2-19 16,-2 0-18-16,0 0-24 0,0 2-29 15,0-1-39-15,-2-1-34 0,2 2-28 16,0-1 0-16,0 2 21 0,0 0 37 16,4 2 38-16,-3 1 35 0,4 0 19 15,-2 1 3-15,0 0-1 0,3 3-2 0,-1-2 1 16,0 2-3-16,0 0-3 0,0 1 5 16,-1 1 3-16,1 0 5 0,-1 0 3 15,0-2 5-15,1 2-4 0,-4-3-6 16,2 0-7-16,1-2-13 0,-3-1-8 15,-1-1-1-15,2 0 2 0,-1-4 5 16,-1 0 17-16,0 1 11 0,0 1 15 0,0-3 13 16,0 0 15-16,0 0 13 0,0 0 10 15,0 0 11-15,0 0 3 0,0-3-2 16,0 3 0-16,0 0 2 0,0-2 6 16,0 2 15-16,0-1 18 0,0 0 10 15,2-1 2-15,-2 2-8 0,2 0-20 16,-2-2-26-16,0 2-22 0,2-1-16 0,-2 1-14 15,0 0-9-15,0-1-13 0,0 1-5 16,0 0-8-16,0 0-3 0,0 0-2 16,0 0 1-16,0 0 6 0,0 0 3 15,0 0 8-15,0 0 2 0,0 0 6 16,0 0 2-16,0 0 2 0,0 0-2 16,-2 0 1-16,2 0-4 0,0 0 2 15,-2 1-2-15,2-1 3 0,-2 0-3 16,2 0-7-16,-3 1-4 0,2-1-6 0,1 0-4 15,-2 0 1-15,0 0 1 0,2 0 2 16,-1 0-6-16,-1 0-9 0,1 0-17 16,-3-1-28-16,-1 1-45 0,-2 0-38 15,-3 0-34-15,-1 0-19 0,-4 0-7 16,2 3 16-16,-4-1 22 0,0 0 23 16,2 3 25-16,0-5 28 0,1 2 22 15,3 1 23-15,3-3 19 0,1 1 25 0,3-1 18 16,1 0 22-16,2 0 17 0,-1 0 14 15,0-1 11-15,2 1 6 0,2-3-1 16,0 3-4-16,-2-2-1 0,1 2-9 16,2-5-14-16,-3 4-10 0,2-2-19 15,0 0-20-15,0-2-15 0,0 3-14 0,0-3-9 16,-1 2-3-16,1 0-4 0,-1 2-4 16,-1-1-11-16,0 2-24 0,0 0-86 15,0 0-128-15,0 0-155 0,0 0-134 16,2 2-139-16,1-1-75 0,4 1-57 0,-1 1 53 15,3-2 127-15,-2 0 179 0,1-1 184 16</inkml:trace>
  <inkml:trace contextRef="#ctx0" brushRef="#br0" timeOffset="31116.89">22187 3746 208 0,'9'-4'434'15,"-2"-2"153"-15,-2 2 134 0,0-1-97 16,-4 2-63-16,2-1-69 0,-3-1-36 16,2 1-25-16,1 0-46 0,-3 1-60 15,0 0-42-15,0-2-29 0,-5 1-14 16,4 0-17-16,-2 0-15 0,-2-3-17 0,0 1-27 15,-2 2-25-15,-2-2-33 0,0 0-35 16,-3 0-37-16,-1 2-32 0,-4-1-31 16,-5 3-22-16,-1 0-8 0,-4 4-1 15,0 2 8-15,-3 2 12 0,0 3 10 16,0 1 3-16,3 0-1 0,5 2-6 16,3 1-7-16,5 0-7 0,1 4-5 15,0-1 2-15,7 3 1 0,-1 4-1 16,4 0 2-16,3 1-5 0,3 0-9 0,2 0-28 15,2 0-40-15,2-1-40 16,5-2-22-16,1-3-11 0,4 2-6 16,4-4 8-16,1-3 13 0,3-4-4 0,2 0-13 15,1-5-2-15,0-1-6 0,0-3-5 16,-4-3-18-16,1 0-30 0,-3-2-80 16,-2-1-97-16,0-2-126 0,0-3-49 15,-1 3 53-15,-7-5 130 0,1 3 158 16</inkml:trace>
  <inkml:trace contextRef="#ctx0" brushRef="#br0" timeOffset="32801.25">22383 3848 287 0,'3'-2'517'0,"0"0"127"16,1 0 96-16,-3 2-182 0,-1 2-223 16,0 0-130-16,-1-2-39 0,1 5-15 15,-4-2-13-15,3 6-15 0,-1-1-14 0,2 1-19 16,0 2-16-16,0 1-10 0,3 0 0 15,1-1 2-15,-3 1-9 0,3-1-15 16,-1 0-19-16,0-1-16 0,1 1-11 16,-2-4-5-16,-1-1-4 0,3 1-2 15,-4-5 4-15,0 2 12 0,1-4 29 16,-1 2 56-16,0-2 78 0,0-2 90 16,0 2 98-16,2-3 77 0,-2 2 43 15,2-1-34-15,-2-3-72 0,1 0-80 16,-1-4-80-16,3-2-89 0,1 0-39 15,0-4-25-15,4-4-26 0,2-3-16 16,-1 0 15-16,4-3 35 0,-2 3 40 16,-2 3 36-16,-3 4-49 0,-1 4-88 15,-2 5 0-15,1 1 0 0,-4 4 0 16,0 0 0-16,1 1 0 0,-1 0 0 16,0 1 0-16,3 3 0 0,1-2-124 15,2 4 17-15,3 3 44 0,-1 1 27 0,0 1 14 16,0 3 5-16,3-2 6 0,-1 3 9 15,-1-2 4-15,4-1 4 0,0-2-9 16,-3 0-28-16,2-3-17 16,0-1-8-16,2-2 2 0,-1-1 18 0,3-2 33 15,0-2 22-15,3-4 16 0,-3 0 14 16,1-5 6-16,-1-1 9 0,1-2 5 16,-4-1 6-16,1-2-2 0,-4-1 2 15,-1 2 7-15,-1 0-73 0,-5 2-9 16,0 0 0-16,-3 5 0 0,0 0 0 15,-1 2 0-15,-3 1 0 0,1 3 0 16,-2-2 0-16,-1 3 0 0,-3-1 0 16,-1 2 0-16,-4 2 0 0,0 3 0 15,-2 2 0-15,0 3 0 0,1 5 0 16,-2-2 0-16,3 2 0 0,2 3 0 16,2-2 0-16,1-1 0 0,1 2 0 15,3-2-37-15,0 0-38 0,2-2-52 16,1 0-47-16,4-3-42 0,-1-1-25 0,3 0 0 15,1-2 25-15,-1-3 16 0,4 3 11 16,2-3 4-16,-1 1-9 0,6-2-26 16,0-1-38-16,1-2-60 0,5 2-75 15,-4-4-68-15,1 1-95 0,2-2-89 16,0-1-48-16,0-2-13 0,2-1 54 16,1 0 137-16,-2-3 169 0,4-2 172 0,-3-1 163 15,2 0 128-15,-3-3 119 0,-1 0 146 16,1-1 106-16,-7-2 44 0,0 3 28 15,-4 1 30-15,-2 1-32 0,-4 0-24 16,1 3-6-16,-5 2-2 0,0 3-18 16,0 2-31-16,-1 1-45 0,-3 3-83 15,3 0-112-15,-2 0-112 0,-4 0-94 16,-1 1-68-16,-4 4-31 0,1 0-8 16,-3 5 7-16,-1-1 9 0,2 3 7 15,-1 1 10-15,1 2 5 0,0 0 10 0,1 1 5 16,1 0-1-16,4-1-9 0,0-2-22 15,2-1-63-15,4 1-59 0,1-5-52 16,0 0-30-16,1-4-6 16,1 1 55-16,1-3 67 0,0-2 83 0,1 0 83 15,5-4 59-15,0 0 33 0,3-2 19 16,1-4 31-16,0 0 9 0,1-2 19 16,-2 0 26-16,-1 1 20 0,0 1-19 0,-5 1-10 15,-1 3-11-15,0 4-23 16,-4-2-42-16,-1 3-52 0,0 1-77 15,0 1-86-15,0 0-84 0,0 2-31 0,0 1 2 16,0 0 34-16,3 2 51 0,1 3 64 16,2 0 32-16,-3 0 19 0,2-1 4 15,1-1 2-15,-1 1-5 0,1-2-9 16,0-1-9-16,1-1-3 0,-3-1 3 16,1-2 20-16,2 1 28 0,0-5 35 15,3 0 23-15,1-1 14 0,3-5 2 16,-1-1-4-16,2-3 13 0,-2-5 21 15,4-3 14-15,0-5 6 0,0-4-7 0,0-4-28 16,2-2-33-16,-3-7-86 16,3 3-7-16,-3-2 0 0,-7 2 0 15,3 2 0-15,-6 5 0 0,-2 5 0 0,-1 7 0 16,-1 5 0-16,-4 2 0 0,2 7 0 16,-3 1 0-16,3 2 0 15,-1 3 0-15,-4 1 0 0,5 0 0 0,0 1 0 16,0 0 0-16,-1 4 0 0,-2 4 0 15,1 7 0-15,-1 4 0 0,1 4 0 16,1 3 0-16,-1 2 0 0,0 1 0 16,2-1 0-16,-1 1 0 0,-1 1 0 15,0-3 0-15,-1 3 0 0,2-5 0 16,-4 2 0-16,4-2 0 0,-1-2 0 16,2-1 0-16,0-4 0 0,2 0 0 15,1-5 0-15,1 1 0 0,-1-3 0 16,2-2 0-16,2 0 0 0,-2-3 0 0,4 0 0 15,-3-3 0-15,2-1 0 0,0-2 0 16,4-1 0-16,1-1 0 16,1-2 0-16,1-3 0 0,-1-2 0 0,3-1 0 15,1-4 0-15,-2-1 0 0,-1-1 0 16,0 1 0-16,-1-5 0 16,-5 2 0-16,1 1 0 0,-4 1 0 0,2 3 0 15,-3 2 0-15,-4 3 0 0,1 1 0 16,-2 1 0-16,-2 3 0 0,2 0 0 15,-3 2 0-15,1 0 0 0,-1 0 0 16,-1 0 0-16,1 2 0 0,0 0 0 16,-5 0 0-16,-1 3 0 0,-1-1 0 15,0 4 0-15,0 1 0 0,1 1 0 0,3-1 0 16,-1 4 0-16,4-2 0 16,2 1 0-16,-1-1-26 0,2-2-180 15,3 2-27-15,0-4-8 0,2-1 27 0,2 0 33 16,3 0 19-16,2-1-9 0,2-1-28 15,0-2-47-15,3-2-85 0,-1 0-137 16,2-4-190-16,-4 0-341 0,-3-3-116 16,2-3 66-16,-7-1 189 0,-4-3 273 15,-6-4 355-15</inkml:trace>
  <inkml:trace contextRef="#ctx0" brushRef="#br0" timeOffset="33033.3">23088 3457 104 0,'-1'2'589'0,"1"-2"200"16,1 0 71-16,6 0 80 0,-1 0-407 16,4-2-277-16,5 2-76 0,4-1 30 15,4-3-16-15,8 3-83 0,6 0-87 16,0-3-160-16,1 3-208 0,0 1-348 15,-1 1-240-15,-4 3-27 0,-5-3 144 16,-2-1 217-16,-11-1 319 0</inkml:trace>
  <inkml:trace contextRef="#ctx0" brushRef="#br0" timeOffset="35732.49">20184 3913 72 0,'6'-7'468'16,"-3"-1"231"-16,0 5 213 0,-1-3 190 15,-4 2-301-15,2-3-118 0,0 0-77 16,0 4-83-16,0-1-73 0,-1 3-82 16,-1 1-91-16,1 0-76 0,-4 0-92 15,0 0-92-15,-4 1-74 0,-4 2-56 0,-6 1-28 16,-3 5 18-16,-3 4 29 0,-1 4 30 16,3 1 14-16,1-3-1 15,6 2-31-15,2-2-46 0,6-2-54 0,0 0-48 16,2-1-40-16,2-1-27 0,4 0-23 15,2-3-6-15,4 0 18 0,0-2 45 16,4 0 65-16,1-3 82 0,3-2 70 16,2-2 58-16,3-5 22 0,3-1 11 15,-3-3 11-15,0 2 27 0,1-4 35 16,-2-2 38-16,-1 1 41 0,-4 1 39 16,0 1 31-16,-5 2 23 0,-4 2 24 0,1 1 6 15,-3 1-15-15,-1 4-40 0,-1-2-50 16,0 3-59-16,0 0-56 0,0 0-54 15,-1 1-56-15,-1 2-72 0,1-1-66 16,-3 1-66-16,1 0 6 0,2 3 37 16,-3 2 52-16,1 5 55 0,0 2 55 15,-1-2-7-15,2 2-33 0,2-1-40 16,3-1-41-16,2-1-22 0,-1-2-12 16,1-1 9-16,3-1 29 0,0-2 45 15,5 1 46-15,-2-6 41 0,4-1 34 16,2-1 25-16,5-6 6 0,-1-1-4 0,4-4 1 15,-2-2 31-15,2-5 38 0,1-1 40 16,-4-2 27-16,0-4 10 0,0-4-31 16,-2-5-42-16,-2-1-34 0,-1-6-25 15,-1-4-18-15,-2-2-13 0,-4-1 8 16,-2 2 28-16,-5 1 47 0,0 4 59 16,-6 8 60-16,2 4 42 0,-3 8 13 15,0 4-244-15,-1 6-64 0,2 1 0 16,-4 5 0-16,4 3 0 0,-3 2 0 15,1 1 0-15,-4 4 0 0,-7 5 0 0,-3 6 0 16,-2 4 0-16,-2 6 0 16,0 3 0-16,1 3 0 0,2 3 0 0,2 1 0 15,1 2 0-15,3 1 0 0,0 2 0 16,4-1 0-16,3 0 0 0,3-1 0 16,4-1 0-16,1-3-22 0,2 0-23 15,6-5-16-15,0-2-39 0,2-1-42 16,0-4-34-16,2-2-18 0,3-2-6 15,-4-3 22-15,4-2 28 0,-1-2 24 16,-2-4 14-16,0-2 13 0,3-3-2 16,-3 1-7-16,2-6-24 0,-2 1-7 15,3-2-5-15,-3-3-19 0,1-2-29 0,2-3-60 16,-4 1-122-16,2-3-184 16,-1 1-244-16,0-3-179 0,-4 1 33 0,3 0 153 15,-3 2 226-15,-3-1 279 0</inkml:trace>
  <inkml:trace contextRef="#ctx0" brushRef="#br0" timeOffset="36703.43">20725 3889 253 0,'4'-4'574'0,"-2"-1"215"0,0 4 203 0,-1 0-17 16,-1-1-197-16,0 2-108 0,-1-2-73 16,-1 2-86-16,0 2-97 0,2-2-109 15,0 2-101-15,0-2-86 0,0 1-65 16,0-1-61-16,0 1-64 0,0 1-17 15,-3 2 15-15,2 3 17 0,-4 3 17 16,0 3 37-16,-1 0 4 0,1 1-13 16,2 3-5-16,-2-1 8 0,4 0 6 15,1 3 4-15,-4-2-1 0,4 0 3 0,0 1-1 16,4-3 2-16,-4 2-2 16,1-2 1-16,2-2-4 0,-1-1-6 0,1-3-21 15,-1-1-17-15,-1-3-25 0,1-1-17 16,1-3 6-16,-3-1 37 0,0 0 58 15,1-1 65-15,1 1 65 0,-1-2 75 16,1-3 10-16,3-1-43 0,1-1-43 16,-1-6-41-16,2-2-74 0,0-3-30 15,1-4 7-15,2-1 6 0,1-3-1 16,-3 0 21-16,0 1 64 0,-2 3 58 16,0 3 40-16,-3 2-144 0,0 3-49 15,-3 5 0-15,4 2 0 0,-4 1 0 16,1 5 0-16,-1-3 0 0,0 4 0 15,0 0 0-15,0 0 0 0,0 2 0 16,2-2 0-16,-2 0 0 0,1 2 0 16,1-2 0-16,1 1 0 0,2 2 0 0,3 1-16 15,0-1-18-15,-4 1 2 16,3 3 3-16,-1-3 3 0,0 2-1 16,1 0-8-16,-1-1-23 0,-1 2-18 15,0-3-19-15,1 0-13 0,-5-1-15 0,2 0-8 16,-3 0-18-16,2-2-23 0,-2 1-19 15,0-1-17-15,0-1-12 0,0 2 6 16,0 0 18-16,0-2 24 0,0 0 28 16,0-2 29-16,0 2 22 0,-2 0 10 15,2 2 3-15,0-2 13 0,0 0 16 16,2 1 18-16,-2 0 15 0,3 3 18 16,-3-2 6-16,4 1 0 0,-1 1-3 15,0-1 0-15,0 1 0 0,4-1 5 0,-1-2 5 16,-2 1 12-16,3-1 5 0,1 1 8 15,3-4 4-15,-2 1 0 0,1-2-8 16,2 0-2-16,-1-4-4 0,1 2-2 16,-2-3 13-16,2-1 17 0,-3-1 9 15,0-3 10-15,1-1 34 0,-2-3 28 16,0-1 18-16,-4 1 23 0,1-2 31 16,-1 2 10-16,-3 3 7 0,-1 2 18 15,0 3 20-15,0 1 10 0,-1 3 4 16,-3 1-149-16,1 2-129 0,1 1 0 15,-1 1 0-15,2 1 0 0,-4-1 0 16,-3 4 0-16,-1 2 0 0,-8 3 0 16,-1 4 0-16,-1 2-59 0,0 3 3 15,3 2 13-15,-1 1 3 0,4 1 6 16,0 0 4-16,3 0 2 0,2 0-8 16,-1-1-7-16,6 0-22 0,2-1-40 15,2-1-35-15,1-2-26 0,1-3-22 0,0 1-11 16,2-4 2-16,2 1 11 0,1-3 15 15,-1-1 19-15,0-1 10 0,1-2 9 16,2-3-2-16,0 2-26 0,1-4-42 16,2-2-53-16,-1 0-89 0,1 0-114 15,1-4-180-15,-1 0-220 0,3-2-52 16,-5-2 93-16,1 1 168 0,-4-3 242 16</inkml:trace>
  <inkml:trace contextRef="#ctx0" brushRef="#br0" timeOffset="37235.03">21273 3951 95 0,'2'-6'532'0,"-1"3"248"0,3 3 216 16,-4-2 212-16,0 1-334 0,-2 0-183 15,-1-1-98-15,-1 0-96 0,0 0-118 16,-4-1-119-16,0 3-73 0,-2 0-48 16,0 0-31-16,-2 3-16 0,0-1-19 0,-4 3-23 15,2-1-30-15,0 4-27 0,1 1-17 16,-1 1-8-16,1 1-7 0,2 0-3 16,-2 4-8-16,2-2 3 0,2-1 0 15,3 1 7-15,-1 1 7 0,4-2 7 16,1 1-2-16,1-1-4 0,1-3-37 15,0 0-47-15,1-2-40 0,3 0-33 16,-1-3-14-16,2-1 28 0,-2 0 64 16,3-3 74-16,2 0 61 0,1-1 42 15,5-2 29-15,1-2 5 0,0-3-16 16,1 0-11-16,0-4-9 0,-2 0-8 0,2-1-7 16,-3-1-3-16,-2-2-5 0,-2 2-3 15,1 0 37-15,-4 3 27 0,-2 0 41 16,-1 3 39-16,-2 2 30 0,1 2-17 15,-2 1-29-15,0 3-60 0,-2 0-88 16,1 0-91-16,-1 1-83 0,2 1-57 16,-1 2-15-16,-3 1-18 0,3 2-41 15,-2 2-49-15,-1 3-65 0,3 1-104 16,-4-3-85-16,2 2-108 0,3 0-139 16,0-1-116-16,0 0 59 0,1-3 149 15,1-1 219-15,-1-1 244 0</inkml:trace>
  <inkml:trace contextRef="#ctx0" brushRef="#br0" timeOffset="38300.07">21371 4023 88 0,'0'-5'513'15,"0"1"228"-15,2 5 192 0,-2-1 159 0,-2 2-396 16,1-2-273-16,-3 3-173 15,0 0-146-15,-4 2-118 0,2 2-56 0,-2 0-6 16,-2 2 12-16,-1 0 14 0,3 2 16 16,0 0 9-16,-1 2 9 0,1-1 2 15,2-2-10-15,1 1-18 0,0-1-27 16,2-2-27-16,-2 0-20 0,5-1-10 16,0-3 1-16,2-1 13 0,1-1 33 15,-2-2 52-15,2 0 82 0,1-2 87 16,2-1 60-16,2-3 24 0,4 0-2 0,1-5-29 15,-1 1-45-15,2-2-22 0,-5 1-12 16,4-3-10-16,-4-3-9 0,-1 2 0 16,5-5 1-16,-5 0 22 0,0-5 21 15,-2-2 6-15,2-2 10 16,-4-4 21-16,0-5 7 0,-4-1 10 0,-2-1 35 16,0 0 43-16,-1 5 37 0,0 0 28 15,-3 7 13-15,3 3-282 0,1 6-69 16,-1 7 0-16,1 3 0 0,1 4 0 15,-1 1 0-15,2 3 0 0,-1 1 0 16,1 1 0-16,0 1 0 0,-2 2 0 16,2 2 0-16,-2 6 0 0,1 5-92 0,-1 5 69 15,-4 3 46-15,3 3 19 0,-2 5 0 16,2 2-34-16,-2 4-8 16,2-4 0-16,0 3 0 0,0-2 0 15,1-2-87-15,-1-1-43 0,3-3-37 0,0-3-38 16,0-3-6-16,5-2 7 0,-5-5 1 15,3-3 3-15,-2-4 0 0,3-2 30 16,-4-5 51-16,1-2 77 0,2-1 88 16,-1-1 86-16,1-2 36 0,2-2-7 15,3-3-31-15,-2-1-46 0,2-4-41 16,0 1-17-16,0-1-6 0,-2-1-3 16,0 2 2-16,-1 2 0 0,-1-1 1 0,-1 1 4 15,0 3 35-15,1 1 22 0,-4 1 2 16,2 1-28-16,-1 4-56 15,-1 0-104-15,0 0-91 0,0 4-33 0,2 1 10 16,0 1 38-16,-1 4 52 0,1 1 46 16,0 2 12-16,1 0-7 0,-2 0-19 15,3 2-17-15,-3-1-16 0,2 1-21 16,-1-1-8-16,2-1-4 0,-4-3 7 16,3-1 8-16,-1-1 5 0,1-2 3 15,-1-1 11-15,0-3 30 0,-1-1 56 16,2-1 78-16,-3 0 75 0,2-1 62 0,0-3 16 15,-1 0-21-15,2-2-27 0,1-1-20 16,-2-2-17-16,2 1 9 16,-1-3 21-16,0 0 18 0,0 0 13 0,0-1 12 15,-1-1 9-15,1 0 15 0,-1 1 21 16,1 1 19-16,-3 3 7 0,3 0 1 16,-3 2-16-16,0 2-28 0,0 2-50 15,0 1-141-15,-1 1-13 0,-1 0-3 16,2 1-198-16,0 1-75 0,2 2-14 15,-1 1 38-15,4 4 69 0,-1 3 75 16,3 4 60-16,1 4 33 0,3 3 10 16,-2 0 2-16,3 6 2 0,1-1 1 15,-1 4-1-15,-1 0 0 0,1-3 0 0,-4 0-2 16,0-2-1-16,-2-4-2 0,-3-2 1 16,-3-2 10-16,-3-4 26 15,-6-3 32-15,0-2 26 0,-9-1 10 0,-1-2-9 16,-5-2-38-16,-1-3-89 0,0-2-142 15,-1-2-159-15,1-3-206 0,0-2-243 16,3-2-420-16,4 0-52 0,4-3 122 16,5 2 229-16,1-8 298 0,2-4 406 15</inkml:trace>
  <inkml:trace contextRef="#ctx0" brushRef="#br0" timeOffset="39387.19">32706 2341 124 0,'8'-9'552'15,"-1"2"243"-15,-3 1 193 0,-2 0 161 16,-2 0-409-16,-6-2-178 0,1 1-115 16,-2-1-88-16,-2 1-86 0,-2-1-68 0,1-1-63 15,-3-1-49-15,-4 2-40 0,-3-1-26 16,-4 0-27-16,-6 4-14 0,-11-1-5 16,-7 2 1-16,-7 2 10 0,-8 4 12 0,-7 0 4 15,-2 2 1-15,-3 2 4 0,1 0-5 16,-4 2-2-16,5-1 4 0,3 1 4 15,5-1-9-15,5 2-17 0,9 0-17 0,5-2-26 16,11 3-20-16,7 0-17 0,4 1-10 16,10 1-8-16,3-2 3 15,2 4 7-15,4 1 9 0,3 0 13 0,4 6 22 16,3 4 19-16,-1 4 17 0,5 4 28 16,3 1 32-16,-3 8 19 0,5 2 14 0,-2 6 6 15,2 3-15-15,-3 6-16 0,0 5-14 16,1 5-10-16,-4 8 7 0,1 5 14 15,-2 7 25-15,-2 7 39 0,-4 7 35 16,-1 5 3-16,0 5 1 0,-1 2-5 16,-4 3-30-16,1 0-39 0,-1 6-15 15,2-1-27-15,-2 0-21 0,2 0-12 16,-1 2 0-16,0-4 2 0,-1-1 8 16,4-3 5-16,-3-5-4 0,4-11-64 0,0-8-104 15,4-10-130-15,2-10-183 0,0-15-241 16,5-9-368-16,5-13-143 0,0-10 62 15,4-13 196-15,-4-12 276 0,-2-11 385 16</inkml:trace>
  <inkml:trace contextRef="#ctx0" brushRef="#br0" timeOffset="39917.71">33121 2546 135 0,'-24'-4'567'16,"0"3"193"-16,4-1 146 0,2 5 118 0,-1 1-504 15,3 6-215-15,0 3-90 0,7 4-61 16,-4 5-37-16,5 7-10 0,5 5 1 15,2 9 10-15,4 7 4 0,2 7 3 16,4 6 11-16,2 10 63 0,0 8 58 16,-3 8 53-16,1 10 26 0,-2 9-25 15,-6 4-87-15,-1 5-80 0,-1 1-63 0,-2 4-35 16,-1 1-8-16,3-1-6 0,1 0-4 16,0-1-7-16,0-3-22 0,1-4-17 15,3-1 10-15,-4-3-14 0,0-7-9 16,-4-5 5-16,1-9 0 0,-4-4-16 15,0-8 16-15,1-4 4 0,-2-4 14 0,-3-6 20 16,3-6 8-16,-2-6 0 0,1-3 15 16,3-8 3-16,-1-4 1 0,3-10 25 15,-1-2 3-15,0-9 16 0,-3-6 14 16,-1-3-6-16,-4-4-22 0,-6 0-16 16,-4-4-54-16,-7-2-35 0,-7-2-37 15,-3-3-39-15,-2-3-40 0,-4-1-44 0,-8-1-100 16,-6-5-82-16,-8-1-122 0,-8-5-152 15,-8-3-263-15,-1-4-238 0,-3-1 8 16,-1-5 150-16,-4-5 235 0,-4-10 330 16</inkml:trace>
  <inkml:trace contextRef="#ctx0" brushRef="#br0" timeOffset="40918.37">32809 3691 269 0,'2'-2'480'15,"4"1"147"-15,-2 1 125 0,0-1-122 16,0-1-135-16,3 1-53 0,-2 1-23 16,-2-2-12-16,0 1-30 0,-2 1-21 0,1-2-23 15,-2 2-7-15,0 0-6 16,1 0-9-16,-1 0 3 0,0 0 14 0,0-2 16 15,0 2-9-15,-1-2-49 0,-5 0-246 16,0-3-40-16,-3 1 0 0,-3 0 0 16,-10-2 0-16,-5 1 0 0,-6 1 0 0,-7-1 0 15,-6 3 0-15,-1 0 0 16,-10-2 0-16,-7 4 0 0,-6-4 0 0,-3 2 0 16,-3-3 0-16,2 3 0 0,1 0 0 15,5-1 0-15,2 1 0 0,10 0 0 16,2-1 0-16,13 3 0 0,3-1 0 0,7 2-4 15,6-1-23-15,4 3 0 0,2-1-3 16,3-1-3-16,0 3 4 0,3 0 3 16,1 1 1-16,1-2-5 0,3 2 3 15,-1-1 3-15,1 0 3 0,3-1 5 16,0 0 3-16,2-2-4 16,1 2-15-16,2-3-23 0,2 2-24 0,-2-1-27 15,1 1-28-15,3 1-39 0,0 1-33 16,4 0-54-16,2 3-75 0,1-1-94 15,2 1-123-15,1 1-123 0,-3 3-170 16,1-1-184-16,-2 3 32 0,-4 2 158 0,-1 0 204 16,-3 2 262-16</inkml:trace>
  <inkml:trace contextRef="#ctx0" brushRef="#br0" timeOffset="41267.01">31561 4281 61 0,'2'1'439'16,"1"-1"197"-16,0 0 169 0,1 0 179 16,-1 0-285-16,-2-1-144 0,-1 1-52 15,4 0-52-15,-4 0-69 0,1 0-64 16,4 1-50-16,-1-1-41 0,3 3-34 0,-1 0-30 15,7 0-10-15,3 0 6 0,4-1-9 16,8 4-5-16,6-4-10 0,7 1-21 16,11-3-27-16,11 2-13 0,5-2-16 15,14-2-7-15,4 2-6 0,4-3-3 16,6 2-16-16,-2 0 5 0,-4 1-19 16,-8-1-26-16,-6-2-84 0,-11 3-71 15,-5-2-112-15,-11 0-129 0,-8 0-126 0,-10 0-103 16,-6 0-135-16,-10 0-155 0,-7 0-169 15,-5 0 52-15,-3 2 170 0,-3-6 233 16,-3-2 270-16</inkml:trace>
  <inkml:trace contextRef="#ctx0" brushRef="#br0" timeOffset="41719.48">31990 3943 148 0,'-3'-7'629'0,"-2"3"253"0,4 4 198 16,-3 0 192-16,0 0-474 0,-1 0-235 0,-2 0-123 15,-3 2-90-15,0 3-94 0,-1 1-85 16,-3 2-53-16,1-1-42 0,-1 4-34 16,0 0-31-16,1 3-14 0,0-1-10 15,4 2 0-15,1-1-1 0,0 1-3 16,3-2-4-16,4-1 0 0,1-1 0 0,3-1 2 16,2 0 7-16,2-3 7 0,3-2 6 15,0-1 3-15,5-4 6 0,1-2 2 16,1-1-6-16,4-3-3 0,0-1 1 15,-1-1-2-15,-1-2 3 0,2-1 8 0,-6 2 1 16,-2-1-3-16,-3-1-1 0,-3 1-2 16,-2 0-6-16,-3-1-27 0,-4 1-57 15,-1 4-101-15,-5-3-113 0,-1 5-159 16,-3 0-142-16,-5 1-213 0,3 3-219 16,-2 1-25-16,3 2 132 0,-1 0 192 15,5 0 282-15</inkml:trace>
  <inkml:trace contextRef="#ctx0" brushRef="#br0" timeOffset="42288.57">32093 3913 8 0,'8'-4'461'0,"-1"-1"334"16,-4 1 254-16,1-1 233 0,-3 2-142 0,3 2-337 15,-4-1-214-15,0 2-158 0,0 2-159 16,0-1-129-16,-2 2-87 0,0 2-36 16,2 2-6-16,-1 3 9 0,-1 5 14 15,0-2 2-15,1 5-7 0,-1 0-7 0,1-1-12 16,-4 3-11-16,4 0 0 0,-1-2 9 16,2 2-5-16,0-3 6 0,2 1-2 15,-2-1 1-15,1-3-6 0,1 1 0 16,1-5-3-16,-2 1 5 0,1-4-1 15,-1 0-6-15,1-3-3 0,0 1-6 0,-1-3-14 16,3-2 2-16,-3 0 2 16,2-2-2-16,-1-1-9 0,3-3-15 0,-4-1-20 15,5-2-13-15,-2-3-1 0,0 0 11 16,1 0 15-16,2-2 16 0,-1 1 5 16,2-1 8-16,0 1-1 0,0 3 7 15,0-1 10-15,2 2 14 0,-2 3 13 0,2-1 7 16,1 3 7-16,-3 1 0 0,0 2-10 15,0 1-11-15,1 3-10 0,-2-2-10 16,-1 3 0-16,0 3 3 0,0-1-2 16,-1 1 5-16,-2 1 3 0,1-1-4 15,-4 4 0-15,0-2 11 0,-4 3 17 0,-1-2 16 16,-2 2 11-16,-3-2 12 0,1 2 1 16,-5-1-27-16,1-2-40 0,-3 1-50 15,2-5-61-15,-2 1-75 0,3-1-64 16,1-2-46-16,-2-3-56 0,2 0-56 15,2-2-64-15,2-3-82 0,0 2-175 16,-1-1-192-16,5 0 16 0,-1-2 122 0,4 1 179 16,1-1 259-16</inkml:trace>
  <inkml:trace contextRef="#ctx0" brushRef="#br0" timeOffset="42816.56">32398 4045 45 0,'0'-3'455'16,"1"-1"252"-16,1 1 223 0,0 0 208 16,-2 1-219-16,1 1-174 0,-1 0-90 15,0 1-97-15,0 0-106 0,0 0-130 16,0 0-125-16,0 1-94 0,0 2-58 0,-1 1-18 15,-1 2 13-15,0 2 37 0,1 2 13 16,-2 1 17-16,3 4-11 0,-2-2-24 16,2 2-25-16,-2 2-9 0,6-2-18 0,-3 3-14 15,1-2-8-15,1 2 1 16,0-1-9-16,1 0 3 0,-1-3 1 0,-2 1 12 16,4-1 13-16,-2-4-3 0,-3 1-8 15,0-4 11-15,-3 1-35 0,-2-2-51 16,-1-2-47-16,-2-1-65 0,-2 1-76 15,-2-3-61-15,-3-1-54 0,1-1-32 0,0-3-40 16,-2 0-42-16,4-2-36 0,-1-1-66 16,-1 1-149-16,2-4-161 0,2-2 30 15,2 0 118-15,1-1 183 0,4-5 246 16</inkml:trace>
  <inkml:trace contextRef="#ctx0" brushRef="#br0" timeOffset="43034.23">32351 3960 40 0,'4'-6'548'16,"-1"1"339"-16,0-1 254 0,-3 1 229 0,0-1-254 16,0 2-392-16,0 2-241 0,2-3-167 15,0 5-151-15,-2 0-143 0,0 0-180 16,0 0-222-16,0 0-226 0,0 0-300 15,0 0-303-15,0 6 11 0,1-1 188 0,-1-5 245 16,2 4 314-16</inkml:trace>
  <inkml:trace contextRef="#ctx0" brushRef="#br0" timeOffset="43251.2">32619 3870 214 0,'7'-6'708'0,"2"1"267"0,-4 7 233 0,-4-2 170 16,-1 2-501-16,0-1-261 0,-1 0-158 16,1 2-122-16,-4 2-110 0,3 4-70 15,-2 2-40-15,-2 6-11 0,-1 2-22 0,3 5-24 16,-2 1-26-16,-2 4-28 0,3-1-91 16,-2 2-176-16,1-2-240 0,0-1-349 15,3-1-457-15,-1-1-97 0,0-1 145 16,1-3 262-16,-4-3 360 0,-3-4 408 0</inkml:trace>
  <inkml:trace contextRef="#ctx0" brushRef="#br0" timeOffset="43850.36">31716 4901 276 0,'7'0'542'0,"-2"-3"169"0,-1 3 185 15,2 0-58-15,1 0-183 0,2-2-84 16,3 0-11-16,5 0-52 0,6 0-64 16,6 0-68-16,6-1-61 0,4 0-74 15,10 0-69-15,2 0-56 0,4 2-18 16,5-1-11-16,5 1 2 0,3 2 4 15,3-1-12-15,-1 2-22 0,-5 1-17 16,-7 1-24-16,-4-1-27 0,-10 2-7 16,-1-3-41-16,-4 3-59 0,-5 0-59 0,-1-1-63 15,-6-1-86-15,-2 2-58 0,-4-2-56 16,1 0-78-16,-5 0-90 0,-4 0-145 16,-4 0-190-16,1 0-47 0,-7 0 103 0,-3-3 177 15,-5 3 253-15</inkml:trace>
  <inkml:trace contextRef="#ctx0" brushRef="#br0" timeOffset="44217.36">31776 5266 104 0,'-26'1'508'0,"2"1"171"0,5 2 151 16,2 0 165-16,4-3-390 0,4-1-136 0,4 0 0 16,1 0-1-16,4 0-43 15,0 0-60-15,4 0-70 0,-3 0-83 0,3 0-90 16,-1 0-37-16,4 0 38 0,1 1 60 16,5 1 65-16,6 1 53 0,6-1 33 15,5 1-24-15,8 0-249 0,7 0-61 16,10-1 0-16,8 0 0 0,7 3 0 0,6-2 0 15,6 3 0-15,3-2 0 16,4-1 0-16,-2 2 0 0,0-1 0 0,-5-1 0 16,-5 1 0-16,-7 0 0 0,-2-2 0 15,-9 2-87-15,-4-2-597 0,-5 2-152 16,-5-4-137-16,-6 1-311 0,-6-1-30 16,-10 0 135-16,-6 0 244 0,-12-1 300 0,-9-5 390 15</inkml:trace>
  <inkml:trace contextRef="#ctx0" brushRef="#br0" timeOffset="44716.08">31998 5222 141 0,'6'-11'676'0,"-1"2"277"16,1-1 185-16,-1 2 194 0,-4 0-447 16,3 2-276-16,-3 0-82 0,1 2-12 15,-1 1-37-15,-1 0-61 0,0 2-74 16,0 1-166-16,0-2-177 0,0 2 0 15,-1 0 0-15,1 0 0 0,-5 2 0 16,0-2 0-16,-2 1 0 0,-5 4 0 0,-2-1 0 16,-6 3 0-16,-1 2 0 0,0 3-20 15,1 0-42-15,3 2-20 0,2-2-67 16,6-2-44-16,1 2-40 0,3-2-31 16,4 0-33-16,2-2 26 0,6-1 9 15,2-1 4-15,4-3 17 0,4-3 33 16,1-2 22-16,2-2 35 0,0-1 40 15,-2-2 38-15,-1-3 38 0,-2 2 27 0,-1-1 23 16,-3-2 13-16,-3 2 5 0,-2 1-19 16,-1-3-36-16,-4 3-60 0,-1-3-99 15,-4 3-123-15,-1-1-158 0,-3 0-276 16,-2 3-168-16,0 0 27 0,-2 3 123 0,3 0 200 16,-2 0 292-16</inkml:trace>
  <inkml:trace contextRef="#ctx0" brushRef="#br0" timeOffset="45332.73">32145 5010 243 0,'5'-9'811'15,"-2"0"280"-15,2 9 234 0,-2-3 227 16,-2 3-623-16,-1 0-256 0,0 0-123 15,0 0-122-15,0 1-140 0,0 1-145 16,2-1-89-16,-2 4-43 0,0 1-16 16,2 4 3-16,-2 2 19 0,0 2-5 0,0 0-6 15,0 4-6-15,1-1-4 16,2 1-2-16,-1 3-7 0,-2-2 0 0,0 0-3 16,0 0-2-16,0-1 3 0,0-1 9 15,0-2 4-15,0 0 5 0,0-5 3 16,0 1-13-16,1-4-23 0,1-1-60 15,-2-1-67-15,1-2-53 0,-1-2-50 16,0 1-24-16,0-2 29 0,0 0 48 0,2-2 42 16,0 1 33-16,1-2 17 15,2-2 19-15,3-1 20 0,1-3 17 0,-1 0 23 16,-2 0 46-16,2 0 40 0,0 1 37 16,-3 2 35-16,-1-2 33 0,1 2 20 15,-1 1 8-15,-1 0-9 0,-2 3-18 16,4-2-15-16,-4 2-17 0,1 0-30 15,-1 0-31-15,3 2-39 0,-3 0-45 0,3 0-31 16,0 0-7-16,4 0-6 0,3 0 10 16,0 4 24-16,-1-3 11 0,1 4-8 15,-3-3-3-15,0 3 0 0,-2 0-7 0,2 1-4 16,-3 0 15-16,-2 0 11 16,0 0 3-16,2 1 12 0,-5-1 10 0,0 2 7 15,0-1-1-15,-3 0 13 0,-2-1 20 16,-2 1 11-16,-2 2-14 0,-2-1-17 15,-2-2-22-15,-4 1-28 0,-1-1-45 0,-2-2-36 16,0 1-40-16,-1-2-74 0,-1-1-87 16,1-2-91-16,2-1-116 15,2-2-183-15,4-1-296 0,1 1-90 0,4-2 77 16,3 2 180-16,3-3 265 0,4 2 333 0</inkml:trace>
  <inkml:trace contextRef="#ctx0" brushRef="#br0" timeOffset="45768.4">32502 5175 161 0,'2'-3'685'0,"-2"-1"276"16,4 3 238-16,-2 0 236 0,-2-1-462 15,0 2-232-15,-2 0-97 0,2 0-87 16,0 0-114-16,0 0-108 0,2 2-278 15,-2-2-57-15,1 0 0 0,-1 1 0 16,0 0 0-16,0 4 0 0,0-2 0 0,0 2 0 16,2 0 0-16,-4 0 0 0,2 0 0 15,-1 0 0-15,-3-2 0 0,2 2 0 16,0 0 0-16,1-1 0 0,1 1 0 16,-2 1 0-16,1-1 0 0,1 0 0 15,0 3 0-15,0-2 0 0,0 1 0 0,0 2 0 16,0-1 0-16,1 1 0 0,1 0 0 15,-1-1 0-15,-1 0 0 0,0 1 0 16,0 0 0-16,0-2 0 0,2 1 0 16,-2 0 0-16,0-1 0 0,-2-2 0 0,-1-1 0 15,-2 1 0-15,1 0 0 0,-5-1 0 16,-1-1 0-16,-1 0 0 0,1-2-69 16,-4-1-107-16,3 0-20 0,-5 0-17 15,3-3-31-15,-2 1-45 0,3-3-97 16,3 0-107-16,0-2-148 0,2 1-204 0,2-2-288 15,4-1-2-15,1-1 145 0,0-2 220 16,1-3 294-16</inkml:trace>
  <inkml:trace contextRef="#ctx0" brushRef="#br0" timeOffset="45984.38">32415 5078 168 0,'5'-6'677'0,"-4"1"262"0,4-1 244 15,-2 4 262-15,-1-1-448 0,0 3-191 16,-2 0-80-16,0 0-105 0,0 0-140 16,0 0-333-16,1 0-148 0,-1 0 0 15,2 0 0-15,-4 0 0 0,2 3 0 0,0-1-254 16,2 2-265-16,0 1-207 16,-1 1-305-16,1 0-320 0,-1 1-34 15,1-1 177-15,1 0 274 0,-3-6 361 0,0 0 367 16</inkml:trace>
  <inkml:trace contextRef="#ctx0" brushRef="#br0" timeOffset="46399.39">32614 5178 133 0,'2'-6'628'0,"1"-2"258"0,10 4 196 15,-9-2 195-15,3 1-427 0,-1 1-224 16,1-1-84-16,-1 1-47 0,-3 2-59 16,2-3-69-16,0 4-75 0,1-1-66 15,5-1-57-15,0 2-37 0,0 1-82 16,2 1-50-16,-4-1 0 0,-1 4 0 16,-1-3 0-16,-1 0 0 0,-3 4 0 0,-2-3 0 15,-1 4 0-15,4-1 0 0,-4 2-32 16,-4 0-17-16,0 2 14 0,-2 2 33 15,-4 0 1-15,0 1 15 0,0 2 0 16,-3-2 0-16,1 1-13 0,0 0-5 16,3-2-3-16,2 0-1 0,1-3-8 15,1 1 2-15,4-5-1 0,-1 2 5 0,2 0 6 16,2-1 33-16,1-1 8 0,4 1 23 16,5-1-32-16,2-1-28 0,0 0-133 15,7-2-128-15,-2 1-182 0,4-2-217 16,-1-3-236-16,-2 0-420 0,3-1-59 15,-1-4 134-15,2 1 254 0,-2-5 339 0,-1-8 427 16</inkml:trace>
  <inkml:trace contextRef="#ctx0" brushRef="#br0" timeOffset="47300.42">32825 2817 43 0,'6'-4'360'0,"1"0"181"16,-3 2 156-16,1-1 153 0,-2 1-223 0,0-1-71 16,0 0-46-16,1 1-37 0,-3-3-50 15,1 4-60-15,-1 1-47 0,-1-1-36 16,0 1-37-16,0 0-24 0,0 0-19 0,2 0-16 16,-2 0-14-16,-2 0-10 0,2 0-28 15,0 0-15-15,-1 0-26 0,-1 1-7 16,-3-1-1-16,0 0 0 0,-2 1-24 15,-8-1-10-15,-6 2-21 0,-13 1-26 16,-9-1-18-16,-5 3 8 0,-8-2-4 0,1 0 7 16,-7 1-6-16,-7-1-33 0,1 0-37 15,-2-1-27-15,2-1-29 0,0 0-16 16,5-1 10-16,0 0 8 0,4 2-2 16,3-2-10-16,8 1-5 0,2 2-16 15,5-1-25-15,4 1-23 0,4 0-29 0,3 0-35 16,3-2-32-16,5 4-47 0,5-3-30 15,1 2-5-15,3-2-15 0,4 3-40 16,-1-2-16-16,6 0-19 0,0-2-56 16,3 1 19-16,1-2 51 0,5 3 100 0,-1-3 111 15,4 2 130-15</inkml:trace>
  <inkml:trace contextRef="#ctx0" brushRef="#br0" timeOffset="47749.41">31516 3296 47 0,'1'4'400'0,"1"-3"154"15,4 0 127-15,-3-1 133 0,0 0-270 16,-1 2-114-16,0-2-4 0,-1 0-8 16,1 0-28-16,-1 0-30 0,4 0-22 0,2 2-1 15,0-2-5-15,4 1-1 0,5-1-9 16,2 2-11-16,5-2-23 0,6 0-16 16,4 1-27-16,7-1-24 0,7 0-91 15,2 0-130-15,10 0 0 0,4 2 0 16,8-1 0-16,3 0 0 0,7 1 0 0,3 1 0 15,6-3 0-15,2 2 0 16,1-2 0-16,-1 0 0 0,-6 2 0 0,0-2 0 16,-12 0 0-16,-6 3 0 0,-3-3 0 15,-13 0 0-15,-8 0-192 0,-11 0-136 16,-6 0 2-16,-11 0 18 0,-5-3 65 16,-6 3 0-16,-5-2-31 0,0 0-99 0,-8-4-141 15,2-1-268-15,-5 1-322 0,-3-2-20 16,-2 1 134-16,-3-2 214 0,1-2 298 0</inkml:trace>
  <inkml:trace contextRef="#ctx0" brushRef="#br0" timeOffset="48286.54">32028 3087 120 0,'3'-5'584'0,"0"2"243"15,-1-3 195-15,0 2 181 0,-2-1-420 0,-4 1-214 16,3-1-90-16,-4 1-68 0,0-1-69 16,0 3-77-16,-4-3-66 0,-1 2-56 15,1 1-38-15,-5 0-31 0,-1 2-15 0,-2 2-9 16,-1 0-13-16,1 1-20 0,1 2-12 16,-1 0-11-16,0 3-17 0,2-1-2 15,1 4-7-15,2-1-4 0,0 1-5 16,3 2-5-16,4 1-7 0,1-1-14 15,4-1-36-15,3 0-6 0,2-1 3 0,5 0 12 16,2-3 24-16,2-2 32 0,2-3 11 16,4 0 4-16,1-4 6 0,-1-2 4 15,4-1 10-15,0-1 7 0,-4-2 9 16,1-4 9-16,-2 3 14 0,-3-1 12 16,-2-1 13-16,-3-1 9 0,-5 2-1 0,1-2-3 15,-4 1-7-15,-3 1-33 0,-2-2-77 16,-1 3-115-16,-2 0-136 0,-3 4-175 15,-4-2-182-15,1 4-228 0,-4 2-216 16,1 2 22-16,1 1 160 0,-1 0 222 16,3-2 301-16</inkml:trace>
  <inkml:trace contextRef="#ctx0" brushRef="#br0" timeOffset="48865.98">32186 2921 360 0,'8'-5'815'0,"-2"-1"245"15,-4 7 197-15,-2 1 29 0,-2-1-483 16,2 1-229-16,0-1-117 0,0 1-93 0,2-1-111 16,-2 0-100-16,0 4-55 15,1 2-14-15,1 4-8 0,-2-2-3 0,1 5-25 16,-1-1-17-16,0 2-16 0,2 3-12 15,0-2-11-15,-2 4 1 0,-2-2-2 16,0 0 2-16,1 1 3 0,-2 0 4 16,-2-3 13-16,4-1 7 0,-1 0 5 15,1-5-8-15,-1 0-21 0,2-5-33 16,0 0-22-16,0-2-7 0,2-3 13 16,-2 2 40-16,0-4 35 0,1 1 25 15,1-2 4-15,-2-1-13 0,4-2-22 0,-2-4-20 16,2 1-11-16,0-3-5 15,0 0-5-15,1 2-5 0,2-2 4 16,2 0-2-16,-1-1-1 0,-2 3 2 0,2 1-4 16,1 1 4-16,0 1 5 0,-1 3-1 15,1-1 3-15,-1 4-8 0,1-1-9 16,-1 1-7-16,3 1-4 0,-1 1 1 0,-2 1 12 16,3-1 4-16,-3 2 5 15,1 0 5-15,-2 2-4 0,-1-1-7 0,-3 1-2 16,0-1 2-16,-1 2-2 0,-1 0 17 15,-2 1 9-15,-1-1 17 0,-4 4 31 0,-4-3 16 16,-1 2 0-16,-4 0 5 16,0 2-24-16,-2-4-54 0,-2 2-44 0,0 1-49 15,0-4-59-15,0 1-64 0,-1-2-49 16,2 0-49-16,1-2-53 0,2-1-54 16,3 1-59-16,1-3-114 0,3 2-164 0,2-2-133 15,6 0 47-15,-5-4 133 0,5 4 211 16,5-4 245-16</inkml:trace>
  <inkml:trace contextRef="#ctx0" brushRef="#br0" timeOffset="49299.32">32490 3066 87 0,'4'-2'555'0,"3"-1"256"16,-2 0 206-16,-1 0 243 0,-3 0-291 15,-1 2-204-15,0-1-77 0,2 2-30 16,-2 0-102-16,-2-1-95 0,1 1-97 0,1 0-364 16,-4 0 0-16,4 0 0 0,0 0 0 15,0 0 0-15,0 1 0 0,2-1 0 16,-2 0 0-16,-2 2 0 0,2-1 0 16,-2 2 0-16,-1 2 0 0,0-1 0 0,-1 2 0 15,3 0 0-15,-2 1 0 0,1 1 0 16,-1-1 0-16,-1 4 0 0,3-1 0 15,1 0 0-15,0 2 0 0,0-1 0 0,0 3 0 16,0-2 0-16,1 0 0 0,-1 0 0 16,5 0 0-16,-3 1 0 0,0-2 0 15,-2 2 0-15,0-5 0 0,-4 3 0 16,3-2 0-16,-3-2 0 0,0 1 0 16,-1-2 0-16,-1 0 0 0,0-2 0 0,-3-1 0 15,0-2-100-15,0 1-106 0,1-2-26 16,-5-2-23-16,4 1-43 0,-3-3-56 15,2-1-68-15,2-1-68 0,-4 0-81 0,6-2-80 16,0-2-139-16,3 0-192 0,1-1 35 16,4-1 133-16,-1-3 186 0,4-1 256 15</inkml:trace>
  <inkml:trace contextRef="#ctx0" brushRef="#br0" timeOffset="49501.98">32498 2932 152 0,'1'-5'631'0,"-1"1"230"16,3 1 207-16,-1 0 208 0,-2 0-452 16,0 3-207-16,0-1-85 0,-2 1-92 15,2 0-123-15,0 0-130 0,0 0-87 0,2 0-73 16,0 1-64-16,-2-1-34 0,0 2-59 16,2-1-78-16,-2 1-105 0,0 0-131 15,-2 2-170-15,2 0-208 0,0 2-244 16,2 0-7-16,-2 1 134 0,-2-2 211 0,2-5 280 15</inkml:trace>
  <inkml:trace contextRef="#ctx0" brushRef="#br0" timeOffset="50001.27">32654 3013 175 0,'2'-5'683'0,"-2"-1"260"0,3 8 224 15,0-4 242-15,-6 1-501 0,3 0-216 0,0-3-90 16,3 3-82-16,-2 0-127 0,1-1-122 16,-1 1-97-16,1-1-76 0,1 2-64 15,2 0-42-15,3-1-8 0,3 1-6 16,-1 0-8-16,-1 1-4 0,2-1 1 15,-1 3 2-15,1 0 6 0,3 0 1 16,-6 1 5-16,0 0-1 0,-3 0-10 16,1 0-9-16,-2 1-5 0,-2-1-9 15,-4 1 7-15,1 1 2 0,-4-1-15 0,-2 1-31 16,-2 0-23-16,1-2-31 0,-2 2-18 16,0 0 2-16,-1-2 8 0,-2 2 10 15,2-1 13-15,1-2 16 0,1 1 11 0,5 1 23 16,0-3 13-16,3 3 7 0,1-3 5 15,1 2 11-15,1-2 5 0,3 3 8 16,2 0 8-16,1 0 9 0,4 0-1 16,0 1 2-16,-2-2-5 0,-1 3 2 0,-1-1 1 15,1 2 2-15,-2 1 3 0,-4-2 9 16,0 1 0-16,-1 0 9 0,-2 1 11 16,-3 0 8-16,-4 1-52 0,-2-1-121 15,-9 1-204-15,0-1-430 0,-7 0-313 16,-1-2-36-16,-1-2 124 0,-3-5 238 0,-3-2 390 15</inkml:trace>
  <inkml:trace contextRef="#ctx0" brushRef="#br0" timeOffset="50751.87">23208 878 38 0,'-7'-7'398'0,"0"1"207"0,-1-1 183 16,0 2 184-16,2 1-233 0,3 1-143 15,2 3-85-15,1-2-81 0,-2 2-93 0,2 0-99 16,0 0-87-16,0 2-58 0,0-2-19 16,0 6 2-16,-2 0 14 0,1 5 23 15,1 2 18-15,0 0-16 0,1 4-29 16,1 1-27-16,0 1-17 0,-1 2-17 0,2 5-10 16,2-1 3-16,-4 4-30 0,4 3-122 15,-2-3-187-15,2 4-258 0,2-4-470 0,2 2-232 16,2-1 54-16,3-3 201 0,7-6 292 15,2-4 412-15</inkml:trace>
  <inkml:trace contextRef="#ctx0" brushRef="#br0" timeOffset="51317.66">25857 1066 101 0,'3'-8'525'0,"0"1"237"16,2 0 189-16,-2-1 178 0,0 2-372 0,1 0-158 16,-3 2-79-16,-1 1-58 0,3 0-72 15,-3 2-80-15,2-1-95 0,1 0-88 16,-2 2-71-16,4 0-47 0,0 0-27 15,1 0-8-15,2 0 10 0,1 2 6 0,3-2 6 16,-3 3 0-16,2-2-2 0,-3 3-5 16,2-3-10-16,-1 3-9 0,-3 0-9 0,-1 3-1 15,-2 0 0-15,-1 1 2 0,-2-1 3 16,-2 2 14-16,-1 0 19 0,-2 2 18 16,-1-1 14-16,-2 1 9 0,0-1-19 15,2 0-15-15,0 1-14 0,-2-3-4 0,2 3 4 16,2-3 11-16,0 0 6 0,2-1 1 15,0-1 4-15,2 2 2 0,0-2-1 16,4-2-2-16,-1 3-17 0,2-4-69 0,5 4-132 16,3-3-223-16,8 1-338 0,3-2-421 15,7 0-77-15,5-1 114 0,2-4 252 16,4 0 353-16</inkml:trace>
  <inkml:trace contextRef="#ctx0" brushRef="#br0" timeOffset="52035.2">28649 1039 26 0,'11'-1'463'15,"-1"-4"232"-15,-2 0 153 0,0 1 158 16,1 1-229-16,-3 1-283 0,1-2-91 16,1 3-39-16,1-2-62 0,0 3-72 0,1-2-65 15,2 2-48-15,1 2-33 0,0-2-24 16,0 3-11-16,-1-2 7 0,2 3 7 15,1-3-4-15,0 3-11 0,0-1-16 0,-1 3-18 16,-1 0-20-16,-4 0-11 0,2 0-7 16,-5 0-5-16,-1 0-1 0,-1 0-2 15,-1 0 5-15,-3 1 8 0,-3-3 15 0,-1 2 20 16,-4-2 24-16,-1 2 11 0,-4 2 5 16,-3-1-2-16,-3 1-15 0,1-1-20 0,-2-1-12 15,2 2-14-15,1-2-12 0,5 0-11 16,2 0-14-16,2 0-19 0,5 0-8 15,2 0-8-15,1 0 7 0,0 1 34 16,4 2 48-16,3 0 36 0,3-1 28 0,2 4 19 16,2-1-7-16,3-2-10 0,1 2-15 15,1 0-11-15,-1 0-13 0,0-1-14 0,1 1-14 16,-3-1-11-16,-2 0-10 0,-3-1-4 16,-2 1-7-16,-5 1-5 0,1-4 6 15,-5 3 18-15,-3-1 27 0,-2-2 29 16,-3 1 24-16,-2-3 16 0,-7 3-34 0,0-2-129 15,-5 0-196-15,-8-2-301 0,-4 0-591 16,-2-3-187-16,-3-1 69 0,1-1 207 16,0-4 328-16,-1-4 482 0</inkml:trace>
  <inkml:trace contextRef="#ctx0" brushRef="#br0" timeOffset="67782.92">8395 8728 183 0,'-2'0'358'0,"0"-2"148"15,0 1 140-15,2 1-111 0,-3-1 3 16,3 1-32-16,0 0-44 0,0 0-45 15,0 0-59-15,0 0-67 0,1 0-58 16,1-2-48-16,-2 2-35 0,4-1-27 16,-2 1-8-16,1 0-2 0,2-2-4 15,3 1 1-15,6-1-8 0,0 1-29 16,5-1-29-16,2 1-22 0,1 1-21 16,5 0-12-16,3 0-4 0,3 0 2 15,2 1 9-15,5 1 7 0,2-1 9 0,-1-1 6 16,-3 0-2-16,0-1-9 0,-5-1-8 15,-4 1-8-15,-5-1-6 0,-4 2-2 16,-1 0 1-16,-3 2 0 0,-4-2-3 16,-4 1-1-16,-3-1 3 0,0 0 3 15,-5 2 14-15,0-2 25 0,0 0 20 16,0 1 20-16,-2-1 15 0,1 0 3 16,-1 2-15-16,1-1-21 0,-1-1-80 15,0 0-97-15,-1 2-93 0,0-1-95 0,-1 1-121 16,-1 0-71-16,0 2-91 0,-1 0-168 15,-1 3-154-15,-2-2 44 0,1 0 135 16,-2 1 192-16,-2-3 254 0</inkml:trace>
  <inkml:trace contextRef="#ctx0" brushRef="#br0" timeOffset="70551.87">8849 10043 83 0,'-8'-6'220'16,"2"3"85"-16,-1-1 115 0,-2 0-48 15,1 4 16-15,0-2-1 0,0-1-5 16,-3 1-44-16,3 2-41 0,0-1 1 0,3 1 14 15,-1-1-1-15,3 1-25 0,0 0-61 16,3 0-86-16,0 0-98 0,0 0-93 16,0 0-55-16,3 2 0 0,2 3 40 15,3-3 60-15,1 5 80 0,10 1 68 0,2 0 35 16,7-3 11-16,10 1 8 0,6-1 3 16,10-4 4-16,8-2-3 0,2-1-12 15,6-2-30-15,3 1-29 0,4-2-38 16,0 3-34-16,-2-2-24 0,1 2-13 15,-2 0-10-15,-1-2-8 0,-2 4-1 16,-4 0-5-16,-3 0-2 0,-6 0-2 16,-5 0 0-16,-4 4 0 0,-8-2-3 15,-4 0-5-15,-5 2-4 0,-4-2-2 0,-5 0-1 16,-1 2-1-16,-5-1-2 16,-4 0 1-16,-3-1-1 0,-2-1 2 0,-3 2 4 15,-1-3 11-15,-2 0 8 0,-2 0 5 16,2 2 8-16,-2-2-26 0,-2 0-82 15,2 1-99-15,0-1-159 0,-2 0-180 16,0 2-239-16,0-2-130 0,2 0-99 16,-3 4 97-16,-2 0 182 0,-3 0 264 15,-2-4 218-15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10-17T09:55:18.9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31672 9818 35 0,'14'0'179'0,"2"0"75"0,5 0 50 16,-1-2-102-16,3 0-43 0,-1 0-61 15,-2 2-33-15,-2-2-34 0,-3 2-52 0,-3 0-56 16,0 0-73-16,-6 0-97 0,2 2-38 16,-1-2 32-16,-1 4 55 0</inkml:trace>
  <inkml:trace contextRef="#ctx0" brushRef="#br0" timeOffset="210.95">31780 9907 193 0,'-7'3'418'16,"2"0"153"-16,3-3 122 0,2 3-124 16,0-3-47-16,0 0-94 0,2 0-39 15,0 0-45-15,0-1-79 0,1-1-63 0,3 2-53 16,4 0-40-16,4 0-17 0,5 0 12 16,6 0-21-16,4-1-156 0,2-2-249 15,3 0-422-15,0-2-258 0,-3-1-62 16,-5 0 144-16,-5-4 255 0,-8-2 367 0</inkml:trace>
  <inkml:trace contextRef="#ctx0" brushRef="#br0" timeOffset="1259.65">19632 8175 111 0,'6'-12'516'15,"-4"0"207"-15,-2 4 184 0,-2-1 169 16,1 0-401-16,-4 2-130 0,0 0-64 16,1 2-76-16,-4 0-76 0,0 1-83 15,-6 2-88-15,2 2-75 0,-5 4-56 16,-1 1-36-16,-2 4-18 0,-3 4-4 16,2 4 6-16,-1 1 1 0,1 2-4 0,4 0-7 15,3 1-10-15,2 2-10 0,4-2-7 16,4-3-4-16,2-1 1 0,4 0 3 15,6-4 3-15,-4-1 13 0,4-2 11 16,0-4 15-16,6 1 16 0,1-6 5 16,4-1 1-16,-2-5-6 0,2-1-10 15,1-3-3-15,-2-3 16 0,-1-1 15 16,-1-2 20-16,0-1 14 0,-3-1 11 16,-1-1 6-16,-5 1 3 0,-3 0-19 15,0 1-29-15,-6 3-35 0,-3-1-41 16,0 4-44-16,-3 1-45 0,1 4-47 0,-3 1-75 15,-1 4-107-15,-1 3-152 16,0 1-205-16,3 4-187 0,-2 1 20 0,3 1 130 16,3 1 203-16,2-4 259 0</inkml:trace>
  <inkml:trace contextRef="#ctx0" brushRef="#br0" timeOffset="1877.07">19817 8022 187 0,'5'2'736'0,"-4"-2"267"0,-1-2 159 16,2 2 102-16,-2-2-617 0,1 2-316 16,-1 0-144-16,0 0-66 0,0 2-37 15,0 1-39-15,0 3-35 0,2 4-6 0,-2 4 21 16,2 3 40-16,-2 2 33 0,1 0 6 15,-1 3-5-15,2 1-15 0,-1 1-21 16,1 0-31-16,-2 2-16 0,2-1-6 16,-1-1-5-16,-1-1 4 0,0 2-1 15,-1-2 4-15,-1-4-1 0,0-2-8 16,1-2-11-16,-1-3-30 0,-1-3-31 16,0-4-17-16,0 0-15 0,-2-2-16 0,0-3 2 15,1 0 17-15,-3-3 18 0,2-2-3 16,1 0-7-16,0-3-33 0,2-2-42 15,4-2-34-15,2 0-3 0,-1 0 22 16,2-2 38-16,3 4 37 0,-2-1 22 16,5 3 8-16,0 0 16 0,0 2 48 15,2 1 52-15,0 1 47 0,-1 4 39 16,1 3 27-16,1 0-16 0,0 3-23 0,2 1-30 16,-3 1-28-16,-2 2-27 15,0 1-19-15,-2 1-12 0,-2-1-3 0,-3 0 6 16,1 1 11-16,-2-1 7 0,-3 1 13 15,-3-2 12-15,2 0 23 0,-3 1 17 16,0 0 7-16,-3-1 6 0,2-1 8 16,-5 0-6-16,2-1 4 0,-4-1 10 15,-2 1 7-15,2-2 1 0,-4-1-3 16,3-1-7-16,0-1-11 0,-1-2-9 16,1-1-12-16,1-1-11 0,2-2-16 0,-1 1-43 15,0-3-98-15,3 2-116 0,0-4-110 16,0 1-127-16,2-1-107 0,3-1-39 15,2 2-112-15,1-1-206 0,1 0-19 16,2-1 102-16,1-1 147 0,2-1 235 16</inkml:trace>
  <inkml:trace contextRef="#ctx0" brushRef="#br0" timeOffset="2245.61">20187 8203 206 0,'8'-3'743'0,"-3"0"249"16,-4 9 144-16,-1-3 107 0,2-2-628 16,-2 1-262-16,0 0-90 0,-2-2-36 15,2 2-15-15,0 3-30 0,0 1-58 16,-1 3-41-16,1 3 0 0,0 3-1 15,1 0-11-15,-1 3-7 0,3 2-10 0,1 0-17 16,-3 2-20-16,2-1-13 16,-1 2-3-16,-2-3-2 0,2-2 3 0,-2 2 3 15,0-5-4-15,-2-2-2 0,2-1 3 16,-2-3-1-16,-1 1 2 0,-2-4-6 16,1-2-13-16,-4 2-40 0,-3-1-42 15,0-4-50-15,-3 0-53 0,-1-2-54 16,2-2-52-16,-1-2-80 0,3-1-87 15,0-1-143-15,3-3-208 0,3-1-129 16,2-2 61-16,5-1 141 0,1-6 223 0,2-1 267 16</inkml:trace>
  <inkml:trace contextRef="#ctx0" brushRef="#br0" timeOffset="2427.29">20193 8085 109 0,'3'-5'568'0,"-3"1"258"0,0 0 165 15,0 0 140-15,0 3-413 0,0 0-198 16,0-2-101-16,0 3-65 0,0 0-92 16,0 0-138-16,0 0-217 0,0 0-238 15,2 3-170-15,0-3-164 0,1 2-204 16,2 2-127-16,-1 0 85 0,6 2 148 16,-6-3 210-16,4-3 255 0</inkml:trace>
  <inkml:trace contextRef="#ctx0" brushRef="#br0" timeOffset="2643.6">20451 7997 193 0,'5'-3'746'16,"-2"2"286"-16,-3 0 161 0,0 0 95 15,0 1-645-15,0 0-336 0,0 1-127 0,0 4-25 16,0 5 2-16,0 3-11 15,0 5-23-15,0 5-56 0,3 2-48 0,-1 4-108 16,1 0-161-16,-2 2-226 0,-1 0-392 16,2 1-298-16,-2-1 1 0,0-1 157 15,0-4 254-15,-2-5 368 0</inkml:trace>
  <inkml:trace contextRef="#ctx0" brushRef="#br0" timeOffset="3296.54">21896 8170 57 0,'-5'-12'402'0,"0"3"193"16,-2 3 169-16,1 1 169 0,-2 1-283 15,-1 0-100-15,-3 0-68 0,-2 2-63 16,-5 0-71-16,0 4-66 0,-5 0-50 15,0 3-44-15,-1 2-42 0,4 2-48 16,-1 2-42-16,2 5-34 0,2-2-26 16,3 1-10-16,0 4-9 0,1 0-3 15,5 0-10-15,1-1-12 0,2-2-14 0,4 2-8 16,2-4-11-16,3 0-1 0,5-3 10 16,0-1 16-16,3-3-10 0,5-1 13 15,1-4 12-15,5-2 4 0,2-2-2 16,0-3 23-16,-2-1 7 0,-2-2 6 15,-1-1-1-15,-3-4-1 0,-2 2-10 16,-3-3-20-16,-2 0-26 0,0 0-24 16,-5-3-29-16,1 3-28 0,-1-3-29 15,-4 3-43-15,0 2-61 0,-2 5-91 16,-1 1-189-16,1 1-237 0,-1 2-26 0,3 3 79 16,0 0 154-16,0 0 241 0</inkml:trace>
  <inkml:trace contextRef="#ctx0" brushRef="#br0" timeOffset="3877.12">21980 7938 183 0,'3'-8'687'16,"-1"6"221"-16,1 7 132 0,0-2 113 15,-1 0-587-15,-2-1-254 0,0 0-97 0,0-1-29 16,0 2 0-16,0 3-13 16,0 1-24-16,0 4-5 0,0 2 9 0,0 0-24 15,1 4-14-15,3 0-11 0,-3 3-13 16,2 1-25-16,2 1-25 0,-4 0-26 16,2-2-15-16,1 4-5 0,-4-2 2 15,1-1-1-15,-1 0 4 0,0 0 0 16,-1-1 4-16,1-4-1 0,-4 0 2 15,3-3-4-15,-1-3-8 0,1-1-17 16,-2-3-5-16,1-3 14 0,2 0 30 0,0-3 39 16,0 0 46-16,0-1 3 0,0-1-33 15,0-3-48-15,0 0-45 0,0-3-40 16,0 0-13-16,5-3 4 0,-2 2 2 16,2-3-7-16,3 1-8 0,1-2 1 15,4 1 5-15,0 0 10 0,0 2 10 16,2 1 17-16,1 2 11 0,-4 1 14 15,1 3 10-15,0 2 7 0,-5-1 4 16,1 2-4-16,-1 2-1 0,0-1-3 16,-2 3 0-16,-1 0-1 0,4 2 2 15,-4 0-5-15,1-1 1 0,-2 3 2 0,1 0 1 16,-5-1 5-16,1 4 7 0,-2-2 11 16,-3 0 13-16,-2 1 10 0,-2 0 10 15,-4 3-4-15,-3-2-19 0,-4 0-44 16,2 0-57-16,-4-2-64 0,-1-2-70 15,3 0-85-15,-1-2-104 0,1-1-113 16,3-2-191-16,-1-2-232 0,5 0-26 16,4-2 112-16,2-1 180 0,3-3 258 0</inkml:trace>
  <inkml:trace contextRef="#ctx0" brushRef="#br0" timeOffset="4261.3">22369 8107 176 0,'6'-4'676'0,"-4"2"250"15,-1 2 162-15,-1 0 136 0,0 0-543 16,0 2-227-16,0-2-91 0,-1 3-34 16,-4 1-38-16,4 4-69 0,-2 0-69 15,3 4-45-15,-4 1-21 0,4 0-5 16,0 2 2-16,4 2-3 0,-3 0-12 15,1 2-17-15,-1-1-19 0,2 1-20 16,-1-1-9-16,-2 0-7 0,0 1-2 16,0-3-1-16,-2-1 3 0,-1-2 2 15,3 1-4-15,-3-3 1 0,0-3 7 0,0-1 4 16,-5 1-14-16,1 0-35 16,-4-1-50-16,0-2-55 0,2 0-53 0,-4-4-26 15,5-1-7-15,0-1-1 0,1-3-6 16,0-2-14-16,2-1-37 0,-1-2-59 15,1-5-44-15,0 1-48 0,4-6-121 16,1 1-133-16,1-2-80 0,2-4 45 16,1-1 110-16,2 0 195 0,1 0 217 0</inkml:trace>
  <inkml:trace contextRef="#ctx0" brushRef="#br0" timeOffset="4493.57">22494 7919 168 0,'-2'5'674'15,"2"-1"216"-15,-3-3 115 0,3-1 97 16,0 1-546-16,0-1-250 0,0 0-85 16,0 0-38-16,0 0-69 0,0 0-123 15,2 0-150-15,-1 2-109 0,-1 1-75 16,0 0-63-16,2 3-103 0,0 0-71 15,2 0-82-15,-1 1-48 0,2-1 68 16,0 0 157-16,0 0 166 0</inkml:trace>
  <inkml:trace contextRef="#ctx0" brushRef="#br0" timeOffset="4898.31">22711 7971 200 0,'6'0'479'0,"-5"0"127"0,2 0 116 15,1 0-27-15,-1 0-235 0,-2 0-92 16,3 1-27-16,-3-1-29 0,3 2-63 16,0 0-77-16,1 0-54 0,-1 1-34 15,1 2-28-15,-2 0-7 0,1-2 10 0,-1 4 19 16,0-1 12-16,0 1-1 16,-1 1-18-16,2 1-26 0,-2 0-19 15,-1 0-13-15,3 1 2 0,-4 0 3 0,0 3 9 16,-2-2 2-16,0 0 2 0,-2 1 0 15,-2-2-6-15,-2 2-19 0,0-1-18 16,-2 0-12-16,-2-1-12 0,-1 2-7 16,-1-1 10-16,-1 1 10 0,1-1 7 15,2-1-1-15,-1 1-5 0,4-3-13 16,1 0-13-16,1-3-11 0,2 3-8 16,5-3-1-16,0 0 19 0,0 1 55 0,5 0 73 15,2 0 72-15,4 1 75 16,3-3 47-16,2 1-2 0,4-2-38 0,2-2-53 15,-1-1-60-15,3 0-52 0,-2-1-42 16,-3 1-99-16,1-3-145 0,-4 1-232 16,-3-2-384-16,-2-1-377 0,-2-1-44 15,-4 0 133-15,-3 0 262 0,-7-3 377 0</inkml:trace>
  <inkml:trace contextRef="#ctx0" brushRef="#br0" timeOffset="6044.93">31185 8193 265 0,'5'-5'484'16,"-4"-1"174"-16,1 0 168 0,0 0-82 15,-1 2-128-15,1-1-34 0,-2 1-26 16,-2-2-25-16,1 4-50 0,-1 2-44 16,0-2-64-16,1 2-75 0,-1 0-85 15,1 0-83-15,-3 0-75 0,-2 0-48 16,-2 4-36-16,-3 0-16 0,-4 4-4 15,-2 3 6-15,0 0 4 0,0 3 9 16,-2 3 0-16,2-3 6 0,4 3-6 0,-3-2-5 16,8-2-14-16,3 0-31 0,2 0-40 15,3-2-29-15,3-3-17 0,4 1-3 16,4-1 8-16,1-4 24 0,7-1 18 16,2-3 20-16,3-4 17 0,3-3 24 15,-1-1 24-15,1-3 28 0,-3-2 23 0,0 0 19 16,-4-1 11-16,-4-2-3 0,1 2-18 15,-5-4-21-15,-2 3-28 0,-5 0-28 16,-1 0-16-16,-4 2-23 0,-4 0-19 16,-1 5-23-16,-2-1-54 0,-1 5-89 15,-2 1-89-15,-2 3-152 0,2 1-168 16,1 3-159-16,2 1 32 0,0-2 119 16,0 2 196-16,2 0 220 0</inkml:trace>
  <inkml:trace contextRef="#ctx0" brushRef="#br0" timeOffset="6644.4">31436 7924 179 0,'-4'-2'666'0,"-1"-3"257"16,4-1 200-16,-2 4 152 0,1-1-580 15,0 3-241-15,2-1-139 0,0 1-102 16,0 1-59-16,0 0-23 0,2 5-12 16,0 3-13-16,-2 4-9 0,3 2-8 15,-3 4-30-15,1 4-24 0,-1 1-19 16,0 1-8-16,0 1-8 0,0 1 0 0,-1 0-5 16,1-1-1-16,-3 1-3 0,3-5-3 15,-2 0 4-15,0-2 1 0,1-4 1 16,1-1 1-16,0-3 4 0,0-5-2 15,0 2 3-15,0-5 13 0,0-1 13 16,0-2 19-16,0-1 25 0,0 0 29 16,1-1 28-16,1-2 23 0,0 1-16 0,1-4-32 15,3-3-37-15,-2-1-41 0,1-4-41 16,2 3-5-16,-2-5 8 0,2 2 21 16,-1 4 13-16,-1-2 14 0,2 3 3 15,-1 2 0-15,2 1-16 0,-4 1-20 16,1 3-18-16,0 0-14 0,2 0-10 15,3 2-5-15,2 2-6 0,0 1 4 16,2 0 8-16,-2 1 4 0,2 2 6 16,-3 2 5-16,0-1 3 0,0 1-2 15,-5 3 1-15,1-5 4 0,-2 4 1 0,-2 1 6 16,-3-3 5-16,1 3 13 0,-2-2 8 16,-1 1 13-16,-3-3 7 0,-1 4 8 15,-4-2-2-15,-5 1-8 0,-1 0-18 16,-3-3-37-16,-3 2-48 0,1-2-69 15,-3-1-92-15,1-1-103 0,1 0-110 16,2-4-124-16,2 0-124 0,3-1-146 16,3 3-148-16,4-3 15 0,3-3 142 0,3 1 198 15,1-3 248-15</inkml:trace>
  <inkml:trace contextRef="#ctx0" brushRef="#br0" timeOffset="7016.74">31788 8158 134 0,'6'-4'606'0,"-4"1"256"15,-1 1 199-15,-1 0 164 0,0-1-459 16,-1 3-217-16,1 0-110 0,-2 0-77 0,0 3-62 16,2-3-80-16,0 2-78 0,-1 0-66 15,1 2-47-15,0 2-21 0,-3 3-4 16,3 2 12-16,1 2 18 0,1 2 8 15,-1 2 4-15,3 2 3 0,0 2-18 16,-2 0-14-16,-2 2-11 0,1-2-8 0,-1-1-3 16,-1 1 0-16,1 0 3 0,-5-4 3 15,4-1 5-15,-3 0 7 0,0-1 15 16,-1-2 10-16,-2-2 3 0,1-1 4 16,-3-1-3-16,-2-2-5 0,-1-1-3 15,0-2 2-15,-1-2-11 0,1-2-22 0,1-1-27 16,1-4-46-16,1-1-74 0,-1-2-99 15,0-3-101-15,6-3-150 0,-2-3-148 16,3-3-235-16,3-1-248 0,3-1 3 16,3-4 152-16,0-1 222 0,0 2 308 15</inkml:trace>
  <inkml:trace contextRef="#ctx0" brushRef="#br0" timeOffset="7195.16">31791 8004 210 0,'0'-10'694'0,"1"2"258"0,1 4 222 16,0 2 177-16,-2-2-517 0,0 2-215 16,0-1-118-16,0 1-126 0,0 2-146 0,0-1-130 15,1 1-139-15,-1 0-187 0,3 0-219 16,-1 1-181-16,-1 2-165 0,2 1-197 16,1 6-127-16,0 1 117 0,3 2 184 15,-2 1 216-15,-1-3 269 0</inkml:trace>
  <inkml:trace contextRef="#ctx0" brushRef="#br0" timeOffset="8161.4">32136 8181 55 0,'2'-3'439'16,"0"1"225"-16,-2 1 201 0,0 0 177 16,0-1-293-16,0 2-165 0,0 0-110 15,0 0-119-15,2 0-101 0,-2 2-81 16,1-1-54-16,1 2-17 0,-1 0 12 16,4 4 13-16,-2 1 12 0,4 3 0 0,-2 1-33 15,1 2-32-15,-2 2-31 0,0-2-21 16,0 3-16-16,0-3-9 0,-1 4-1 15,-3-4-1-15,2 1-1 0,-1-3-1 16,1 2 5-16,-2-5-1 0,0 3 6 16,0-3-1-16,0-2 4 0,0-1 6 0,0-3 5 15,0 0 9-15,0 0 17 16,0-3 19-16,0 0 21 0,0 0 22 0,0 0 24 16,0-3 8-16,1 0-6 0,2-2-18 15,-1-2-27-15,-1-3-34 0,2-2-28 16,1-4-4-16,2 0-5 0,1-3 10 15,3-4 7-15,1 2 19 0,1-3 25 16,2 2 17-16,-1 1 5 0,0 3 2 16,-1 2-65-16,-4 3-35 0,3 3 0 0,-3 1 0 15,-4 5 0-15,1 0 0 0,-2 2 0 16,1-1 0-16,2 3 0 0,-3 3-47 16,2-1-37-16,3 2 4 0,-2 3 4 15,3 2 19-15,-2 3 12 0,-1-1 10 16,1 4 15-16,0 1 18 0,-2-3-7 15,0 2 7-15,-4 0 0 0,2 1 1 16,2-4-65-16,-3 4-82 0,1-2-144 0,-1-3-175 16,-1 0-251-16,1-1-327 0,1-3-253 15,-3 2 38-15,0-9 173 0,-5 3 281 16,1 0 373-16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10-17T09:57:35.8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17400 10499 43 0,'0'-2'86'0,"1"0"7"16,-1 2-6-16,0-1-14 0,2 0-25 15,-2 1-21-15,1 0-24 0,-1 0-23 16,0 0-17-16,0 0-14 0,0-2-11 16,0 2-4-16,0 0 1 0,0 0 4 0,0 0 12 15,0 0 18-15,4 0 16 0,-3 0 14 16,4 0 13-16,1 2 8 0,-1-2 5 16,1 0 12-16,2-2 7 0,-1 2-1 15,2-2 10-15,0 2 15 0,1-2 3 16,6 2-4-16,-2-3 5 0,5 2 7 0,1 0-10 15,0-2-3-15,2 0-1 0,1 1-6 16,-2-3-9-16,4 1-5 0,0 1-9 16,1 0-6-16,0 0-5 0,4-2-4 15,2 3 0-15,5-1 10 0,2 1 13 0,8-1 9 16,4 2 8-16,5-1 2 0,5 1-10 16,7-1-16-16,2 2-14 0,1-1-2 15,0 1-3-15,2 0 2 0,-1-3-1 0,1 3 3 16,1-3-4-16,1-1-1 0,1 0-3 15,-4 2-2-15,0 0 1 0,-3-2 2 16,-6 4-16-16,-3-3-36 0,-2 2-26 16,-5 0-21-16,-4 1-17 0,-1-1 0 0,-4 1 18 15,-3-5 15-15,-1 5 6 0,-1-2 1 16,-3-1-5-16,-1 0 1 0,-2 0-3 16,-3 1-5-16,-3 0-1 0,-5 0 6 15,-2-1 3-15,-3 2-8 0,-4 1-10 0,-3-2-16 16,-2 2-8-16,-8 0 12 0</inkml:trace>
  <inkml:trace contextRef="#ctx0" brushRef="#br0" timeOffset="2232.98">27798 11423 141 0,'-1'3'272'0,"-2"-3"85"0,1 2 81 16,2-2-123-16,0 2-12 0,0-2 12 0,0 0 14 16,0 0 14-16,0 0-5 15,2 0-24-15,-2-2-25 0,3 2-31 0,-3 0-33 16,0-2-30-16,1 2-31 0,-1 0-29 16,2 0-26-16,-2 0-31 0,1 0-28 15,-1 0-24-15,0 0-23 0,0 0-11 16,0 0-10-16,0 0-3 0,0 0 1 15,0 0 4-15,-1 0 0 0,1 0 3 16,0 0 0-16,-2 0-3 0,2 0-3 16,0 0-3-16,0 0-4 0,0 0-7 0,0 0-22 15,0 0-37-15,0 0-42 0,0 0-43 16,-1 0-41-16,1 0-29 0,0 0-30 16,-3 0-72-16,3 0-93 0,0 0-141 15,0 0-69-15,0 0 44 0,0 0 123 16,3-7 160-16</inkml:trace>
  <inkml:trace contextRef="#ctx0" brushRef="#br0" timeOffset="3053.2">27840 11442 16 0,'-2'1'275'0,"0"-1"134"16,2 3 89-16,0-2 64 0,0 1-255 15,0-2-79-15,0 0-50 0,0 0-28 0,0 0-13 16,0 0-32-16,0 0-28 16,0 0-18-16,0 0-2 0,0 0 13 0,0 0 22 15,2 0 23-15,-2 0 14 0,2 0 2 16,-2 0-7-16,0 0-16 0,0-2-20 16,1 2-22-16,-1 0-20 0,0 0-13 15,0 0-11-15,0 0-9 0,0 0-7 16,0 0-5-16,0 0-7 0,0 0-9 0,2 0-10 15,-2 0-6-15,0 0-6 16,0 0-5-16,0 0-4 0,0 0 5 0,0 0 4 16,0 0 4-16,0 0 10 0,0 0 7 15,0 0 5-15,0 0 6 0,0 0 3 16,0 0 4-16,0 0 3 0,0 0 3 16,0 0 2-16,0 0 7 0,0 0 4 15,0 0 8-15,0 0 6 0,0 0 5 16,0 0 3-16,0 0-1 0,0 0-8 15,0 0-31-15,0 0-39 0,0-1-48 16,0 1-49-16,0 0-58 0,0 0-68 0,0 0-119 16,0 0-153-16,0 0-122 0,0 0 9 15,0 0 96-15,3-1 166 0</inkml:trace>
  <inkml:trace contextRef="#ctx0" brushRef="#br0" timeOffset="3514.41">27588 11422 129 0,'2'1'452'16,"-4"-1"135"-16,4 0 70 16,-2 2-27-16,0-2-388 0,1 0-125 0,-1 0-30 15,0 0 14-15,2 0 20 0,-2 0-18 0,0 1-43 16,0-1-53-16,0 0-41 16,0 0-17-16,0 0 1 0,0 0 10 0,0 0 9 15,0 0 2-15,0 0-10 0,-2 0-81 16,2 0-127-16,0 0-130 0,3 2-97 15,-3-2-80-15,4 2 47 0,1-1 122 0,-1 2 137 16</inkml:trace>
  <inkml:trace contextRef="#ctx0" brushRef="#br0" timeOffset="6404.88">20476 11437 141 0,'0'-3'260'16,"0"-1"103"-16,-1-1 113 0,1 1-105 0,0 2 2 16,0-1 9-16,0 1-29 15,-2-2-44-15,0 2-47 0,2-2-32 0,0 1-20 16,0 2-20-16,0-2-17 0,0 1-27 15,0 0-37-15,0 2-34 0,0 0-36 16,0 0-35-16,0 0-27 0,0 0-24 16,0 0-15-16,0 1-8 0,0-1-5 0,0 0 4 15,0 0 12-15,0 0 17 0,0 0 16 16,0 0 21-16,0 0 21 0,0 0 22 16,0 0 29-16,0-1 27 0,0 1 23 15,0 0 18-15,0 0 9 0,0-2-4 16,0 2-13-16,0 0-12 0,0-2-17 15,0 2-17-15,0 0-20 0,0-2-21 16,0 2-16-16,0 0-11 0,0-3-5 0,0 2-4 16,0 1 5-16,0 0-1 0,0-1 0 15,0 1-3-15,0-1-5 0,0 1-4 16,0 0-4-16,0 0-5 0,0 0-4 16,-1 0-4-16,1 0-2 0,0 0-2 15,0 0-1-15,0 0 2 0,0 0 2 16,0 0 4-16,0 0 6 0,0 0 4 15,0 0 6-15,0 0 5 0,0 0 4 0,0 0 1 16,0 0 0-16,0 0 1 16,0 0-2-16,0 0-4 0,0 0-2 0,0 0-2 15,0 0-3-15,0 0-1 0,0 0-3 16,0 0-6-16,0 0-7 0,0 0-5 16,0 0-8-16,0 0-2 0,0 0-5 15,0 0-3-15,0 1-1 0,0-1-3 16,0 0 1-16,0 0 0 0,0 0 3 15,0 1 3-15,-2-1 2 0,2 0 4 16,0 0 2-16,0 0 6 0,0 0 7 0,0 0 6 16,0 0 9-16,0 0 3 0,0 0 8 15,0 0 4-15,0 0 7 0,0 0 6 16,0 0 5-16,0 0 5 0,0 0 2 16,0 0 0-16,0 0 0 0,0 0-1 15,0 0-5-15,0 0-2 0,0 0-6 16,0 0-8-16,0 0-8 0,0 0-4 15,0 0-4-15,0 0-2 0,0 0 4 16,0 0 0-16,0 0 3 0,0 0 6 0,0 0 5 16,0 0 5-16,0 0 4 0,0 0 0 15,0 0-1-15,0-1-1 0,0 1-5 16,0 0-3-16,0 0-3 0,0 0-4 16,0 0-3-16,0 0-3 0,0 0-1 15,0 0-1-15,0 0-1 0,0 0-2 16,0 0-1-16,0 0 0 0,0 0 0 15,0 0 0-15,0 0 0 0,0 0 0 0,0 0 3 16,0 0 2-16,0 0 2 0,0 0 0 16,0 0 0-16,0 0 0 0,0 0-1 15,0 0-3-15,0 0 1 0,0 0-2 16,0 0-1-16,0 0 1 0,0 0 0 16,0 0 1-16,0 0 2 0,0 0 0 15,0 0 4-15,0 0-1 0,-1 0 1 16,1 0 2-16,0 0 1 0,0 0-2 0,0 0-1 15,0 0-1-15,0 0-2 16,0 0-3-16,0 0-3 0,0 1-1 0,0-1-3 16,0 0-3-16,0 0-2 0,0 0-6 15,0 0-5-15,0 0-2 0,0 0-4 16,0 0-1-16,0 0 0 0,-3 0 2 16,3 0 3-16,0 0 3 0,0 1 2 15,0-1 3-15,0 0 3 0,0 0 0 16,0 0 4-16,0 0 5 0,0 0 4 15,0 0 4-15,0 0 3 0,0 0 2 0,0 0 2 16,0 0-3-16,0 0 3 0,0 0-3 16,0 0-1-16,0 0-1 0,0 0-3 15,0 0-2-15,0 0-2 0,-2 0 2 16,2 0-1-16,0 0 3 0,0 0 0 16,0 0 3-16,0 0 3 0,0 0 2 15,0 0 5-15,0 0 6 0,0 0 7 16,0 0 9-16,0 0 6 0,0-1 6 15,0 1 6-15,0 0-1 0,0 0-1 0,0 0-3 16,0 0-4-16,0-1-6 0,0 1-3 16,0 0-2-16,0 0-7 0,0 0-4 15,0 0-4-15,0 0-5 0,0 0-5 16,0 0 2-16,0 0-1 0,0 0 2 16,0 0 2-16,0 0 3 0,0-1 2 15,0 1-2-15,0 0-9 0,0 0-10 16,0 0-5-16,-1-3-3 0,1 1 0 0,0 2 6 15,-2 0 5-15,2-2 2 0,0 2-1 16,0 0-2-16,0 0 0 0,0 0-5 16,0 0-6-16,0 0-5 0,0 0-7 15,0 0-8-15,2 0-1 0,-2 0-1 16,0 0-3-16,0 0-1 0,0 0-1 16,0 0-2-16,0 0 0 0,0 0 1 15,0 0 0-15,1 0 4 0,-1 0 2 16,0 0 3-16,0 0 4 0,0 0 7 15,0 0 8-15,0 0 8 0,0 0 10 0,0 0 9 16,0 0 5-16,0 0 7 0,0 0 5 16,0 0 1-16,0 0 1 0,0 0 0 15,0 0-2-15,0 0 0 0,0 0 1 16,0 0 4-16,0 0 4 0,0 0 5 16,2-2 1-16,-2 2 3 0,0 0 2 15,0 0 0-15,0 0 0 0,0 0-6 16,0 0-4-16,0 0-8 0,0 0-8 0,0 0-12 15,0 0-8-15,0 0-6 0,0 0-8 16,0 0-4-16,0 0-6 0,0 0-3 16,0 0-1-16,0 0 0 0,0 0-2 15,0 0 3-15,0 0 2 0,0 0 0 16,0 0 4-16,0 0 1 0,0 0 2 16,0 0 0-16,0 0 1 0,0 0-2 0,0 0-5 15,3 0-6-15,-3 0-22 16,0 0-45-16,0 0-77 0,1 0-102 0,-1 0-158 15,3 0-128-15,2 0-101 0,3 2-87 16,5 0 37-16,0-2 149 0,-1 0 160 16,-3 0 167-16</inkml:trace>
  <inkml:trace contextRef="#ctx0" brushRef="#br0" timeOffset="6586.02">20454 11419 46 0,'0'-4'373'16,"-3"-1"159"-16,3 3 125 0,-2-3 111 16,-1 0-315-16,3 2-149 0,0 1-91 15,0-2-93-15,0-1-153 0,3 4-324 16,-3 1-289-16,9 0-93 0,3 4 16 0,-2 0 128 16,-4-1 275-16</inkml:trace>
  <inkml:trace contextRef="#ctx0" brushRef="#br0" timeOffset="9035.27">30475 10524 21 0,'-3'0'68'16,"3"0"41"-16,0 0 41 0,0 0 40 0,0 0 33 16,0 1 11-16,0-1-20 0,0 0-28 15,-1 1-27-15,1-1-14 0,0 0-3 16,0 0 3-16,1 0 4 0,-1 0 2 0,3 0-7 16,-1 0-15-16,-1 0-25 15,1 0-16-15,-1 0-6 0,4 0-1 0,2 0-6 16,2 0-1-16,7 0-6 0,0-1-38 15,4 1-154-15,2-1-196 0,0 1-213 16,2-2-117-16,0 2 6 0,0-1 144 16,-1-2 193-16</inkml:trace>
  <inkml:trace contextRef="#ctx0" brushRef="#br0" timeOffset="9353.2">31123 10609 96 0,'7'-2'193'0,"-2"1"32"0,1 0 29 16,5-1-139-16,-2 0-45 0,3 0-4 15,2-1 0-15,-2 1-6 0,4-1-20 16,0 2-14-16,3-2-10 0,-1 1-25 16,3 1-40-16,1-1-54 0,-2 2-98 15,2-1-61-15,-5 1 6 0,-3-2 41 0</inkml:trace>
  <inkml:trace contextRef="#ctx0" brushRef="#br0" timeOffset="9711.92">31805 10615 243 0,'3'-2'399'0,"-1"1"108"15,-1 0 67-15,1-3-197 0,1 3-145 16,2 0-44-16,1-3-48 0,3 3-21 16,1-2-27-16,1 2-39 0,7-1-35 15,2 2-18-15,2-1-28 0,5 1-75 0,0 0-126 16,3 1-177-16,0-1-158 0,-2 2-20 16,-1-2 80-16,0-2 146 0</inkml:trace>
  <inkml:trace contextRef="#ctx0" brushRef="#br0" timeOffset="9907.04">32551 10624 21 0,'25'2'255'0,"-4"-2"73"0,3 2 40 0,1 1-76 16,4-2-464-16,1 1-125 0,3 1-29 16,-2-1 22-16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10-17T09:59:33.7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7698 16131 135 0,'0'3'290'0,"-2"0"86"0,2-3 37 16,0 1-145-16,0-1-73 0,0 0-9 16,2 0 7-16,-1 0 54 0,1-1 28 15,-2 1-24-15,0 0-44 0,2 0-46 16,-1 0-53-16,-1 0-45 0,2 0-30 16,0 1-11-16,1-1-9 0,0 2 3 15,4 0-1-15,-2 0 3 0,3 3-2 16,0-2 2-16,0 0 8 0,3 1 16 0,-1 0 12 15,2 0 10-15,1 0 13 16,1-1 16-16,0 0 15 0,4 0 15 0,-1-2 11 16,4 1 3-16,1-2-9 0,2 0-10 15,3 0-8-15,3-2-4 0,3 0-9 16,3-1-11-16,0 0-11 0,1 0-14 16,-1 0-10-16,2 1-5 0,-1-1 1 15,0 2-1-15,-2-2 3 0,0 0 0 16,-3 2 2-16,-2-3-6 0,-2 3-4 0,-1 0-3 15,-5-3-4-15,0 3-6 0,-3 0-11 16,-1-1-9-16,-3 2-12 0,-2 0-11 16,-2 0-9-16,-3 0-6 0,-2 0-6 15,-2 0 0-15,-3 0 2 0,1 2 7 0,-2-2 9 16,0 0 9-16,0 0 8 0,0 0 9 16,0 0 9-16,0 0 5 0,0 0 6 15,-2 0 3-15,2 0-2 0,0 0 3 16,0 0 5-16,0 0 4 0,0 0 1 15,-1 0 6-15,1 0-3 0,-2 0-4 16,2 0-8-16,0 0-4 0,0 0-16 16,0 0-22-16,0 0-32 0,0-2-39 0,-2 2-46 15,2-2-48-15,0 2-55 0,0 0-71 16,0-1-71-16,-3 1-111 0,3-2-176 16,-3 1-162-16,3 1-26 0,-3-3 81 15,-2 1 171-15,-1 0 235 0</inkml:trace>
  <inkml:trace contextRef="#ctx0" brushRef="#br0" timeOffset="2016.71">27645 12931 24 0,'1'-4'157'0,"-1"-4"79"15,-1 3 54-15,-1 0-40 0,2 2-13 0,-1-1-30 16,-4 0-15-16,4 0-15 0,-2-1-14 16,-2-1 3-16,0 0-7 0,-2 0-26 15,-3 0-20-15,0-1-16 0,-4 1-23 16,-4 0-22-16,-4 0-11 0,-2 0-17 15,-8 1-17-15,-6 3-12 0,-4-2-7 16,-7 3 0-16,2-1 8 0,-5 2 4 0,-3 0 2 16,-2 0 2-16,-2 0-2 15,-4 0-7-15,0 3-8 0,-4 1-8 0,-1 0-9 16,-2 2-5-16,1 1-3 0,0 4-1 16,7 0 1-16,5 4 0 0,4-2 4 15,5 2 2-15,5 1 13 0,5 2 5 16,2 3 8-16,6-1 5 0,4 1 1 15,4 0-15-15,2 0-6 0,5 1-5 16,1-1-36-16,5 3-1 0,4-3 20 16,1 0 28-16,6 3 30 0,3 0 54 15,5 2 27-15,2-1 8 0,2 1-11 0,4 2-14 16,-1-3-12-16,5 3-12 0,0-3-21 16,2 2-44-16,3-6-42 0,2 0-53 15,1 0-57-15,0 0-43 0,1-4-5 16,-1-2 1-16,2-2 32 0,0-3 45 15,-1 1 49-15,4-5 39 0,1 1 43 16,2-5 13-16,0 2 9 0,0-4-11 0,3-2 6 16,-1-2-9-16,-2 2 8 0,-2-3 0 15,3-1 8-15,1-1 2 0,0-4 10 16,-2 1 8-16,-1 1 11 0,-2-2-5 0,-2 3-51 16,-1-2-31-16,0-2-67 0,-1 0-101 15,1 3-113-15,0-1-19 0,-1-1 10 16,-2 1 64-16</inkml:trace>
  <inkml:trace contextRef="#ctx0" brushRef="#br0" timeOffset="3183.25">27591 11153 73 0,'-9'-7'201'0,"-2"0"81"16,1-1 86-16,1 0-84 0,-1 4-11 0,1-1-25 15,1 1-44-15,-5 1-53 0,2 0-44 16,-4 2-30-16,-1-1 1 0,-3 2 6 16,1 0 6-16,-2 0 3 0,-1 2-4 15,2-1-11-15,-1 2-15 0,-2 2-14 16,2 2-15-16,0 0-15 0,1 6-13 15,0-1-13-15,-1 3-9 0,3 3-2 16,-3 4-1-16,0 3 3 0,-1 1 12 0,-3 4 9 16,1 3 7-16,-6 0 2 15,4 1 0-15,1 0-8 0,0-2-8 0,6 0-14 16,0 1-9-16,1-1-2 0,4-1 2 16,-1 2 11-16,3 0 12 0,-1 2 12 15,2 1 7-15,2 2 4 0,-2 2-11 16,1 1-4-16,1 2-12 0,3 0-7 15,2-2-9-15,3-1-3 0,3-3-11 0,3 0 9 16,4-3 17-16,4-1 14 16,0-1 15-16,5 0 19 0,-2 2 6 0,-1 0-2 15,2-1-4-15,-6-2-5 0,1 0 1 16,1-1-4-16,-4-4-3 0,1-1-3 16,-2 0-5-16,3-1-50 0,0 1-37 15,1-4-26-15,2 2-11 0,1-3-10 16,2 3 36-16,-1-4 32 0,5-3 20 15,-1 1 14-15,1-5 8 0,2 0 9 16,-1-5 13-16,2-1 14 0,0-3 11 16,0-3 11-16,2-1 10 0,-1-4-2 15,1-1-5-15,0-3-3 0,1-3 0 16,-1-3 2-16,-1-3 4 0,1-1 5 0,0-4-1 16,-2-3-2-16,0 0-9 0,-1-4-10 15,-2-2-7-15,2-2-3 0,-2-4-3 16,-3-2-2-16,1-2-2 0,-2-4 2 15,-2 2-3-15,-2-5-3 0,-3 3-6 16,0-3 10-16,-2 0 1 0,-1 2 5 16,-3 2 10-16,-2 2 3 0,-1 2-7 15,-2 1-6-15,-2 3-6 0,-1 1-3 0,-2 1-6 16,0 3-4-16,1-3-16 0,-5 1-7 16,0 1-1-16,1 0 1 0,-1 3 4 15,0 0 4-15,1 4 0 0,0 1-6 16,-1 2-14-16,4 2-26 0,1 3-51 15,3 3-87-15,-1 3-220 0,2 4-230 16,0 8-86-16,0 0 36 0,5 3 117 16,0 3 229-16</inkml:trace>
  <inkml:trace contextRef="#ctx0" brushRef="#br0" timeOffset="4653.03">7812 16809 6 0,'0'4'277'0,"-2"0"144"16,2-3 83-16,0-1 60 0,0 1-233 15,2-1-117-15,-1 0-55 0,-1 0-4 16,2 2 16-16,-1-2 22 0,4 2 33 16,2-1 34-16,5 2 28 0,4-3 6 15,6 0-23-15,8 0-44 0,5-3-48 0,8 2-54 16,4-3-43-16,5 3-35 0,1 0-24 15,3-1-14-15,1 2-7 0,2 0 0 16,-4 0-2-16,-1 0-3 0,-5 0 1 16,-3 2-2-16,-2-4 5 0,-3 2 3 0,0-2 3 15,-1 1 4-15,-2-2-3 0,-2 0-32 16,-6 1-46-16,-3-4-57 0,-2 4-57 16,-6-2-67-16,-6 3-46 0,-5-1-54 15,0 0-131-15,-4 1-162 0,-4 1-94 16,0 0 30-16,-4-3 112 0,-1-1 196 0</inkml:trace>
  <inkml:trace contextRef="#ctx0" brushRef="#br0" timeOffset="33772.62">13121 15514 7 0,'-2'-3'134'0,"4"-1"78"0,-2 1 71 0,0 0-27 15,0 1 24-15,2 1 15 0,-2-2 8 16,0 3-2-16,-2-2-11 0,2 0-40 15,0 1-41-15,0 1-38 0,0-2-40 16,0 2-45-16,0 0-44 0,0 0-40 16,0 0-40-16,0 0-35 0,0 0-34 15,2 0-34-15,-1 2-32 0,-1-1-22 16,2-1 18-16,1 4 36 0,2-3 55 16,2 1 63-16,0-1 56 0,3 2 28 0,2-1 10 15,-1-1-3-15,6-1-9 0,-1 0-11 16,3 0-8-16,0 0-1 0,3-1-5 15,0-1-3-15,4 1-6 0,-2-2-4 16,3 1-13-16,-1-1-3 0,1 0-2 16,2 0 1-16,-1 2-2 0,0-1 2 15,2-1-1-15,0 2-10 0,2 0-7 0,1-1-5 16,-1 0-1-16,1 1 1 0,2 1 2 16,-2 0 7-16,2 0 2 0,-2 0 1 15,2 0 0-15,-3 0 0 0,5 1 4 16,-2 1 1-16,0-2 2 0,-2 0 0 15,2 2 2-15,0-1-1 0,0-1-3 16,3 0-2-16,-2 0-2 0,0 0-6 16,3-1-15-16,1-1-7 0,0 0-8 15,-2 1-9-15,3 1-4 0,0 0 7 16,0 0 1-16,1 0 5 0,2 0-9 16,0 1-12-16,2 1-2 0,-2-2 9 0,2 0 10 15,-3 0 24-15,2 0 27 0,0 2 11 16,-1-4 2-16,5 0-4 0,1 1-7 15,0 1-9-15,3-1-3 0,1 1-3 0,1 0-7 16,1 0-35-16,3 0-31 0,-3 1-30 16,1 2-32-16,-2-1-26 0,1-1 2 15,-4 0 8-15,3 1 21 0,-1-1 31 16,1 2 33-16,-1 0 32 0,2-2 26 16,2 1 12-16,1 1 0 0,-3-1-3 0,0 1-3 15,-4 1 0-15,0-1 2 0,-1 1 6 16,-4 0-14-16,2 1-21 0,-1-2-19 0,-1 2-14 15,-2-1-5-15,0 0 13 0,0-1 23 16,-1 0 23-16,0-2 25 0,2 3 11 16,-3-3 8-16,-1-1 3 0,-1 3-3 15,0-3-12-15,-2 2-3 0,-3-1 0 0,2 2 0 16,-4-3-1-16,0 1-3 0,-3-1-5 16,1 2-3-16,0-2 3 0,-2 1 5 15,0-1 4-15,-2 0-39 0,4 0-30 0,-1 0-30 16,-1 0-17-16,0 0-2 0</inkml:trace>
  <inkml:trace contextRef="#ctx0" brushRef="#br0" timeOffset="33851.58">17603 15555 43 0,'5'1'105'0,"0"-1"2"15,0 0-26-15,0 2-42 0,-5-2-79 0,0 0-53 16,0 0-13-16,0 0 6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10-17T10:01:12.8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8487 15636 2 0,'-3'-2'179'16,"3"1"139"-16,-2-2 130 0,2 3 45 15,-1-1-11-15,1 1-39 0,-2 0-60 16,2 0-69-16,0 0-69 0,-1 0-61 15,-1 0-49-15,2 0-37 0,0 0-25 0,0 0-9 16,0 0 0-16,0 0 11 0,0 0 10 16,0 0 7-16,0 0 5 0,0 0 1 15,0 0 0-15,0 0-5 0,2 0-11 16,-1 0-21-16,-1 0-31 0,0 0-39 16,2 0-35-16,-1 0-35 0,-1 0-26 15,2 0-16-15,-2 0-10 0,3 0-3 0,-2 0 7 16,-1 1 17-16,3-1 21 0,-3 0 30 15,5 1 36-15,-1 1 32 0,2-1 33 16,2 1 35-16,3-1 34 0,0 0 14 16,3 1 16-16,-1-1 7 0,2-1-8 15,1 0-22-15,0 2-20 0,3 0-23 16,-2-2-22-16,1 0-21 0,1 1-14 16,-3 1-14-16,1-1-7 0,0 1-13 0,-4-1-7 15,0 1 0-15,-1-1 5 0,-2 2 10 16,0-1 9-16,0-2 8 0,-2 1 0 15,-1 0-1-15,2-1 4 0,-4 2 17 16,-2-2 15-16,0 0 9 0,0 0 7 16,-3 0-4-16,0 0-11 0,2 0-5 0,-2 0 6 15,0 0 10-15,0 0 13 0,0 0 15 16,0 0 6-16,0-2 3 0,0 2-4 16,-2 0-5-16,2 0-10 0,0 0-9 15,0 0-5-15,0 0-6 0,0 0-10 16,0 0-10-16,0 0-9 0,0 0-12 15,0 0-11-15,0 0-34 0,0 0-81 16,0 0-109-16,0 0-165 0,-3-1-222 0,3 2-348 16,0-1-129-16,0 0 58 0,0 0 180 15,0 0 253-15,0 4 342 0</inkml:trace>
  <inkml:trace contextRef="#ctx0" brushRef="#br0" timeOffset="973.74">8613 16273 109 0,'-1'-2'182'0,"-4"-1"67"16,2 2-21-16,0 0 33 0,1 1 28 16,-1 0 25-16,-2 0 9 0,4 1 2 15,-3-1-18-15,1 1-16 0,0-1-16 16,3 0-14-16,-2 3-13 0,2-3-25 0,2 0-48 15,-2 0-62-15,2 0-65 16,-1 0-66-16,2 0-67 0,-1 0-31 0,1 0 15 16,2 1 68-16,3 0 84 0,6 2 86 15,4 2 65-15,7-2 23 0,5 0-33 16,6 0-50-16,2 0-44 0,-2 0-29 0,2 0-12 16,-3 0 0-16,2-1 9 15,0 0 6-15,-2 0-3 0,2-1-4 0,-4 2-16 16,-1-3-8-16,-4 1-7 0,-1-1 2 15,-6 0 3-15,-1 0-5 0,-4 0-5 16,-4 0-11-16,-3 0-15 0,-2 0-3 16,-4 0 6-16,-1 0 16 0,-1-1 23 0,-1 1 30 15,0 0 26-15,0 0 21 0,-1 0 8 16,1 0-2-16,-2 0-15 0,2 0-24 16,0 0-26-16,-1 0-23 0,1 0-21 15,-2 0-38-15,2 0-68 0,0 0-94 0,0 1-115 16,-3-1-160-16,2 0-141 0,-1 2-186 15,2-2-251-15,-3 2 1 0,-4 1 142 16,-1-3 196-16,-7-3 269 0</inkml:trace>
  <inkml:trace contextRef="#ctx0" brushRef="#br0" timeOffset="2162.46">32751 10491 12 0,'-5'-2'56'15,"-2"0"14"-15,1-2 11 0,0 3 1 0,0-2-6 16,-1 0-11-16,1 1-14 0,3 2-24 16,-2 0-11-16,5 0-4 0,-4-3-6 15,3 3-6-15,1-2-7 0,-3 2-10 16,-2 0-9-16,4 0-7 0,-2 0-19 0,3 0-32 16,-7 2-26-16,2 1-2 0,-1-3 17 15</inkml:trace>
  <inkml:trace contextRef="#ctx0" brushRef="#br0" timeOffset="2605.11">32545 10521 110 0,'0'1'201'0,"0"1"62"0,0-2 43 15,0 0 34-15,0 1 4 0,1-1 17 16,-1 0-7-16,0 0-26 0,4 0-34 15,-4 0-17-15,1 0-23 0,1 0-1 16,-1 0 24-16,3 0 27 0,2 0 6 0,2-1 2 16,3 1-4-16,3-2-33 15,7 1-38-15,7-2-17 0,7 0-29 0,7-2-32 16,6 2-38-16,2-1-28 0,0 2-25 16,3 0-18-16,1 0-12 0,-3 0 3 15,1 2-5-15,-3-1-20 0,-8 1-7 16,-4 0-6-16,-7 1-10 0,-5 1 0 0,-5 0 8 15,-4-1-8-15,-3 0-4 0,-2-1 8 16,-5 2 1-16,-1-2-14 0,-2 0 23 16,-3 1-1-16,3-1 1 0,-3 0 4 15,0 0 11-15,-3 0 13 0,3 0-1 0,-1 2-7 16,-1-2 0-16,0 0-1 0,2 0-9 16,0 0 1-16,0 0-5 0,0 0 6 0,-1 0-30 15,1 0-73-15,0 0-66 16,0 0-91-16,1 0-115 0,-1 0-117 0,2 0-82 15,-2-2-100-15,0 2-127 0,0 0-157 16,0 0 34-16,3-1 126 0,3-1 189 0,-3 0 231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10-17T10:03:29.8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6408 12678 27 0,'3'-1'320'0,"0"-3"173"0,-1 1 135 16,-2-1 116-16,1 4-251 0,-1-2-84 15,0 2-39-15,0-3-20 0,0 1-16 16,-1 1-40-16,1 1-34 0,0 0-52 16,-2 0-40-16,2 0-23 0,-1 0-11 15,-1 0-38-15,-3 0-58 0,0-1-61 0,-3 1-56 16,-6 1-40-16,-2 0-6 0,-4 4 22 16,-5 0 23-16,-4 4 24 0,-1 0 16 15,-1 1 16-15,-1 1 8 0,5-1 2 16,0 0 1-16,5 1-6 0,1-2-5 15,5 1-9-15,2-3-4 0,3-3-9 16,2 0-7-16,4 0-18 0,4-1-15 16,-1-3-19-16,2 1-10 0,0-1-12 0,0 2 0 15,0-2 19-15,2 1 41 16,-2 2 32-16,1 1 27 0,-1 2 26 0,0-1 10 16,0 2-10-16,2 0-6 0,-2 4 8 15,0-4 4-15,0 2-1 0,-2 0 6 16,2 0 5-16,-3 1 2 0,1 1 1 15,1-2-8-15,-1 2-16 0,-1-4-16 16,3 0-8-16,-2 0-1 0,1 0 3 16,-1-3-2-16,2 1-3 0,0-3-2 15,0 0-1-15,0 0 10 0,0-2 20 16,0 0 32-16,2 0 28 0,-1-2 22 0,1 0 18 16,-2 1-5-16,3-2-26 15,0 2-27-15,1-2-17 0,2 0-27 0,3-4-20 16,4 3-7-16,1 0-19 0,-1 1-22 15,1 0-12-15,2 2-1 0,-2-1 4 16,0 2 15-16,2 2 8 0,0-1 8 16,0 4 12-16,0-3 3 0,-2 3 4 15,3 1 0-15,-2 0-3 0,-1 1-5 16,-2 0-3-16,-1 2-3 0,-1-1-1 16,-2 0 6-16,-2-1 3 0,0 3 8 0,-1-3 6 15,-2 2 12-15,-1-2 17 16,-2 2 20-16,-2 0 31 0,-1 0 36 0,-3 2 26 15,-5-1 20-15,0 2 3 0,-5 0-19 16,0 1-27-16,-3-1-23 0,-2-1-24 16,1 0-14-16,1-1-12 0,0-3-38 15,3 1-52-15,5-3-64 0,0-2-74 16,5-2-70-16,1 0-30 0,2-1-10 16,1 0-9-16,2-1-20 0,0-2-71 0,2 0-154 15,-1 0-88-15,4-3 29 0,6 0 96 16,0-1 159-16</inkml:trace>
  <inkml:trace contextRef="#ctx0" brushRef="#br0" timeOffset="417.75">6586 12906 51 0,'0'-4'250'16,"-3"-3"126"-16,1 3 83 0,-1 4-18 15,-3-2-83-15,2-1-44 0,-3 1-52 16,-1 1-15-16,0 1-33 0,-3 1-37 16,2 4-25-16,-4-3-11 0,2 5 5 15,-2 3-3-15,-1 1-9 0,3 4-14 16,-5 2-21-16,4 1-26 0,0-2-19 0,2 1-23 16,2-3-25-16,1 3-19 0,4-5-9 15,1 2-13-15,2-2-11 0,0 0 8 16,2-4 9-16,4 2 14 0,-1-3 19 15,3-1 30-15,3 0 33 0,0-3 28 16,6-3 14-16,-1-1 6 0,5-2-2 16,1-5-16-16,0-1-22 0,3-3-14 15,-1-3-13-15,1-1-2 0,-4-2-3 16,-2-1 1-16,-3 0 4 0,0-1 5 16,-7 1 2-16,-1-4 1 0,-2 3-1 0,-4 2-4 15,-4-1-7-15,-1 3-15 0,-5 1-24 16,-1 3-28-16,-1 4-36 15,-4 0-71-15,0 3-96 0,-5 4-94 0,1 2-75 16,-4 4-173-16,2 1-230 0,2 3-50 16,4-1 72-16,3 2 116 0,0-3 222 15</inkml:trace>
  <inkml:trace contextRef="#ctx0" brushRef="#br0" timeOffset="963.69">7089 12714 106 0,'-3'-11'534'16,"1"1"289"-16,4 1 226 0,-2 2 171 15,0 2-417-15,0 2-204 0,0 0-193 16,0 3-134-16,0 0-97 0,2 0-96 16,-2 0-87-16,0 3-63 0,1 0-25 0,-1 3-2 15,2 3 28-15,-2 2 37 0,2 5 33 16,-1 1 13-16,2 0 5 0,-3 3-1 16,0-1 0-16,3 3-5 0,-3 4-1 15,0-2 0-15,0 6-2 0,0-4 4 16,-3 2 4-16,3-1 4 0,-1-1-4 15,-1-4-2-15,2-1-8 0,-1-6-4 16,1 0-8-16,0-1-42 0,0-6-63 16,0 0-88-16,0-2-108 0,0-2-106 15,-2 1-76-15,2-3-98 0,0 1-66 0,0-3-49 16,0 0-39-16,3-5 79 0,0-1 160 16,0 0 166-16</inkml:trace>
  <inkml:trace contextRef="#ctx0" brushRef="#br0" timeOffset="1318.43">7312 12728 56 0,'0'-1'391'16,"-3"1"158"-16,0 1 109 0,0 2 74 15,-2-2-353-15,-2 0-129 0,-5 0-35 16,1 4 11-16,-5-3 28 0,0 5 4 15,1 1-23-15,0 0-47 0,2-1-52 16,-1 3-35-16,3-1-15 0,2 0-12 16,3-1-12-16,1-1-22 0,1 1-26 0,3 1-30 15,1-3-13-15,0 1-3 0,3 1 5 16,-1-1 1-16,1-1-18 0,0 1 15 16,0 2 11-16,2-1 8 0,-2 1 15 15,3 1 35-15,-1 0 2 0,2 0-5 16,2 1-1-16,-3-3-3 0,2 2-5 15,0-3-3-15,3-1-4 0,-3 1 0 16,2-1-3-16,-1-2-36 0,0-1-103 0,1 0-115 16,-3-2-121-16,0 1-190 15,1-1-165-15,0-1-114 0,0 0 48 0,1-3 120 16,-1 0 200-16,0-3 211 0</inkml:trace>
  <inkml:trace contextRef="#ctx0" brushRef="#br0" timeOffset="2101.81">7483 12780 79 0,'-2'3'434'0,"2"1"93"0,0-1-17 16,2 0 18-16,-1 1-386 0,1 1-121 16,-2 0 41-16,0 2 115 0,0-1 50 15,0 2-10-15,3 1-31 0,-1 0-30 16,1 4-29-16,0 0-24 0,2 1-22 15,-1 2-14-15,-2-2-13 0,3 3-9 16,-2-1-47-16,0-1-30 0,-1-1-21 0,0-3-10 16,1-2-3-16,-2-1 31 15,1-2 29-15,1-3 36 0,-2 0 54 16,-1-1 68-16,0-2 77 0,2-2 88 0,-2 0 41 16,-2 0-51-16,2-4-70 0,-1-4-74 15,-2 1-100-15,1-7-71 0,1 0 2 16,-1-4 2-16,-1-1-11 0,3-1 8 15,-2-2 5-15,2 0 13 0,0 0 6 16,0-1 9-16,0 5 5 0,0 1 1 16,0 2 3-16,2 7-4 0,-2 0-11 15,0 5-25-15,0 4-44 0,0 0-63 0,2 1-56 16,-1 0-20-16,1 1 15 0,1-1 37 16,4 1 51-16,0 3 57 0,3-2 30 15,2 0 10-15,1 1 9 0,2 1-2 16,1-2 0-16,0 1-9 0,0 0-6 15,1-1-7-15,-4 2-3 0,1-1-1 16,-1 1 0-16,-2-3-1 0,-2 2-2 16,-1-1-13-16,-1 0-10 0,-4 0-13 0,0 0-9 15,-1 0-10-15,-2 0 3 16,-2-1 22-16,1 2 49 0,-3 2 56 0,-4 1 45 16,0 1 25-16,-6 2-3 0,1 1-39 15,-2 1-42-15,2-2-33 0,-1 1-21 16,1-1-11-16,2-1-8 0,2 1-18 15,4-4-26-15,2-1-25 0,1 0-18 16,2 0 2-16,0-2 26 0,3 3 45 16,2-3 49-16,2 2 43 0,3 1 24 0,0-1 4 15,1 0-13-15,3 0-18 0,-1 0-15 16,1-1-16-16,-1 1-8 0,-1 0-4 16,1 0-4-16,-2-1-5 0,0 2-2 15,0-3-4-15,-3 4-6 0,0-1-5 16,-2 0 1-16,-2 2 1 0,-1-2 5 15,-2-1 10-15,1 2 13 0,-4 2 14 16,1-1 14-16,-4 1 18 0,0 1 18 16,-4 0 12-16,1-1 8 0,-5 3-1 15,1-3-7-15,-3 1-9 0,-2 1-47 16,-1-3-121-16,-4 1-185 0,2 0-261 0,-1-1-398 16,-1-1-150-16,2 0 69 0,2 0 193 15,1-4 271-15,4 1 338 0</inkml:trace>
  <inkml:trace contextRef="#ctx0" brushRef="#br0" timeOffset="4267.96">8074 13102 23 0,'-5'1'280'16,"2"1"129"-16,0-2 107 0,1 0 77 16,1 0-271-16,-1 0-58 0,2 0-33 15,0 0-27-15,0 0 5 0,2 0-12 16,-2 0-21-16,1 0-26 0,-1-2-19 16,2 2-4-16,-2 0 12 0,2-1 8 15,-1 1 4-15,1-1-11 0,-1-1-26 16,4 2-5-16,2-2 7 0,3 0-4 0,3-3-4 15,4-1-6-15,1 0-31 0,4 0-34 16,0 0-15-16,1-1-2 0,2 1 4 16,3 0 7-16,1 0 4 0,1-2 0 15,0 2-6-15,-2 0-4 0,-1 0-12 16,0-1-1-16,-5 1-7 0,0 0-4 16,-3 0-3-16,-1 1-7 0,-3 1-6 0,0 1-8 15,-1 2 1-15,-1-1-1 0,1 0 1 16,-2 2 5-16,1 0 4 0,1 2-2 15,-1 0-1-15,1-1-1 0,-1 0-5 16,2 4-2-16,-2-2 0 0,0 1-6 16,0 2 1-16,-1 0 5 0,2 0 7 15,-1 0 14-15,1 1 8 0,-1-1 12 16,4 0 6-16,-2 1 2 0,2-1-2 16,-1-1 2-16,4-1 1 0,-2 0-1 15,2 0-5-15,-1-2-1 0,0 1-2 0,3-1 0 16,-1-2 2-16,-2 0 1 0,3 0 0 15,-2 0-10-15,-2-2-6 0,-1 1-1 16,-2-2 8-16,0 2 6 0,0-3 8 16,0 0 3-16,-2 1-7 0,1-2-12 15,-3 2-8-15,-3-1-4 0,0 4-6 16,-2-2-2-16,-1-1-6 0,0 1-2 16,-2 2-1-16,2-1 4 0,-3 1 2 15,2 0 2-15,-2-1-2 0,-1 1-4 16,1 0 0-16,-1 0-1 0,-1 0-1 15,0 0 3-15,0 0 1 0,0 0 4 0,0 0 3 16,0 0 4-16,0 0 3 0,0 0 3 16,0 0 1-16,0 0 1 0,0 0 2 15,0 0 0-15,-1 0 1 0,1 0-1 16,0 0 1-16,0 0 0 0,0 0 2 16,0 0 5-16,0 0 8 0,0 0 7 15,0 0 9-15,0 0 6 0,0 0 13 16,-2 0 14-16,2-2 16 0,0 2 21 0,-1 0 20 15,-1 0 16-15,2 0 8 0,-3 0-6 16,3-2-39-16,-3 1-37 0,3-2-31 16,-3 0-27-16,1-2-17 0,-1 3 11 15,1-4 6-15,-1 1 3 0,0-2 4 16,-2 1 10-16,2-1 15 0,-1-1 13 16,0 2 13-16,1-4-12 0,0 3-30 15,0 0-21-15,0-1-15 0,-1 1-18 16,1-2 9-16,0 3 23 0,-1 0 21 15,2 1 11-15,0 3 14 0,-1-2 12 0,3 1 7 16,-1 2-2-16,-1 1-9 0,2 0-8 16,0-3-12-16,0 3-10 0,0 0-18 15,2 0-13-15,-1 0-21 0,-1 0-20 16,0 0-12-16,2 0-12 0,-1 3-8 16,-1-3 2-16,2 0-2 0,-2 0-4 15,2 0-4-15,0 0 0 0,0 0 9 16,1 1 22-16,4-1 20 0,2 3 27 0,2-1 16 15,0 0 3-15,2 0-4 0,3 0-5 16,-2 1-2-16,2 2 1 0,0-3 3 16,3 1 1-16,-1 1 2 0,2 0 0 15,-2-1-3-15,0 0-4 0,-1 0 2 16,-2 0-3-16,0-2-1 0,-2 0-1 16,-1 1-1-16,-2 0-3 0,-5-1 1 15,0-1 1-15,-2 0 1 0,0 0 4 16,-3 0 16-16,0 1 12 0,0-1 20 15,0 0 28-15,-3 0 27 0,3 0 11 0,0 0 5 16,0 0-12-16,-2 0-25 0,2 2-34 16,0-2-28-16,-1 0-24 0,-1 0-19 15,2 0-15-15,0 2-14 0,-1-2-12 16,-1 1-9-16,0 0 8 0,-1 4 14 16,-3 1 20-16,-4 2 17 0,1 3 19 15,-1-3 3-15,1 3-6 0,-2-1-3 16,0 0 0-16,-2 1-1 0,4 0 3 0,-1-3-2 15,2-1 0-15,0 0-4 16,2-1 1-16,-2 0 0 0,0 0 1 16,0 1-1-16,2-1 1 0,0-1 1 0,1 0-1 15,0-3-1-15,-1 3 0 0,4-3-1 16,1 1-2-16,-1-3 0 0,2 1-9 16,0-1-25-16,0 0-43 0,2 0-63 15,-2 2-80-15,1-2-87 0,1-2-100 16,-2 1-125-16,0 1-146 0,0 0-97 15,3 1-147-15,-3-1-10 0,4 3 136 0,1-3 211 16,-5 0 199-16</inkml:trace>
  <inkml:trace contextRef="#ctx0" brushRef="#br0" timeOffset="5264.09">9873 12781 181 0,'0'-3'376'16,"-4"0"141"-16,4 1 106 0,-2 2-123 16,2-1-115-16,-1 1-65 0,-1 0-67 15,2 0-41-15,0 1-50 0,0-1-67 0,0 0-75 16,2 2-71-16,-1 0-21 16,-1-1 3-16,0 4 27 0,0 2 57 0,-1 2 63 15,-1 3 29-15,2 4 8 0,0-3 0 16,0 3-18-16,-1 0-21 0,1 1-12 15,-2 0-2-15,2 2-2 0,0 1-4 16,-2 1-7-16,2-2-12 0,0 2-13 16,0-1-9-16,0-2-7 0,0 0-3 15,2-3-4-15,0-1 1 0,-1 0 0 16,-1-3 5-16,3 1 6 0,-3-3-14 0,2 0-85 16,-2-2-77-16,4-1-85 0,-4 0-111 15,0-1-127-15,0-1-44 0,0-2-47 16,0-2-26-16,0 0 59 0,0 0 131 15,0 0 136-15</inkml:trace>
  <inkml:trace contextRef="#ctx0" brushRef="#br0" timeOffset="5651.38">9953 12981 121 0,'-2'0'342'0,"0"0"101"15,2 0 75-15,-3 0-71 0,2 0-185 16,-3 0-61-16,-2 0-19 0,-2 0-6 16,-1 0-6-16,-4 3-17 0,-1 0-26 15,-1 1-16-15,-2 2-2 0,1-1 3 16,-4-1 6-16,0 2 6 0,0-2 3 0,0 1 2 16,1-2 8-16,5 0 8 15,0-2 11-15,4 1 6 0,2-2-4 0,3-2-9 16,-1 1-7-16,0-2-3 0,1 0-9 15,0-2-11-15,2 1-6 0,-2-3-17 16,2-1-25-16,-3-2-15 0,4-2-23 16,1 1-26-16,-1-6-11 0,2 1 1 15,0 1-6-15,2 2 3 0,-1 1 6 16,1 2-3-16,1 1-12 0,-2 2-6 16,2 1-7-16,-1 2-8 0,-2 1-14 15,2-1-47-15,-1 4-89 0,-1-1-120 16,-1 1-133-16,1 1-165 0,0 1-58 0,1 3-4 15,1-1-2-15,1 2 11 16,2 1 136-16,1 3 113 0,0-3 123 0</inkml:trace>
  <inkml:trace contextRef="#ctx0" brushRef="#br0" timeOffset="6151.63">10112 12947 113 0,'0'-2'414'0,"0"-3"163"0,0 2 130 0,0 0 36 15,-3 2-240-15,2-2-111 0,-3 1-81 16,-2 1-54-16,-1-1-61 0,-2 0-67 15,1 4-44-15,-3 0-22 0,0 2-15 16,-2 2-21-16,4 2-17 0,-3 0-20 16,2 5-3-16,0 0-1 0,-2 4 5 15,4-1 0-15,0 2-2 0,0-3-12 16,5 2-11-16,1-1-8 0,-1-1 2 0,5 0 13 16,-1-1 15-16,4-1 18 0,1-1 17 15,2-1 28-15,0-3 16 0,6-2 10 16,-3-1 12-16,2-4 3 0,3-2 0 15,-2-2-1-15,2-1-4 0,-2-5-7 16,2 0-7-16,-5-3-8 0,3-1-6 16,-3-3-2-16,-3 1-4 0,0-1-2 15,-2 0-5-15,-4 0-2 0,1 0-7 16,-3-1-12-16,-1 0-10 0,-1 3-8 16,-1 0-11-16,-2 1-21 0,2 3-28 15,-2 2-44-15,1 2-67 0,-3 1-94 16,1 4-88-16,-1 1-72 0,-3 1-76 15,2 5-81-15,1 1-53 0,1 4-59 0,1 1 27 16,4-3 107-16,1 2 160 0,1-4 163 16</inkml:trace>
  <inkml:trace contextRef="#ctx0" brushRef="#br0" timeOffset="6549.47">10335 12846 39 0,'0'-6'364'0,"0"1"177"16,0 1 134-16,0 1 111 0,0 2-274 16,0 1-100-16,0-2-59 0,0 2-49 15,0 0-72-15,0 0-127 0,0 2-141 16,0-1-74-16,0 2-14 0,0 1 39 15,0 2 76-15,0 5 81 0,3-1 26 0,-3 2-11 16,2 3-27-16,-1 0-25 0,-1 2-15 16,2-1-3-16,-2 4-6 0,2-2 0 15,-1 1 1-15,1-1-5 0,-1 2 0 16,-1-4 1-16,0 1 1 0,0-2-2 16,0-4-1-16,0 3 1 0,0-3 1 15,0 0 0-15,0-3-39 0,0 0-67 16,0-3-58-16,0 2-62 0,0-4-60 0,2-2-34 15,-2 1-35-15,0-1-32 16,2-1-18-16,-1-3-36 0,-1 3-66 0,3-4 40 16,1-3 78-16,0 0 89 15,2-1 124-15</inkml:trace>
  <inkml:trace contextRef="#ctx0" brushRef="#br0" timeOffset="6855.53">10474 12927 44 0,'0'-5'291'0,"0"4"148"16,-1-1 119-16,-1 2 28 0,1 0-128 16,-1 0-80-16,-1-1-51 0,-1 1-30 15,1 0-43-15,-3 0-55 0,0 0-54 16,0 1-51-16,-3 3-41 0,-3 3-15 0,2 0 0 16,-4 1-1-16,0 3-1 0,1-1-6 15,-1 2 1-15,3 0 3 16,1-2-9-16,0-1-16 0,3-2-26 0,2 1-32 15,4-2-13-15,-1 0 2 0,2-1 20 16,2 1 42-16,1-1 36 0,3-1 21 16,2 2 14-16,2-2-1 0,-1 1-18 15,2 1-14-15,2-2-29 0,-2-1-76 16,0 0-82-16,0 1-84 0,0 0-99 16,-3 0-130-16,3 2-73 0,-3-3-79 15,0 3-50-15,-3-4 63 0,2 1 141 0,-2-2 153 16</inkml:trace>
  <inkml:trace contextRef="#ctx0" brushRef="#br0" timeOffset="7671.62">10550 13022 255 0,'0'-2'473'0,"0"0"113"15,0 2 56-15,0 0-201 0,0 0-241 16,0 2-149-16,-3 0-36 0,3 2 12 15,-3 0 14-15,3 5 9 0,-2-3 17 0,-1 3-17 16,3 1-17-16,0-1-11 16,0 2-2-16,3 0 3 0,-1-1-4 0,-2 1-9 15,3-2-7-15,0 0-7 0,0-2-4 16,-1-1-2-16,1 0 0 0,-1-1 7 16,-1-1 2-16,2-1 4 0,-3-2 20 15,2 1 38-15,0-2 48 0,-2-2 68 16,1 1 33-16,-1-2-6 0,0-3-17 0,2-2-14 15,-2 0-37-15,0-3-18 0,-2-2 2 16,2 2-6-16,-3-4-17 0,1 0 1 16,-2-1 10-16,0-2 9 0,0-2 2 15,-4 1-10-15,5 0-19 0,-2 0-3 16,0 1 16-16,2 3 20 0,0 2 14 16,0 4 9-16,1 2-7 0,0 2-27 15,2 2-31-15,0 0-33 0,0 3-33 16,0 0-32-16,0 0-30 0,0 0-28 15,0 0-22-15,2 0-17 0,-2 0-14 16,0 0-9-16,2 0-11 0,-1 0-3 16,-1 0-4-16,3 0 32 0,2 3 39 0,3-3 47 15,5 0 35-15,-1 1 34 0,4-1-2 16,-2 0-14-16,-1 0-13 0,1 0-15 16,-4 2-8-16,1-1-7 0,-2 1-9 15,-2 0-8-15,-1 0-8 0,-3 0-2 16,3 1 0-16,-4 0 4 0,-1-1 7 15,1 0 10-15,-2 3 7 0,0-3 7 0,-2 5 12 16,1-3 21-16,-2 2 22 16,-3-1 21-16,-1 2 9 0,1 0-1 0,-1 3-17 15,-2-1-17-15,1 0-17 0,2 0-12 16,1-2-13-16,0 1-17 0,1-1-18 16,2-1-26-16,-1 0-29 0,3 0-23 15,3-1-12-15,-3-1 4 0,5 1 22 16,-2-2 30-16,0 2 34 0,2-3 33 15,1 2 19-15,1-2 11 0,0 1-3 16,1 0-4-16,-1 0-6 0,-1 0-12 0,2-1-5 16,-4 1-5-16,1-2-8 15,0 2-9-15,-2 0-4 0,1-2 1 0,-3 3 3 16,2 0 9-16,-3-1 13 0,0 3 13 16,0-3 17-16,-3 2 22 0,0 2 27 15,0-1 26-15,-2 2 20 0,0-1 11 16,-4 1-1-16,1-1-13 0,0 0-61 15,1-1-101-15,-5 0-116 0,1 0-148 0,0 1-234 16,-3-3-271-16,-1 3-31 16,-2-1 84-16,1-4 154 0,-1 0 239 0</inkml:trace>
  <inkml:trace contextRef="#ctx0" brushRef="#br0" timeOffset="40815.62">12876 13527 188 0,'-2'0'399'0,"2"-2"138"0,0 0 101 15,0 2-141-15,0 0-132 0,2-1-103 16,-2 1-71-16,3 0-52 0,-3 0-46 0,2 0-48 16,0 0-49-16,-1 0-33 0,-1-1-7 15,3 1 8-15,3-2 23 0,-1 2 36 16,3 0 27-16,0-1 12 0,3-1-1 16,-2 1-15-16,1 1-23 0,2 0-18 15,-2-1-9-15,1 1 1 0,0 0 8 16,2 0 6-16,1 0 3 0,0 0 2 15,2 0-11-15,-2 0-48 0,-1 0-65 0,1 0-76 16,-1 0-100-16,-1 0-98 0,-2 1-70 16,-3-1-76-16,-3 1-3 0,-4-1 81 15,5 3 113-15,-5-3 130 0</inkml:trace>
  <inkml:trace contextRef="#ctx0" brushRef="#br0" timeOffset="41050.12">12913 13600 174 0,'1'2'393'16,"-1"-2"122"-16,2 0 81 0,-1 0-120 15,2 0-142-15,-3 0-89 0,2 0-36 0,-2 0-14 16,1 0-31-16,1 0-35 0,-1-2-32 16,4 0-27-16,0 1-18 0,3 0-10 15,1-2-14-15,3 1-12 0,-1 0-11 16,3-2-2-16,0 2-3 0,3-2 1 15,-1 2-17-15,2 2-60 0,-4-4-93 16,3 4-135-16,-4 0-150 0,1 0-189 0,-1 0-32 16,-1 0 72-16,0-1 147 0,-3-2 169 15</inkml:trace>
  <inkml:trace contextRef="#ctx0" brushRef="#br0" timeOffset="45369.28">17643 12319 51 0,'2'-3'191'16,"-2"2"66"-16,0-2 44 0,0 1-99 15,0 1-38-15,0 0-2 0,0 1 29 16,0 0 35-16,0 0 24 0,0 0 0 16,0 0-36-16,0 0-48 0,0 0-42 0,0 0-28 15,0 0-16-15,0 0-8 16,0 0-8-16,0 0-7 0,0 0-7 0,0 0-10 15,0-2-9-15,0 2-9 0,0-2-4 16,0 2-3-16,0 0-2 0,0 0 0 16,0-1-2-16,0 1-6 0,0 0-5 15,0-1-5-15,0 1-7 0,0 0-3 16,0 0-5-16,0 0-1 0,0 0-2 16,0 0-4-16,0 0-2 0,0 0-3 15,0 0-5-15,0 0-1 0,0 0 0 0,0 0 2 16,0 0 3-16,0 1 9 0,0-1 5 15,0 0 8-15,0 0 6 0,0 0 5 16,0 0 4-16,0 0 5 0,0 0 5 16,0 0 5-16,0 0 9 0,0 0 4 15,0-1 6-15,0 1 4 0,0 0 4 16,0 0-1-16,0 0 0 0,0 0-7 16,0 0-7-16,0 0-9 0,0 0-6 0,0 0-9 15,0-2-6-15,0 2-2 16,0 0-2-16,0 0-2 0,0 0 1 0,0 0-3 15,0 0 0-15,0 0-1 0,0 0-1 16,0 0 0-16,0 0 1 0,0 0 1 16,0 0 2-16,0 0 3 0,0 0 3 15,0 0 3-15,0 0 2 0,0 0 2 16,0 0 4-16,0 0-2 0,0 0 2 16,0 0-1-16,0 0-2 0,0-2-1 15,0 2-2-15,0 0 0 0,0-1-4 0,0 1 1 16,0-2-2-16,0 2 0 0,0-1 0 15,0 1 0-15,0-3 1 0,0 3 2 16,0 0 0-16,0 0 0 0,0 0 0 16,0 0-2-16,1 0-1 0,-1 0-1 15,0 0-3-15,0 0-3 0,0 0 0 16,0 0-4-16,0 0-3 0,0 0-3 0,0 0-3 16,0 0-3-16,0 0-5 15,0 0 0-15,0 0-2 0,0 0 1 16,0 0 1-16,0 0 2 0,0 0 3 0,0 0 3 15,0 0 4-15,0 0 2 0,-1 0 2 16,1 0 2-16,0 0 0 0,0 0 3 16,0 0 0-16,0 0-2 0,0 0-2 15,0 0-4-15,0 0-4 0,0 0-5 16,0 0-11-16,0 0-34 0,-2 0-43 16,2 0-62-16,0 0-65 0,2 3-52 0,-2-3-36 15,0 0-17-15,1 0 23 0,2 1 17 16,1 2 17-16,0 1 61 0,6 0 65 15</inkml:trace>
  <inkml:trace contextRef="#ctx0" brushRef="#br0" timeOffset="47240.35">3141 12362 76 0,'-1'-3'204'0,"-1"3"49"15,0 0 22-15,2-1-156 0,0 1-67 0,0 0-30 16,2 0 7-16,-2 0 37 0,0 1 50 16,0-1 40-16,3 0 24 0,-3-1 20 15,3 1 7-15,2 0-7 0,0-1-17 16,1 0-29-16,2-2-43 0,0 2-39 15,2 0-29-15,0-1-21 0,3 0-15 16,1 1-11-16,-1 0-7 0,4 1-4 16,-1 0 3-16,5 0 4 0,1 1 6 15,0 0 4-15,2 1 4 0,4 1 3 0,-3 1 3 16,4-1 3-16,-1 2 3 0,1-3 0 16,-2 2-1-16,3-1-4 0,0 1-5 15,2-4-1-15,2 1-3 0,1-1-1 16,1-1 0-16,2-3 0 0,0 1 1 15,2 2 0-15,-4-2-1 0,-3 1-1 16,-1 0-2-16,-2-2-7 0,0 3-3 16,-5 0-6-16,-1-2-3 0,0 3 0 15,0 0 5-15,-1 3 3 0,-4-3 9 16,3 2 4-16,-1-1 3 0,-2-1 0 16,0 3-3-16,-3-3-3 0,1 0-2 0,-4 0-2 15,1 0-1-15,-3 0 0 0,0-3 3 16,-1 2 2-16,-4 1 1 0,-1-1 2 15,-2 1 6-15,1-1 6 0,-2 1 8 16,-2 0 7-16,0 0 10 0,0 0 7 16,0 0 4-16,0 0 3 0,0 0 2 15,-2 0 1-15,2 0-5 0,-2 1-7 16,0-1-10-16,2 0-12 0,0 0-26 0,-2 0-44 16,1 0-65-16,1 0-113 15,-2 0-124-15,2 0-148 0,0 0-92 0,0 0 29 16,0 0 112-16,-6 0 142 0</inkml:trace>
  <inkml:trace contextRef="#ctx0" brushRef="#br0" timeOffset="61783.04">1900 11024 194 0,'5'-2'323'0,"-4"0"134"0,1 1 102 0,-2 0-160 16,0 1-39-16,0-2-10 0,-2 0-68 16,-1 0-40-16,0-1-34 0,-2 0-29 15,-6-4-23-15,2 1-8 0,-5 0-2 16,-1-1-15-16,-5-1-18 0,-3 2-35 16,-4 0-28-16,-4 0-26 0,-8 2-15 0,-3 1-9 15,-4 1-3-15,-4 2-10 16,-2 0-6-16,-5 5-3 0,-3 1-3 0,-3 2 1 15,1 0 5-15,-1 1 2 0,1 2 6 16,2-2 7-16,0 2 22 0,4-3 47 0,7 3 37 16,8-3 21-16,8-1 7 0,9-3-14 15,7-1-39-15,4 0-32 0,5-2-31 16,1 1-30-16,5-2-35 0,2 0-38 16,0 0-44-16,0 0-39 0,0 0-8 0,2 3 32 15,-2 2 52-15,1 1 59 0,1 5 65 16,1 6 39-16,0 1 1 0,-2 2-18 0,4 3-21 15,-3 0-12-15,3 1 5 0,-2 1 7 16,2 1 11-16,-2 3 12 0,1 0 15 16,-2 1 14-16,3 6 5 0,-4 5 2 15,3 3-4-15,-1 1-12 0,0 1-24 0,2 1-16 16,2-1-11-16,0-1-8 0,1 0-2 16,1 1-1-16,4-4-14 0,-2-2-65 15,3-3-58-15,-1-1-65 0,1-4-85 16,3 0-80-16,-2-6-41 0,2-2-71 0,2-4-52 15,-3-4-30-15,3-4-30 0,3-3 35 16,2-4 111-16,3-7 125 0,3-4 128 0</inkml:trace>
  <inkml:trace contextRef="#ctx0" brushRef="#br0" timeOffset="62265.06">1995 11039 106 0,'1'-5'478'16,"-4"2"165"-16,-2 3 64 0,1 0 14 0,2 1-547 15,1 1-214-15,1 1-71 0,-3 3 42 16,-2 2 73-16,-2 6 80 0,-1 4 48 16,-1 2-15-16,3 5-39 0,-1 3-45 0,2 1-29 15,2 4-22-15,2 0-7 16,2 2-3-16,-1 1 11 0,5 4 13 0,0 6 25 15,1 2 14-15,4 4 8 0,2 2 9 16,-2-4 8-16,4 2-6 0,-1-4-8 16,2-1 12-16,-3 0-4 0,0 0-14 0,1-4-9 15,-2 0-12-15,-1-8-24 16,-1-3-13-16,-1-4-3 0,0-4 3 0,-3-3 6 16,1-3 13-16,-3-3 18 0,-3-1 20 15,0-3 31-15,-2 0 26 0,-2 0 28 16,-2-2 23-16,-1 0 10 0,-4-2-4 15,-1 0-13-15,-6-1-22 0,-3 3-29 16,-4-6-32-16,-5 4-47 0,-3-3-27 0,-4-1-25 16,-4 1-27-16,-3-3-13 0,-7 4-4 15,-4-1 3-15,-5 2 0 0,-5 3-5 16,-1-2 8-16,-4 0 18 0,2 1 12 16,3 0 13-16,5-1 23 0,7-1-19 0,7-1-60 15,3-1-80-15,7 0-166 0,4-3-205 16,2 0-158-16,0-1 7 0,2-1 89 15,5 0 181-15,3-1 208 0</inkml:trace>
  <inkml:trace contextRef="#ctx0" brushRef="#br0" timeOffset="62667.88">996 11462 175 0,'-2'-5'582'0,"2"-1"181"0,11 2 114 15,-5 2 52-15,-1 0-644 0,-3 1-201 16,-1 1-115-16,1 0-56 0,-2 0-12 0,0 1-1 16,0-1-28-16,0 2-16 0,3 0 4 15,-3 4 24-15,2 5 49 0,1 4 70 16,1 6 47-16,0 5 19 0,-1 4 3 16,0 1-11-16,0 2-14 0,0 2-19 0,2-3-13 15,0 0-4-15,1 0-5 0,-1 1 6 16,1-3 7-16,-1-3-5 0,0-3-27 15,0-2-57-15,-1-1-98 0,1-1-107 0,-2-2-103 16,0-3-108-16,0 0-64 0,-1-4 54 16,0 2 106-16,-1-4 122 0</inkml:trace>
  <inkml:trace contextRef="#ctx0" brushRef="#br0" timeOffset="63382.1">1255 11928 56 0,'1'1'402'0,"-1"1"156"0,0-4 114 16,0 1 83-16,0-2-352 0,0 0-146 0,0-3-38 15,0 2 1-15,0-2 11 0,0-5-3 16,-1-1-19-16,1-3-36 0,0-2-39 16,0-2-33-16,-2-1-6 0,1-1 5 0,-1 0 6 15,0 0-8-15,-2-2-5 0,1 1-20 16,1 1-27-16,-1 0-21 0,3 3-13 16,-2 2-7-16,1 4-4 0,1 2-4 15,0 1-9-15,0 4-13 0,0 0-22 0,1 1-23 16,1 1-23-16,1-2-24 0,-1 1-14 15,1-1-17-15,3 1-13 0,-4 1-12 16,-1 2-7-16,1 1 0 0,1 0 19 0,0 1 32 16,2 4 32-16,1-1 36 0,2 1 16 15,2 5-4-15,-1-1-16 0,-1 0-14 16,3 4-8-16,-3-2-4 0,2-1 10 16,-1-1 15-16,-3-2 12 0,2 1 11 15,-1-2 6-15,-1-1 7 0,-2-1 7 0,1-2 12 16,0-2 17-16,-2 2 20 0,2-2 17 15,-2-2 8-15,3 0-7 0,-1-1-15 0,3-4-23 16,0-2-12-16,1-2-3 0,-2-2 12 16,1 0 16-16,-2-2 17 0,-1 1 11 15,1-4 9-15,-1 0 6 0,0-1 24 16,-2 2 24-16,-2 0 32 0,1 4 45 16,0 2 37-16,-1 4 3 0,-1 2-21 0,0 3-48 15,0 2-84-15,0 0-92 16,0 0-78-16,0 0-54 0,0 0-34 0,0 2-14 15,0 0-9-15,0 0 14 0,0-1 32 16,2 2 41-16,1 3 45 0,0 0 53 16,2 4 42-16,-1 4 19 0,1 0 11 15,0 3 6-15,-2 0-3 0,2 2-10 0,-2 1-8 16,2-3-7-16,-1 4-8 0,1-3-1 16,0 1 1-16,-2-5 7 0,2 3-21 15,0-2-72-15,1 0-147 0,0-1-191 16,-1-1-254-16,0-2-61 0,-2-2 64 0,-1-3 162 15,-2-6 199-15</inkml:trace>
  <inkml:trace contextRef="#ctx0" brushRef="#br0" timeOffset="65058.76">831 10992 106 0,'2'-2'231'0,"-2"1"61"16,0-1 52-16,0 2-109 0,-2 0-17 0,2 0 10 15,-1 2 3-15,-1-2 1 0,0 0-39 16,1 0-43-16,-1 0-35 0,0 0-14 15,1 0-4-15,1 0 4 0,-2-2-2 16,1 2-1-16,-2 0-6 0,3-1-9 0,-2-1-8 16,1 2-7-16,1-2-4 0,0 2-2 15,0-1 1-15,-2 1 2 0,2 0 1 16,0 0 1-16,0-1 2 0,0 1-1 16,0-2-1-16,0 0-3 0,-1 2-11 0,-1-2-13 15,2 0-13-15,-2-1-7 0,1 0-3 16,-1 1 0-16,2-3 1 0,-3 0-3 0,1 1-2 15,-1-2-8-15,0-1-8 0,1 2-3 16,-2-3 6-16,1-2 9 0,0 1 7 16,-1-2 4-16,1 1 6 0,0-4-2 15,0 0-8-15,-2-3-17 0,2-3-22 0,0 0-15 16,0-5-18-16,1-2-16 0,2-2 3 16,-1-8 21-16,-1-1 13 0,2-5 7 0,-2-6 11 15,2-1-19-15,-3-7-28 0,0 0-15 16,0-1 0-16,-4 3 10 0,0 2 13 15,-3 1 14-15,-1 3 4 0,0 3 2 16,-2 2-10-16,0 2 9 0,-1 3 7 16,3 3 12-16,-1 2 6 0,2 1 7 15,2 3 6-15,-1 1 3 16,1 2-2-16,3 4 2 0,0-1 4 16,2 5 2-16,0 1 0 0,1 4 2 15,1 1-3-15,-2 0-6 0,3 1-3 16,0 3 2-16,0 2 1 0,0 2 2 15,0 1-3-15,0 0-10 0,0 3-13 16,0 1-13-16,0-1-11 0,0 1-8 16,0 0 6-16,0-2 8 0,3 2 10 15,-3 0 19-15,0 0 28 0,1 0 25 16,-1 0 23-16,0 0 21 0,0 0 5 16,2 0-15-16,-2-2-20 0,0 0-15 15,1 2-17-15,1-2-11 16,1 0-6-16,-1-1 0 0,3-1-7 15,1-1-4-15,3-1-1 0,-1 0-3 16,2 2-6-16,-2-2-3 0,1 3-6 16,1-2-7-16,1 2 1 0,0-2 3 15,3 3 3-15,3-1 1 0,3 0 4 16,3-2 7-16,1 1 0 0,3 0 2 16,1-1 3-16,5-1 4 0,4-2-1 15,6 1 8-15,2-3 9 0,3 0 5 16,2 0-2-16,4-1-2 0,0-1-8 0,1 3-11 15,2-2-3-15,0 3-4 0,0-1 0 16,-3 1-1-16,-5 3-3 0,0 0-15 16,-6 2-14-16,-4-2-10 0,-1 3-5 15,-8 0 5-15,-6-1 16 0,-2 2 17 0,-7-1 7 16,-3-1 8-16,-6 3 10 0,-1 0 18 16,-5 0 14-16,0 0 14 0,0 1 3 15,0-1-13-15,-2 2-20 0,1-2-21 16,1 0-18-16,-2 2-18 0,2-2-20 15,0 1-13-15,2 0-8 0,-2 1 0 0,0 1 8 16,1 0 18-16,1 1 15 0,0 1 13 16,0 1 7-16,0 0 8 0,1 0 3 15,-3 1 3-15,2 0 0 0,-2 1 3 16,0 1-2-16,0 2 0 0,0-1-5 16,1 4-11-16,1 1-9 0,-2 4-4 0,3 0 1 15,-1 1 5-15,3 4 6 0,-2 1 7 16,0 3 3-16,3 1 0 0,-1 6 3 15,1 3 5-15,-1 3 6 0,1 2 11 16,2 5 9-16,0 0 1 0,0 1-11 0,0 1-6 16,6 3-12-16,1-1-9 0,2 0-3 15,-1 2 7-15,1-2 3 0,-1 2 4 16,0-1-1-16,-4 1-4 0,1 0 2 16,-2-4 29-16,-3 1 3 0,1-2 10 15,-4-4 8-15,-3 0 7 0,-1-3-19 0,-2-3-1 16,-1-3-11-16,-3-5-17 0,-1-3-15 15,0-6-26-15,1-1-38 16,0-4-50-16,2-3-59 0,-2-3-64 0,2-4-42 16,1 0-21-16,2-3 1 0,-2-3-12 0,2-1-18 15,0 0 33-15,0 0 56 0,0 0 78 16</inkml:trace>
  <inkml:trace contextRef="#ctx0" brushRef="#br0" timeOffset="65738.53">921 10344 144 0,'-3'1'371'16,"0"-1"147"-16,0 0 120 0,1-1-62 15,2 0-165-15,0-1-68 0,0-2-73 0,-3 4-57 16,2-5-30-16,1-1-45 0,0-1-41 16,0 0-27-16,0-2-17 0,0 0-14 15,0-1-6-15,4 0-7 0,-1-2-12 0,0 1-26 16,4 2-31-16,-1-2-33 0,1 1-23 15,3 1-7-15,0 1 1 0,1 1 10 16,3-1 13-16,-2 3 14 0,1 0 9 16,0 0 0-16,-1 2-2 0,0 1 0 0,-1 4 4 15,-3 1 7-15,0 3 19 0,0 1 22 16,-2 3 21-16,-4 2 15 0,3 0 8 16,-5 3 7-16,0 0 1 0,-2 2 0 0,-1 0-1 15,-2 1-1-15,0 0-8 0,-1 2-7 16,-2-2-7-16,0 3-8 0,-1-2-4 15,-1 1-3-15,-1-1-15 0,3 0-19 0,0 0-27 16,3-2-32-16,-1-3-30 0,5 0-9 16,1-4 1-16,1-1 13 0,4 0 16 15,-1-2 24-15,1-4 24 0,3 2 23 0,2-1 18 16,2-3-1-16,3-2-29 0,2-1-70 16,1-2-90-16,-1-1-72 0,2-3-70 0,-2 1-73 15,0-4 12-15,1 2 66 0,-4-3 83 16</inkml:trace>
  <inkml:trace contextRef="#ctx0" brushRef="#br0" timeOffset="66516.03">1304 10487 46 0,'2'0'95'15,"-2"2"39"-15,0 0-16 0,0-2 45 16,0 0 97-16,0 0 109 0,0 0 87 0,-2 0 51 16,2 0 20-16,-1 0-33 0,-1-4-70 15,2 1-64-15,-2 0-72 0,-1-4-75 16,0 0-45-16,-2-4-36 0,0 1-29 15,-1-4-16-15,0 1 1 0,-1 0-10 0,1-3-5 16,0 1-9-16,-2-1-9 0,0 1-27 16,3-3-28-16,-1 3-22 0,-1-2-22 15,1-2-15-15,2 1-6 0,-1-1 4 0,3 0 0 16,-1 3 6-16,1 0 10 0,1 3 12 16,-1-2 8-16,2 3 15 0,0 3 11 15,0 0 4-15,0 4 1 0,0 0-1 0,0 0 0 16,0 3-6-16,0-1-9 0,0 3-11 15,0 0-18-15,0 0-26 0,0 0-33 16,0 0-37-16,0 3-35 0,0-3-27 16,0 4-3-16,0-2 27 0,3 0 41 0,-1 2 51 15,3 0 46-15,1 2 27 0,2 1 5 16,-2-1-5-16,2 0-8 0,0 0-5 0,1-2-1 16,-2 1 5-16,1 1 2 15,-2-4 5-15,2 2 0 0,1 0 4 16,-1-1 3-16,2 3 8 0,-1-2-12 0,-1 0-12 15,-1-1-8-15,-1-1-5 0,-1-1 2 16,1-1 27-16,-1-1 45 0,-2-1 45 0,2-1 32 16,0-3 18-16,-1-2 1 0,2-3-12 15,-1-2-16-15,-2 0-10 0,1-2-11 16,-3 2-14-16,1-1-14 0,1 0-16 16,-1 1-5-16,-1 3 8 0,-1-1 17 0,0 4 16 15,0 1 11-15,0 2-5 0,0 0-27 16,0 2-37-16,2 2-47 0,-2 0-50 15,0 0-43-15,0 0-46 0,0 0-33 16,0 2-32-16,1 0-12 0,1 0 20 16,1 0 46-16,0 3 48 0,3 1 54 0,1 3 48 15,1 2 18-15,1 1 8 0,-1 5 9 16,0-2 5-16,-2 3 8 0,2 0 9 16,-3 2 15-16,0-1 4 0,-2 1-31 0,3-1-55 15,-2-2-87-15,0 0-134 16,2-1-137-16,-1-3-129 0,0 1-93 0,1-1 34 15,1-5 120-15,0-3 141 0</inkml:trace>
  <inkml:trace contextRef="#ctx0" brushRef="#br0" timeOffset="67299.82">2422 9706 17 0,'6'-1'293'0,"-1"-1"129"15,-2 0 112-15,-1 2 109 0,-1-1-213 16,-1 1-48-16,0 0 22 0,0 1 13 16,-1-1-2-16,-1 0-32 0,0 0-61 15,1 0-80-15,-2 0-90 0,-2 0-79 16,0-2-63-16,-1 2-49 0,-4-2-22 0,1 1-10 16,-5 1-5-16,1 0-1 0,-4 3 3 15,2-1 6-15,-5 3 4 0,2 1-28 16,-4 3-48-16,0 0-54 0,-5 5-41 15,-1 2-23-15,-5 2 18 0,-4 5 29 16,-4 5 25-16,-3 2 33 0,-2 2 18 16,6-1 24-16,1-2 28 0,6 1 32 0,8-5 11 15,4-2 5-15,5-2-13 0,2-3-9 16,5-2 1-16,1-1 9 0,1 0 19 16,1-1 27-16,-1-2 29 0,0-1 23 15,2 0 10-15,0 1 3 0,2-6 5 16,0-2 6-16,-1-1 13 0,3-3 19 15,1 2 22-15,0-2 20 0,0 0 13 0,0 0-1 16,0-2-24-16,-2-1-40 0,1-1-35 16,-2 0-51-16,1-4-40 0,1 1-25 15,-1-3-22-15,1 0-30 0,-1-2-22 16,2 1-12-16,2-3 0 0,-1-2 9 0,1 0-7 16,1 0 15-16,3-1 10 0,0 2 17 15,-1-2 23-15,0 6 57 0,-2 0 51 16,0 5 42-16,-1 1 31 0,1 1 19 15,-2 2 2-15,-1 0-10 0,0 0-14 0,-1 2-23 16,-2 2-34-16,3-2-49 0,-2 2-58 16,1-1-59-16,1 0-52 0,-2 3-3 15,1 0 20-15,-4 2 40 0,0 3 49 16,-2 4 55-16,0 2 17 0,-1 1 6 16,0 0-2-16,3 0-13 0,0-4-19 15,2 0-20-15,0-1-11 0,3-3-8 0,0 0 1 16,3 0 9-16,0-2 13 0,-1 0 21 15,3-2 31-15,-1 1 37 0,3-1-13 16,1-1-66-16,4-3-112 0,3-1-161 0,2-3-140 16,5-3-15-16,-1-5 77 0,4-1 116 15</inkml:trace>
  <inkml:trace contextRef="#ctx0" brushRef="#br0" timeOffset="67834.45">2795 9724 10 0,'1'8'245'15,"-1"-3"96"-15,0 1 55 0,0-4 69 16,2 0-202-16,-2-2-4 0,0 0 42 15,-2 0 67-15,1 0 44 0,1 0-15 16,0-2-51-16,-2 1-67 0,1 0-77 16,-3-5-81-16,-2 1-60 0,2-3-33 15,-4-1-10-15,1-3-7 0,-2 0 3 16,-1-3 2-16,1-1 22 0,-2-2 21 16,1-2 21-16,-1 1 12 0,-1-4 7 0,2 2-17 15,-1-5-20-15,-1 1-13 16,2-3-15-16,0-2-8 0,1-1-12 0,1-1 4 15,2 0 9-15,-1 3 17 0,2 3 21 16,-1 2 33-16,3 4 6 0,0 2-15 16,1 4-29-16,1 0-29 0,1 0-32 15,0 2-14-15,0 2 6 0,1 1-1 0,1 0-10 16,0 3-19-16,-1-1-26 0,4 1-37 16,-1-1-20-16,1 1-7 0,-2 1-3 15,4 2-2-15,-1-2 3 0,1 1 1 16,2 3-4-16,-1-2-18 0,3 3-14 15,-2 0-20-15,1 0-20 0,1 3-16 16,0-2-9-16,-1 3-14 0,-1-2-20 0,3 4-30 16,-3 1-19-16,-1 0 5 15,-2 3 19-15,0 0 22 0,-1 3 21 0,-4 2-24 16,-2 3-12-16,-3 1 22 0,-3 1 52 16,-3-2 79-16</inkml:trace>
  <inkml:trace contextRef="#ctx0" brushRef="#br0" timeOffset="68032.87">2569 9492 72 0,'0'4'428'0,"0"-1"141"15,6-1 88-15,0-4 67 0,-2 2-375 16,2-5-134-16,-1 3-23 0,4-3 0 16,-1-1-7-16,2 0-42 0,-1 0-59 15,4-3-55-15,0 3-41 0,0 1-23 16,0-1-12-16,1 0-40 0,-1 1-68 15,3 2-154-15,-2 0-159 0,3 3-183 0,1 0-41 16,-1 0 75-16,-2 3 168 0,0-2 180 16</inkml:trace>
  <inkml:trace contextRef="#ctx0" brushRef="#br0" timeOffset="68148.66">3068 9553 1 0</inkml:trace>
  <inkml:trace contextRef="#ctx0" brushRef="#br0" timeOffset="69818.48">3081 9582 23 0,'0'3'27'0,"0"-1"-1"0,0-2 5 16,0 2 26-16,0-2 53 0,0 2 63 15,0-2 65-15,0 0 70 0,0 2 50 16,0-2 12-16,0 0 0 0,0 0-10 15,0-2-33-15,0 2-55 0,0-2-60 0,0 0-49 16,0 2-44-16,0 0-35 16,0-2-30-16,0 2-27 0,0 0-17 0,0 0-6 15,0 0 0-15,0 0 18 0,0 0 23 16,-2 0 20-16,2 0 13 0,-1 0 7 16,1 0-5-16,0 0-15 0,-2-2-6 15,2 2 9-15,-1-1 10 0,-1 1 11 16,2-2 13-16,0 2 1 0,-2-1-18 0,2 1-21 15,-1-3-16-15,1 3-10 16,0 0-12-16,0 0-16 0,0 0-17 0,0 0-17 16,0 0-19-16,0 0-13 0,0 0-8 15,0 0-7-15,1 0-4 0,1 0-2 16,-2 0-6-16,2 0-4 0,-1 0-3 16,1-2 3-16,-2 2 4 0,1 0 10 15,1 0 6-15,0 0-20 0,1-5 3 16,2-1 11-16,2 0 18 0,1-1 25 15,-3-2 41-15,0-1 15 0,0 1 7 16,-4-1 2-16,1-1-5 0,1 2-8 0,-3-3-5 16,-3 0-8-16,1 0-17 0,-1 0-6 15,0 3-12-15,-2 0-26 0,0 4-24 16,-1 1-16-16,-2 0-20 0,2 3-10 16,-2 0 3-16,1 1 5 0,-2 1 0 15,1 2 6-15,-1 3 9 0,-1-1 12 16,1 6 10-16,-1-3 2 0,1 1-9 15,1 2-18-15,2-2-17 0,1-1-8 0,2 3 1 16,1-3 13-16,0 1 19 0,2-1 12 16,0 0 7-16,0-3 15 0,0 2 27 15,2-1 47-15,0-1 43 0,-1-1 33 16,1-1 12-16,-1 0-10 0,1-1-25 0,-2-1-21 16,0 0-2-16,2 1 8 0,-2 0 12 15,1-2 16-15,-1 0 17 0,0 0 11 16,0 0 11-16,0 0 6 0,0 0-3 15,0 0-7-15,0 0-11 0,0 0-14 16,0 0-13-16,0 0-21 0,2 0-33 16,-2-2-37-16,0 2-29 0,0 0-21 15,0-2-12-15,1 2 8 0,-1 0 15 16,2 0 16-16,-2 0 17 0,0 0 18 16,2 0 14-16,-2-1 15 0,0 1 6 15,0 0 0-15,0 0-13 0,0 0-38 0,0 0-44 16,1 1-35-16,-1-1-29 0,3 0-27 15,0 2 0-15,0 1 10 0,1 3 2 16,0-4 15-16,3 4 37 0,-2-1 38 16,1 3 39-16,-2 0 36 0,1-1 18 15,0 2 6-15,0 0-8 0,0 0-17 0,-1-2-11 16,1 0-5-16,-2 2-7 0,2-1 4 16,-2-2 18-16,-1-1 17 0,-1 1 11 15,1-3-7-15,-2 0-47 0,2 0-41 16,-1-1-15-16,-1-2 24 0,0 0 71 15,0 0 113-15,0 0 105 0,0-2 76 16,0-1-5-16,0 0-57 0,-1-4-57 16,-1-2-21-16,-3-1-22 0,2-3 3 0,0 0 17 15,-1-1 10-15,1 0-31 16,2-1-28-16,-4-2-4 0,4 0 3 0,-1-1-7 16,-1 1-22-16,3-2-31 0,-2 2-28 15,1 1-16-15,-1 0 1 0,2 3 17 16,-2 3 17-16,2 3-5 0,0 5-37 15,0-3-54-15,0 4-67 0,2 1-61 16,-2 0-57-16,2 1-40 0,-2-1-26 16,1 0-16-16,-1 2-1 0,2 1 39 15,0-3 48-15,1 2 52 0,4 2 49 16,-2 1 43-16,1 1 13 0,3-2 5 0,0 2-3 16,-1 0 0-16,0 0-3 15,0 0 0-15,2 0 5 0,0 0 3 0,-2 0 8 16,1 0 11-16,1 0-1 0,1-4 0 15,0 2 5-15,0-2 1 0,0-2 3 16,2 0 6-16,-2 0 5 0,0-3 5 16,0 0 8-16,2-4 5 0,-2 1 7 15,0-2 4-15,-1-1 0 0,0-2-3 0,-2-2 2 16,-1-1 3-16,-1-1 11 16,2-2 13-16,-4 1 7 0,1 1 1 0,-3 0 3 15,1 0 0-15,-1 1 15 0,-2 4 34 16,0 1 20-16,-2 3 13 0,2 4 5 15,-3-3-20-15,1 4-55 0,-3-1-51 16,2 2-50-16,-3 0-57 0,0 2-40 16,1-1-18-16,-5 4 0 0,0-1 14 15,0 5 17-15,-1 1 14 0,-3 4 12 16,4 1 4-16,-1 2 5 0,2-2-2 16,1 2-9-16,3 0-7 0,0-1-13 0,4-2 1 15,-1-1 4-15,5 1 30 16,-1-4 30-16,1 2 20 0,2-3 15 0,1 0 19 15,2 1-1-15,3-3-2 16,-3 0 19-16,2 1 17 0,2-1 8 0,1-3 9 16,1 1-5-16,-1-4-20 0,5-1-23 15,0-1-34-15,1-4-21 0,0-1-1 16,0-1-10-16,0-2-12 0,2 0-23 16,-2-5 1-16,-1 3-29 0,-2-4-3 0,-2-5 11 15,-1 1 22-15,-2-2-6 0,0-2 11 16,-1 3 1-16,-2 0 3 0,-2 0 19 15,0 1 41-15,-1 2 53 0,-5 3 67 16,2 0 83-16,-4 3 65 0,2 5 45 0,-3 0 4 16,1 3-44-16,-1 1-70 0,-1 0-76 15,-1 2-69-15,2 0-44 0,-2 1-16 16,0 0-8-16,-3 4 7 0,0 0 20 16,-1 1 21-16,1 3 18 0,-3 0 6 15,1 1 1-15,2 2-15 0,0 0-23 16,1 1-33-16,4-1-31 0,1-1-9 15,5 0 4-15,0-2 22 0,5-1 40 16,0 3 40-16,3-4 17 0,3 3-23 0,-1-4-101 16,7 1-179-16,1-5-240 0,5 2-110 15,2-4 5-15,0-4 109 0,-1-1 180 16</inkml:trace>
  <inkml:trace contextRef="#ctx0" brushRef="#br0" timeOffset="71115.96">2433 11162 109 0,'3'-6'517'16,"0"-3"210"-16,-3 8 162 0,0-3 131 0,0 1-420 16,0-2-157-16,0 2-65 0,-1-2-28 15,-1 4-15-15,0-1-38 0,1 1-42 16,-1 0-58-16,-1 1-61 0,-2 0-66 16,-4 0-65-16,-1 0-62 0,-2 1-53 0,-7 3-35 15,-3 4-11-15,-2 2 15 16,-5 8 30-16,-1 1 32 0,-3 3 26 0,-3 1-26 15,0 4-27-15,-4-2-12 0,2 3-7 16,-3-3-12-16,3-1 19 0,5-3 15 16,4 0-2-16,6-4-14 0,7-5 5 15,2 1-6-15,4-5-19 0,4 1-16 0,1-3-12 16,3-4-15-16,2 0 9 0,0 0 27 16,0-2 13-16,0-2 34 0,2 2 42 15,-1-4 31-15,1 4-1 0,0-5 3 16,1-1-23-16,0-5-22 0,0-1-12 15,2-2 30-15,1-3 18 0,-3-2 21 0,-1 2 6 16,3-3 1-16,-2-1-8 0,3 2 0 16,-2-1 7-16,0 4 23 0,1 1 24 15,-4 2 16-15,1 7 15 0,-2 1 5 16,0 3-17-16,0 0-31 0,0 4-39 16,0 0-45-16,0-2-58 0,-2 2-62 15,2 2-1-15,0-2 21 0,0 7 44 0,-4-1 60 16,1 5 67-16,0-1 9 0,-1 5 1 15,-1-1-11-15,2 3-11 0,0-1-5 16,-2 0 5-16,2-1-5 0,3-1-19 16,-3-1-22-16,3-4-18 0,3 2-19 15,-3-4-5-15,3-3 9 0,2 1 25 0,0-3 48 16,1 0 58-16,4-1 57 0,4-2 8 16,2-1-104-16,6-2-174 0,5-4-221 0,3-3-107 15,3-4 6-15,-3-2 119 0,-1-2 163 16</inkml:trace>
  <inkml:trace contextRef="#ctx0" brushRef="#br0" timeOffset="72263.97">2921 11087 278 0,'2'7'418'0,"0"-6"112"0,-1 1 91 15,1-2-181-15,-2 0-131 0,0 0 20 16,0 0 20-16,1 0 45 0,-1-2 23 16,2 1 7-16,-2 0-9 0,0-3-20 0,2 2-44 15,-2-2-54-15,0-3-58 16,0 0-63-16,-2-1-68 0,2-5-46 0,-2-1-27 15,1-1-14-15,-1-1-10 0,-1 0-3 16,0-2 4-16,-2 0 6 0,-1-1 11 16,-2-2 4-16,1-1-9 0,-1-1-19 15,-2-1-34-15,2-3-19 0,-2 1-13 16,-1 1-6-16,2 1-1 0,1 2 4 16,1 0-12-16,1 2-17 0,3 3-12 15,0 2-5-15,3-1-4 0,0 3 2 0,3 1 5 16,0 2 0-16,2-2-1 15,-1 1-3-15,3 0 1 0,-1 3 3 0,1 0 0 16,0 1-6-16,1 2-7 0,-1 0-7 16,1 4-4-16,1 0 1 0,-1 1 3 15,3 1-11-15,0 0-14 0,0 3-13 16,-1 0-18-16,2-1-15 0,-1 2-13 16,-1 2-19-16,-1-3-49 0,1 2-39 0,-4 3-15 15,1-1 1-15,-3 3 19 16,-2 1 23-16,-4 4 9 0,-2 2-7 0,-6 3 33 15,-1 1 52-15,-5 1 78 0</inkml:trace>
  <inkml:trace contextRef="#ctx0" brushRef="#br0" timeOffset="72466.72">2814 10906 1 0,'2'3'244'0,"-1"-3"162"0,2 0 115 16,0-2 119-16,-1 0-167 0,1-2-50 15,2 2-28-15,-2-4-18 0,4-2-49 16,0-1-69-16,1 1-85 0,3-2-84 16,2-2-62-16,-1 0-36 0,3-1-19 15,1 2 0-15,2 0-33 0,-3-1-92 16,5 1-134-16,-2 4-198 0,-1 0-204 16,2 1-106-16,-2 1 65 0,1 3 148 0,-7 0 210 15</inkml:trace>
  <inkml:trace contextRef="#ctx0" brushRef="#br0" timeOffset="73518.83">3171 10843 11 0,'2'6'107'0,"-2"-6"-34"0,0 7-21 16,3-5-36-16,-1 2-74 0,1 0 60 16,-2-2 88-16,3-1 65 0,0 0 16 15,-2 3-10-15,1-2-22 0,-2 0-24 16,1 2-26-16,1-1-21 0,-1 1-14 0,1 0-10 15,0-1-9-15,-1 0-2 0,-1-1 0 16,3 2 5-16,-3-3 9 0,2 2 17 16,-1-3 30-16,-1 2 52 0,1-2 75 15,-1-2 73-15,1-1 72 0,1 0 30 0,-1-4-18 16,3-2-44-16,-2-3-50 0,2-1-54 16,-4 0-40-16,2-2-25 0,0 0-26 15,-3 0-32-15,2 0-32 0,-1 0-24 16,1 0-16-16,-2 0-9 0,0 2 2 15,3 2 4-15,-3 3 12 0,0-1 9 16,0 5-5-16,0 1-18 0,2 1-39 16,-2 1-52-16,0 1-65 0,1 0-58 15,1 0-40-15,0 0-11 0,-1 1 12 0,4-1 32 16,0 2 44-16,1 1 36 16,2-3 33-16,-2 2 24 0,2-2 17 0,1 5 15 15,1-3 12-15,0 2 14 0,2-2 12 16,1 2 16-16,1-2 12 0,0 2 11 15,4-3 5-15,-1 0 4 0,0-1-1 16,3 0-8-16,-1 0-7 0,-1-2-12 16,0-2-14-16,2 0-10 0,-5-3 2 15,2 1 9-15,-4 2 15 0,1-5 23 16,-3 0 25-16,-3 2 21 0,1-4 10 16,-1 1 2-16,-1 0-7 0,-2-5-17 0,2 0-13 15,-4 1-13-15,2-1-4 0,-3-1-3 16,-1-1 0-16,-1 4-7 0,0 3-11 15,-3 1-10-15,3 0-11 0,-2 2-13 16,1 3-4-16,1-1-2 0,-2 4-1 16,2-1-6-16,-1 0-3 0,-1 0-6 15,-1 2-11-15,3 0-16 0,-3 0-18 0,2 2-23 16,-1-2-29-16,0 2-31 16,-1 0-30-16,-2 0-10 0,0 4 2 0,-1 2 21 15,-3 1 28-15,1 1 29 0,0 0 18 16,0 3 8-16,2 0 6 0,-1-1 0 15,4 0 4-15,-2 0 5 0,2 0 8 16,3 0 5-16,-1-2 6 0,1 1 9 16,1 0 5-16,-1-4 10 0,3 4 7 15,-1-4 4-15,1 2 2 0,-1 0-1 16,3-1-3-16,-1-1 6 0,4-1 10 0,-2 2 22 16,2-4 16-16,2 2 15 0,1-1 14 15,0-2 12-15,5-2-4 0,-2 1-3 16,5-4-13-16,-1 1-34 0,2-4-35 15,2 1-31-15,-1-2-23 0,-1 0-12 16,2-3-3-16,-4 0-3 0,2-4-8 16,-4 1-1-16,3-2 13 0,-2-3 16 15,-1-2 29-15,0-1 28 0,0-2 26 16,-4-4 14-16,1-1 10 0,-5 0 13 16,-1 0 5-16,-1 0 2 0,-5 3 34 0,1 4 50 15,-4 1 40-15,1 7 29 0,-4 2 16 16,2 2-29-16,-2 2-64 0,-1 3-85 15,1 2-86-15,-3 1-76 0,-1 1-53 16,-2 4-24-16,-1 2 13 0,-2 2 38 16,1 3 50-16,1 0 47 0,1 3 34 15,1 0 21-15,0 0 3 0,3 0-13 16,1 0-20-16,2-2-17 0,3 1-4 16,4 0 12-16,0-3 17 0,2 0 19 0,3-2-16 15,3 1-38-15,0-4-61 16,2 2-77-16,4-3-132 0,2-2-222 15,0 0-230-15,0-2-33 0,0-1 62 0,-3-1 152 16,-5-5 252-16</inkml:trace>
  <inkml:trace contextRef="#ctx0" brushRef="#br0" timeOffset="77447.81">2012 12987 32 0,'2'0'141'0,"-2"0"76"0,0 0 41 16,0 0 53-16,0 0 62 0,0 0 35 15,0 0 10-15,0 0-20 0,-2-2-63 16,1 2-64-16,1-1-52 0,0 1-31 16,-2 0-24-16,2-1-21 0,-3 1-24 15,1-2-21-15,1 0-15 0,-1 1-8 0,-1 1-8 16,0-1-4-16,-2-3-13 0,-1 3-12 15,1-1-18-15,-1 1-12 0,-4-2-11 16,-2 3-8-16,-1-2-11 0,-1 2-7 0,-4 0-6 16,-4 2-1-16,0-2 3 15,-2 3 5-15,-4 0 7 0,1 0 4 0,-5 0 3 16,-3 2 1-16,-4-1-2 0,1 0 0 16,-3 1-1-16,1 1 0 0,0-2 0 15,0 4 1-15,2-2 1 0,3 1 2 0,-1-1-1 16,3 2 1-16,3-2 3 15,4 0 2-15,1 0 3 0,4 0 3 0,4-2 3 16,1 0 1-16,2 0-1 0,-2-1 0 16,5-2 3-16,-3 2 1 0,1-1 1 15,-1-1-1-15,1 1 1 0,2-2 17 0,0 1 42 16,2-1 30-16,1 0 22 0,0 0 14 16,0 0-9-16,2-1-24 0,-1 1-6 15,0-2 11-15,2 2 20 0,0 0 3 0,2 0-21 16,1 0-37-16,2 0-46 0,-1 0-47 15,1 0-25-15,0 0-5 0,0 0 4 16,0 2 6-16,1-2-4 0,-1 0-7 16,0 0-9-16,0 0-8 0,2 0 2 0,-2 0 8 15,0 0 16-15,1 0 20 0,-1 0 21 16,2 0 19-16,-2 0 15 0,0 0 11 0,0 0 5 16,0 0-3-16,0 0-6 0,0 0-8 15,0 0-12-15,0 0-7 0,0 1-7 16,0-1-4-16,0 0 0 0,0 0 4 15,0 0 5-15,0 0 4 0,0 0 3 0,0-1 7 16,2 1 6-16,-2 0 6 0,1-2 7 16,-1 2 8-16,0 0 4 0,0 0 3 0,0 0-3 15,0 0-2-15,0 0-6 0,0 0-2 16,0 0-6-16,0 0-3 0,0 0-4 16,0 0-1-16,0-1 5 0,0 1 4 15,0 0 7-15,0 0 5 0,0 0-1 0,0-2-3 16,0 2-9-16,0 0-11 0,0 0-9 15,0 0-10-15,0 0-8 0,0 2-2 16,0-2-3-16,0 0 1 0,0 0-2 16,0 0-1-16,0 0-8 0,0 0-7 0,0 0-10 15,0 1-10-15,-1-1-11 0,1 0-11 16,0 0-7-16,0 2-3 0,0 0 15 16,0 4 17-16,0 5 19 0,0 3 24 15,1 5 20-15,-2 5 7 0,-1 5 8 0,-3 7 6 16,0 9 3-16,-3 7-11 0,-1 11 1 15,-2 11-1-15,3 9-5 0,-3 9-6 0,5 6-4 16,1-1-15-16,5-5-14 0,3-7-13 16,7-7-5-16,5-6 0 0,0-1 10 15,0-2 3-15,0 0 4 0,2 1 8 16,-4 2 6-16,2-1 2 0,0 1-2 0,-1-2-4 16,0-4-6-16,0-3-5 0,-1-3 0 15,4-2 1-15,-2-3 7 0,0-3 4 0,-2-4-1 16,0-6-4-16,-1-6-31 15,-2-6-26-15,-2-6-37 0,-2-3-64 0,-3-4-90 16,-1-5-73-16,1-2-53 0,-3-5-29 16,0-2 9-16,0-1 29 0,0-2-78 0,0 0-151 15,-5-10-14-15,0-1 51 0,-2-10 96 16,0-1 195-16</inkml:trace>
  <inkml:trace contextRef="#ctx0" brushRef="#br0" timeOffset="78281.12">2143 13174 39 0,'-4'-4'344'0,"-1"-1"182"0,0 2 144 16,2 0 104-16,0 2-314 0,1-1-130 16,2 2-140-16,-1 0-98 0,1 3-28 15,-2 2 12-15,-1 3 33 0,1 4 52 16,-4 7 33-16,3 5-5 0,-2 1-40 15,2 6-47-15,0 0-43 0,1 3-28 16,-1 4-19-16,0 3-1 0,1 4 8 16,-1 6 11-16,-3 7 2 0,3 5 2 0,0 7-2 15,1 5-7-15,0 9-5 0,1 5-7 16,-1-2-4-16,2-2-8 0,0-1-14 16,2-5-24-16,1-4-9 0,2-1-5 15,0-2 8-15,2 0 7 0,1-1 25 0,-1-2 28 16,-2-2 25-16,-1-4 10 0,2-2 18 15,-4-5 6-15,-2-2-4 0,1-6-10 16,-1-3-10-16,0-6-11 0,2-6-16 16,-2-6-14-16,0-1-11 0,0-5-10 15,2-5-1-15,-1 0-3 0,-1-5 1 16,0 0-1-16,0-5 2 0,0-2 2 0,0-1 14 16,0-2 21-16,0 1 18 0,0-2 16 15,-1 0 11-15,1 0 0 0,-2 0-7 16,2 0-16-16,0 0-5 0,0 0-4 15,0 0-3-15,-3 0-7 0,3 1 0 16,-2-1-10-16,-2 4-12 0,2-3-14 16,-1 1-10-16,3-1-9 0,-3 1-9 0,3-2-5 15,-2 1-6-15,2 2-2 0,-1-1 6 16,-1-1 5-16,2 1 10 0,-2-2 13 16,2 1 10-16,-1 0 15 0,1-1 17 15,-2 2 20-15,-1 0 16 0,0 0 16 16,-2 1 5-16,-1-1-2 0,-2 2-13 15,0-2-21-15,-6 2-19 0,0 0-26 16,-5-1-36-16,-1 1-32 0,-3 0-21 0,-4 0-15 16,-3 0-8-16,-3 1 10 0,-2-1 14 15,-3-3 18-15,-3 3 13 0,-3-6 19 16,-5 0 18-16,1-2 21 0,-4-2 15 16,0-2 9-16,1-2 6 0,1-1 2 0,4 0-3 15,3-1-13-15,5 1-57 0,7-1-93 16,2 0-110-16,6 2-122 0,3-3-189 15,3 0-227-15,3-2-97 0,3-4 53 0,1-7 133 16,2-6 211-16,1-7 266 0</inkml:trace>
  <inkml:trace contextRef="#ctx0" brushRef="#br0" timeOffset="79084.82">1483 12448 99 0,'-2'2'226'16,"0"-2"67"-16,1 0 67 0,-1 0-99 0,1 2 12 15,-1-2 22-15,2 0 25 0,-2 0 10 16,1 0-20-16,1 0-43 0,-2 1-35 16,1-1-31-16,1 0-11 0,0 0-8 15,0 0-6-15,0 0-10 0,0 0-13 16,0 0-17-16,0 0-19 0,1 0-22 0,-1 0-23 15,0 0-28-15,0 0-24 0,0 0-27 16,0 0-25-16,0 0-16 0,0 0-9 16,0 0-5-16,0 0-6 0,0 0-12 15,0 0-22-15,0 1-12 0,0 1 14 16,0 2 36-16,-1 4 40 0,1 4 40 0,-2 1 27 16,2 3 5-16,-3 6-16 0,3 0-13 15,0 2-1-15,0 2 4 0,3-1-3 16,-3-1-6-16,2 1-2 0,1-5-10 15,0-2-9-15,0-1-7 0,2-2-19 0,-2-2-27 16,2-2-28-16,-2-1-10 0,3 0 0 16,-1 2-3-16,-2-1-11 0,2 0-27 15,0-1-63-15,-2 1-108 0,-1-1-106 16,2-1-106-16,-1-2-88 0,-1 2 41 16,1-7 115-16,-3-2 140 0</inkml:trace>
  <inkml:trace contextRef="#ctx0" brushRef="#br0" timeOffset="79497.38">1584 12377 74 0,'-5'-5'409'0,"2"-1"173"15,0 6 125-15,1-2 89 0,-1 2-400 0,1 0-131 16,-3 2-70-16,2 1-20 0,-4 1 6 16,0 4 12-16,1 1-5 0,1-1-40 15,2 2-55-15,1 0-43 0,1 0-24 16,1 3-3-16,1-1 9 0,-1 3 8 16,2 0 5-16,-1 3-7 0,3 3-11 0,-1 1-12 15,0 4-5-15,0-1-6 0,-1 2-10 16,1 0 5-16,0-1 12 0,2-1 8 15,-4-1 4-15,1 0 5 0,1-3-18 16,-1-1-40-16,-1-1-42 0,-1-2-39 0,0-2-36 16,0 0-20-16,2-4-14 0,-2 0-5 15,0 1-10-15,0-6-15 0,0 2-16 16,0-3-16-16,-2-1-17 0,2 0-8 16,-1-1 5-16,-1-1 8 0,-1-1-7 0,-3-1-13 15,3-1-36-15,-4-1-33 0,1-1 21 16,-4-1 62-16,0 0 89 0</inkml:trace>
  <inkml:trace contextRef="#ctx0" brushRef="#br0" timeOffset="79850.99">1375 12820 233 0,'-11'-9'441'0,"3"-3"154"0,0 3 128 16,-1-1-132-16,4 1-82 0,-1 2-39 16,1-3-17-16,0 4 10 0,2-1 3 0,1 5-28 15,1-1-65-15,-1 1-84 0,2 2-92 16,2-1-99-16,-2 1-99 0,1 0-88 15,1 0-71-15,-2 0-61 0,1 1-15 0,4 1 22 16,0 1 51-16,3 3 62 0,3 3 69 16,-1 2 34-16,-1 2 13 0,2 2 7 15,-1 0-3-15,-1 2-4 0,0-2-5 16,1 0-10-16,-2-2-12 0,2 1-21 0,-1-2-19 16,0-3-17-16,1-3-7 0,-1 0 9 15,-2-2 20-15,-1-2 22 0,1-1 34 16,-3-2 39-16,4-1 27 0,-2-2 15 15,4-5 5-15,2-3-6 0,1-4-22 16,0-1-21-16,1-3-15 0,-1 1-8 0,2-6-11 16,0 1-7-16,0-2-10 0,0-1-7 15,0 1-44-15,0 2-61 0,-3 3-90 16,-2 5-132-16,-2 4-270 0,-2 6-306 16,0 5-60-16,-1 2 78 0,-2 3 169 0,0 2 290 15</inkml:trace>
  <inkml:trace contextRef="#ctx0" brushRef="#br0" timeOffset="80750.82">1200 14259 1 0,'-4'-7'224'0,"1"2"152"0,0-1 119 15,0-1 115-15,-3 3-184 0,4 0-41 0,-3-1-44 16,2 2-14-16,2 0-5 0,-1 0-3 16,0 0-1-16,2 0-24 0,0 0-53 15,0 2-67-15,0-2-66 0,2 0-67 16,1 0-60-16,0-1-38 0,4-4-23 0,3 0-10 15,5-1 5-15,2-2 12 0,1 3 15 16,4-3 10-16,0 4 13 0,-1 1 9 16,-1-1 6-16,0 2-2 0,-2 2-2 15,-1-1-10-15,-2 4-7 0,-3-3-7 0,-4 6-4 16,0-3 3-16,-3 4 6 0,1-1 14 16,-3 2 20-16,-1-1 26 0,-2 3 34 15,0 1 36-15,-3 2 21 0,-5 5 13 16,-3 1-3-16,-2 4-14 0,-4 1-23 15,-2 3-24-15,0-1-20 0,-2-1-19 0,5-1-18 16,2-2-18-16,3-2-18 0,5-3-21 16,0-4-24-16,4-1-20 0,2-1-8 15,2-4 3-15,2 1 12 0,1 0 25 0,1-3 29 16,2 2 23-16,5-4 22 0,-1 4 7 16,3-2 4-16,2-1 2 0,0-1 3 15,-1 0 2-15,0 0 2 0,-2-1-3 0,0-1-9 16,-4 0-20-16,0 2-26 15,-4 0-26-15,-3 2-24 0,2-2-12 0,-4 3-3 16,-1-2 13-16,0 3 35 0,0 0 59 16,0 0 60-16,-3 4 57 0,-3-1 32 15,1 3 10-15,-3 1-20 0,-3 3-32 0,-3-1-36 16,1 1-33-16,-1-1-70 0,0 1-86 16,0-1-89-16,3-4-94 0,1 2-112 15,-1-1-104-15,3-2-91 0,3-1-108 16,0-1 33-16,2-3 111 0,3-3 168 0,0 0 178 15</inkml:trace>
  <inkml:trace contextRef="#ctx0" brushRef="#br0" timeOffset="81383.22">1533 14515 225 0,'0'1'423'0,"0"-1"126"0,0 0 101 0,0 0-157 16,0 0-97-16,0-1-67 0,0 1-34 16,0-1-29-16,2-1-38 0,-2-2-57 15,1 1-41-15,-1-3-17 0,0-2 1 16,0 0 5-16,-1-3 5 0,1 0-8 0,-2-3-24 16,2 0-29-16,0-3-27 0,0-2-19 15,-2-2-16-15,2-2-10 0,0 1-4 16,2-2-3-16,0-2-1 0,-1 4-3 15,2-3 2-15,2 5 3 0,-3 0 6 16,1 3 6-16,-1 1 7 0,1 2 2 16,0 4-2-16,-2 1-7 0,1 5-15 0,-1-1-24 15,1 4-34-15,-2-1-39 0,0 2-40 16,0 2-12-16,3 1 8 0,-1 0 26 16,1 3 39-16,2 1 45 0,0 3 26 0,2 2 11 15,0 1 7-15,-1 0 6 0,2 1 3 16,-1-2 4-16,2-1 1 0,-1 0 0 15,0 0-5-15,-2-3-20 0,2-1-20 16,-2-2-16-16,-1-3-8 0,-2 1 10 16,-1-1 47-16,1-2 64 0,-3-2 76 0,2 1 45 15,-2-3 14-15,0-2-15 0,1-4-35 16,-1-2-57-16,0-2-37 0,0 1-18 16,3-2-9-16,-3-2-6 0,0-1 0 15,2 0 1-15,-1-1 4 0,1-1 4 0,-1 2 7 16,1 2 0-16,1 3 6 0,-1 1-2 15,-1 4-13-15,1 2-31 0,0 4-43 16,-1-2-54-16,1 4-40 0,0 1-16 16,-1 2 1-16,5 3 27 0,-1 0 38 15,1 2 32-15,-1 3 18 0,3 2 14 16,-3 2 13-16,4 1 11 0,-1 4 9 0,0-1 13 16,1 4-39-16,-1-4-64 0,-1 0-87 15,2-1-142-15,1 1-195 0,-1 0-185 16,-1-2-32-16,-1-1 71 0,2 0 153 0,-4-7 200 15</inkml:trace>
  <inkml:trace contextRef="#ctx0" brushRef="#br0" timeOffset="82818.08">2863 13864 76 0,'0'-5'224'0,"1"4"96"0,-1 0 91 16,2 1-65-16,-2-2 14 0,0 2-18 16,0-2-20-16,0 1-15 0,-2-2-27 15,1-1-25-15,1-1-6 0,-2 1 2 16,2-1-6-16,-3 1-4 0,3 1-5 15,-3 1-18-15,1-1-30 0,2 3-34 16,-1 0-50-16,-4 0-69 0,2 2-65 16,-3-1-47-16,-6 4-31 0,-5 1-15 15,-2 4 17-15,-6 2 26 0,-4 5 27 0,-2 2 23 16,-3 2 14-16,-5 3 11 0,1 4 5 16,-5-1 4-16,-4 5 0 0,-2 1-1 15,-2 0 0-15,1 0-2 0,2-2 0 16,1 1 0-16,6-5-1 0,6 0-1 15,5-7-11-15,5-4-14 0,4-2-18 16,8-4-22-16,5-4-29 0,5-2-25 0,0-2-5 16,3-2 9-16,0-2 25 0,0 2 40 15,3-1 38-15,-3-2 22 0,2 0 3 16,1-2-17-16,2-1-15 0,0-4-14 16,1-2 2-16,3-1 1 0,-2-2 11 15,1 0 5-15,0 1 1 0,1-1-2 0,1 2 0 16,-1-2 4-16,2-1 5 0,-3 4 8 15,-3 2 11-15,0 3 18 0,-2 2 20 16,-2 2 16-16,-1 2 7 0,0 0-3 16,0 1-16-16,0 1-23 0,-1-1-25 15,-1 1-20-15,2 1-16 0,-3-1-19 0,-2 4-16 16,-1 1-3-16,-5 4 6 0,0 2 11 16,1 2 19-16,-2-3 14 0,4 3 4 15,1-3-6-15,1 1-11 0,3-4-19 16,0 0-19-16,3 1-12 0,0-4-9 15,3-1 10-15,0 0 23 0,2 2 30 16,1-2 34-16,2-2 26 0,3-1-12 16,3 0-63-16,7-3-141 0,2-3-156 15,1-2-169-15,5-4-109 0,1 0 32 0,-2-1 132 16,-1 0 151-16</inkml:trace>
  <inkml:trace contextRef="#ctx0" brushRef="#br0" timeOffset="83317.95">3160 14106 45 0,'6'0'354'0,"-4"-4"156"16,3 1 100-16,-4 1 66 0,1-4-322 0,0 1-92 15,-2-1-44-15,-2-3-4 16,2-1 10-16,-3-2-7 0,-2-3-32 0,2-3-31 16,-2 1-20-16,-3-2-8 0,2-2-7 15,-4 1-6-15,1-4-9 0,-4 0-16 16,2-1-22-16,-4 2-27 0,0-2-16 15,1-2-9-15,0 1-12 0,-2 0 3 16,3 1-6-16,-1-5-11 0,1 2-10 16,4-1-17-16,-2 0-18 0,1 1-1 15,4 3 6-15,1-1 18 0,0 5 6 0,5 0-4 16,0 3-6-16,0 3-7 0,2 0-5 16,1 2 15-16,0 4 9 0,-1 1-5 15,1 2-23-15,0 0-33 0,2 3-25 16,2-1-12-16,0 1 7 0,1 1 20 15,2 2 13-15,2 2-8 0,1-1-19 16,4 2-35-16,-1 0-63 0,3 3-84 16,-1 1-50-16,2 1-32 0,-3 1-19 15,-2 0-2-15,2 1 26 0,-4 0 34 0,0-1 62 16,-4 3 79-16</inkml:trace>
  <inkml:trace contextRef="#ctx0" brushRef="#br0" timeOffset="83532.83">2971 13686 23 0,'2'-2'291'0,"2"1"88"16,-3-2 17-16,2-2 11 0,1-1-289 16,0 1-76-16,3-3 9 0,-1 0 35 15,5 1 15-15,-3-1-22 0,3 2-43 16,2-1-29-16,1 1-39 0,3 0-68 15,1 0-86-15,2-2-125 0,-1 3-96 0,-3 0 8 16,1 2 77-16,-5-1 107 0</inkml:trace>
  <inkml:trace contextRef="#ctx0" brushRef="#br0" timeOffset="84501.82">3288 13719 177 0,'3'5'198'16,"-1"0"-14"-16,-2 0 35 0,3-2-178 15,0 3-29-15,-1 0 68 0,3 1 60 16,-4 2-12-16,5-2-31 0,-4 3-22 0,3-3-13 16,-2-1 0-16,2 1 4 0,-2 0 0 15,2-2 3-15,-2-3-7 0,1 3-16 16,-2-2-11-16,1 0-11 0,0 0-8 15,-3-2 6-15,2 1 28 0,-2-2 42 0,0 0 57 16,0-2 54-16,0 2 47 0,0-3-13 16,0-1-43-16,0-1-53 0,0-4-45 15,-2-3-42-15,2 0-8 0,0-3-3 16,-3-1 0-16,3-2-10 0,-3 0-6 16,1-2 2-16,2 1 22 0,-4-1 21 15,2 4 20-15,1 0 26 0,-1 4 41 16,2 5 20-16,-1 1 2 0,1 3-19 15,-2 1-57-15,2 1-93 0,0 1-97 0,0 0-88 16,0 0-63-16,2 0-38 16,-1 1 8-16,1-1 46 0,1 4 62 0,4-1 63 15,3 0 57-15,-2 3 34 0,5 0 10 16,-2-2 0-16,0 4 0 0,0-1-1 16,0-2 0-16,0-1 7 0,3 0 5 15,-2 3 8-15,0-4 11 0,2 0 9 16,0-2 10-16,-1-1 6 0,0 0 2 0,1-2 2 15,-3-2-2-15,3 0-3 16,-4 0 1-16,-1-3 3 0,2 1 2 0,-3-1 5 16,-1-1 2-16,-1-1 0 15,2 0 1-15,-2 0 0 0,-3-1 1 0,0 0 1 16,-1 2 6-16,1-3 2 0,-3 2 1 16,-1 0-3-16,-1 2-7 0,-1 1-11 15,0 0-18-15,-2 0-26 0,2 3-30 16,-5-1-33-16,3 0-36 0,-1 2-28 15,-2 2-17-15,-1 0-4 0,-1 2 6 0,2 2 10 16,-2 0 14-16,-2 0 14 16,2 2 0-16,2 2-3 0,1 2-3 0,0-1 2 15,3 0 1-15,0 3 9 0,3 1 14 16,1-2 10-16,1 1 9 0,1 2 10 16,3-1 7-16,0-1 7 0,-1 1 12 15,4-2 10-15,-2 1 7 0,1-2 7 16,1 1 2-16,1-2 0 0,-1-1 1 15,2 0 4-15,-1-2 6 0,2 0 15 16,0-4 18-16,3 1 16 0,2-3 9 16,0-3 6-16,2-1-2 0,0-2-6 15,-2-3-4-15,3-2-4 0,-2-1-1 0,-1-3-1 16,0-1-1-16,-3 0 1 0,1-2-2 16,-3-1-4-16,-3 0 0 0,0-2 0 15,-2 1 1-15,-3-1-3 0,-3 3-4 16,0 0-2-16,0 0-5 0,-3 3 4 15,0 2 18-15,-1 4 6 0,2 1-10 0,-1 4-22 16,1 2-49-16,-1 0-68 0,3 2-66 16,-2 4-48-16,-1-1-27 0,-2 3-3 15,2 1 15-15,-1 5 35 0,2 0 34 16,0 1 12-16,2 1-15 0,2 0-9 16,0-3-9-16,2 3-30 0,1-2-29 15,3-2-47-15,0 1-78 0,4 0-103 16,3-3-124-16,0-1 8 0,3-1 87 15,-1-3 127-15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10-17T10:05:30.2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23861 13321 25 0,'29'0'60'15,"1"0"18"-15,3 0 20 0,2 0 21 16,1-1 16-16,6-1 16 0,2-1 1 15,5 2-7-15,6-2-3 0,5-2-2 0,10-1-3 16,7 2-6-16,8-3-14 0,7 1-26 16,5-2-27-16,6 2-25 0,5 1-18 15,8-2-4-15,10 2-6 0,4 2-1 16,6-1-11-16,8 0-15 0,8 2-11 16,4-1-8-16,7 1-2 0,6-1 6 0,2 2 14 15,3 1-19-15,1 0-18 0,0 1-34 16,-3 2-58-16,-4 0-75 0,-4 1-31 15,-6 1-23-15,-8 0 8 0,-3 1 53 0,-5 1 78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D6DBDB-0F3D-4109-A58A-C28AD499EF33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B36D04-5011-4B5C-B00A-65685CFA9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648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B36D04-5011-4B5C-B00A-65685CFA9A9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147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B36D04-5011-4B5C-B00A-65685CFA9A9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1500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01168" lvl="1" indent="0">
              <a:buNone/>
            </a:pPr>
            <a:r>
              <a:rPr lang="en-US" dirty="0"/>
              <a:t> - “1” is occurred when:</a:t>
            </a:r>
          </a:p>
          <a:p>
            <a:pPr marL="944118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Scenario 1: First the memory is empty, so it is considered ONE free block. In this case a block from the </a:t>
            </a:r>
            <a:r>
              <a:rPr lang="en-US" sz="1600" b="1" dirty="0" err="1">
                <a:solidFill>
                  <a:srgbClr val="0070C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AvailableMemBlocksList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/>
              <a:t>is removed to be exist as a free block in the </a:t>
            </a:r>
            <a:r>
              <a:rPr lang="en-US" sz="1600" b="1" dirty="0" err="1">
                <a:solidFill>
                  <a:srgbClr val="31E92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FreeMemBlocksList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</a:p>
          <a:p>
            <a:pPr marL="658368" lvl="2" indent="0">
              <a:buFont typeface="Arial" panose="020B0604020202020204" pitchFamily="34" charset="0"/>
              <a:buNone/>
            </a:pP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201168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sz="1600" dirty="0"/>
              <a:t>“2” is occurred when:</a:t>
            </a:r>
          </a:p>
          <a:p>
            <a:pPr marL="944118" marR="0" lvl="2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dirty="0"/>
              <a:t>When we need to free a block by returning it back to the </a:t>
            </a:r>
            <a:r>
              <a:rPr lang="en-US" sz="1600" b="1" dirty="0" err="1">
                <a:solidFill>
                  <a:srgbClr val="31E92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FreeMemBlocksList</a:t>
            </a:r>
            <a:r>
              <a:rPr lang="en-US" sz="1600" dirty="0"/>
              <a:t>, while its found that it is adjacent to one of the existing free blocks in the </a:t>
            </a:r>
            <a:r>
              <a:rPr lang="en-US" sz="1600" b="1" dirty="0" err="1">
                <a:solidFill>
                  <a:srgbClr val="31E92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FreeMemBlocksList</a:t>
            </a:r>
            <a:r>
              <a:rPr lang="en-US" sz="1600" dirty="0"/>
              <a:t>. In this case the existing block is merged with the new free block in ONE block by updating its size and the </a:t>
            </a:r>
            <a:r>
              <a:rPr lang="en-US" sz="1600" dirty="0" err="1"/>
              <a:t>sva</a:t>
            </a:r>
            <a:r>
              <a:rPr lang="en-US" sz="1600" dirty="0"/>
              <a:t> .. While the free block itself returned back to the </a:t>
            </a:r>
            <a:r>
              <a:rPr lang="en-US" sz="1600" b="1" dirty="0" err="1">
                <a:solidFill>
                  <a:srgbClr val="0070C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AvailableMemBlocksList</a:t>
            </a:r>
            <a:r>
              <a:rPr lang="en-US" sz="1600" b="1" dirty="0">
                <a:solidFill>
                  <a:srgbClr val="0070C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b="0" dirty="0">
                <a:solidFill>
                  <a:srgbClr val="0070C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since no need to it.</a:t>
            </a:r>
          </a:p>
          <a:p>
            <a:pPr marL="944118" marR="0" lvl="2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600" b="0" dirty="0">
              <a:solidFill>
                <a:srgbClr val="0070C0"/>
              </a:solidFill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201168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sz="1600" dirty="0"/>
              <a:t>“3” is occurred when:</a:t>
            </a:r>
          </a:p>
          <a:p>
            <a:pPr marL="944118" marR="0" lvl="2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dirty="0"/>
              <a:t>When we need to allocate a free block and the appropriate existing one in the </a:t>
            </a:r>
            <a:r>
              <a:rPr lang="en-US" sz="1600" b="1" dirty="0" err="1">
                <a:solidFill>
                  <a:srgbClr val="31E92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FreeMemBlocksList</a:t>
            </a:r>
            <a:r>
              <a:rPr lang="en-US" sz="1600" dirty="0"/>
              <a:t> has the same the size of the required size. In this case the free block is removed from the </a:t>
            </a:r>
            <a:r>
              <a:rPr lang="en-US" sz="1600" b="1" dirty="0" err="1">
                <a:solidFill>
                  <a:srgbClr val="31E92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FreeMemBlocksList</a:t>
            </a:r>
            <a:r>
              <a:rPr lang="en-US" sz="1600" b="1" dirty="0">
                <a:solidFill>
                  <a:srgbClr val="31E92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dirty="0"/>
              <a:t>to be inserted in the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AllocMemBlocksList</a:t>
            </a:r>
            <a:r>
              <a:rPr lang="en-US" sz="1600" dirty="0"/>
              <a:t>. </a:t>
            </a:r>
          </a:p>
          <a:p>
            <a:pPr marL="658368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1168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sz="1600" dirty="0"/>
              <a:t>“4” is occurred when:</a:t>
            </a:r>
          </a:p>
          <a:p>
            <a:pPr marL="944118" marR="0" lvl="2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dirty="0"/>
              <a:t>When we need to allocate a free block, while its size is greater than the required size .. In this case we leave the main block in the </a:t>
            </a:r>
            <a:r>
              <a:rPr lang="en-US" sz="1600" b="1" dirty="0" err="1">
                <a:solidFill>
                  <a:srgbClr val="31E92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FreeMemBlocksList</a:t>
            </a:r>
            <a:r>
              <a:rPr lang="en-US" sz="1600" b="1" dirty="0">
                <a:solidFill>
                  <a:srgbClr val="31E92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b="0" dirty="0">
                <a:solidFill>
                  <a:srgbClr val="31E92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with updating it with the remaining size. Then, a new block from the </a:t>
            </a:r>
            <a:r>
              <a:rPr lang="en-US" sz="1600" b="1" dirty="0" err="1">
                <a:solidFill>
                  <a:srgbClr val="0070C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AvailableMemBlocksList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dirty="0">
                <a:solidFill>
                  <a:srgbClr val="31E92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is removed to be updated with the required size and allocated in the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AllocMemBlocksList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endParaRPr lang="en-US" sz="1600" dirty="0"/>
          </a:p>
          <a:p>
            <a:pPr marL="486918" lvl="1" indent="-285750"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B36D04-5011-4B5C-B00A-65685CFA9A9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3469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75033A-9A5A-4DF7-BD42-F7C63168BAA9}" type="slidenum">
              <a:rPr lang="ar-EG" smtClean="0"/>
              <a:pPr>
                <a:defRPr/>
              </a:pPr>
              <a:t>47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174097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814C3-5790-45F3-968A-E9170C0AEB62}" type="datetime1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297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B8998-9E6E-4D5F-B785-6A36BB5236AB}" type="datetime1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733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025EB-7E9A-4088-BC0E-41A20DAE8FD1}" type="datetime1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889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5F11C-1F9A-458C-BFCD-11278D270FD7}" type="datetime1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39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3A729-173D-4100-9E93-E750DC9C7B4C}" type="datetime1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8407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E4902-8201-431E-872A-E02958C7C1ED}" type="datetime1">
              <a:rPr lang="en-US" smtClean="0"/>
              <a:t>10/17/2022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632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3F2CA-6856-47AD-8FEF-A7F04EC7FA05}" type="datetime1">
              <a:rPr lang="en-US" smtClean="0"/>
              <a:t>10/17/2022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599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FF5E-8A22-4D2F-A7DB-15AEDD690145}" type="datetime1">
              <a:rPr lang="en-US" smtClean="0"/>
              <a:t>10/17/2022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795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08D14-7D5B-43FF-AD9A-7E175364C69D}" type="datetime1">
              <a:rPr lang="en-US" smtClean="0"/>
              <a:t>10/17/2022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965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E2F64E6-D37A-4076-885E-33767E7CCBCE}" type="datetime1">
              <a:rPr lang="en-US" smtClean="0"/>
              <a:t>10/17/2022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90AD7CF-F0A2-4383-A038-D82EAAF25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628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3FC57-5D34-4C65-9BD8-CF64D8739E0B}" type="datetime1">
              <a:rPr lang="en-US" smtClean="0"/>
              <a:t>10/17/2022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375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08B8E24-D3D3-4496-AB4A-F6A693EC6685}" type="datetime1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90AD7CF-F0A2-4383-A038-D82EAAF254E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925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MS1%20Appendix.docx" TargetMode="External"/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oqvRNctuaa3XGFJW4-Y-XCgmKaAGbx0MtGKvgaVHUak/edit?usp=sharing" TargetMode="External"/><Relationship Id="rId2" Type="http://schemas.openxmlformats.org/officeDocument/2006/relationships/hyperlink" Target="Steps%20to%20import%20the%20project.pdf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customXml" Target="../ink/ink24.xml"/><Relationship Id="rId2" Type="http://schemas.openxmlformats.org/officeDocument/2006/relationships/hyperlink" Target="Steps%20to%20import%20the%20project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customXml" Target="../ink/ink2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MS1%20Appendix.docx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6.xml"/><Relationship Id="rId2" Type="http://schemas.openxmlformats.org/officeDocument/2006/relationships/hyperlink" Target="https://forms.gle/5zkoLrtRPam9hPe78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Resubmission%20Issue%20Solution.txt" TargetMode="External"/><Relationship Id="rId2" Type="http://schemas.openxmlformats.org/officeDocument/2006/relationships/hyperlink" Target="https://forms.gle/5zkoLrtRPam9hPe78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customXml" Target="../ink/ink2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9044F-A993-07CB-D1DD-01EB559068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OS’22 Project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4D10DF-2536-BB92-0FC3-80368303D0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pPr algn="ctr"/>
            <a:r>
              <a:rPr lang="en-US" dirty="0"/>
              <a:t>Milestone 1 Description</a:t>
            </a:r>
          </a:p>
          <a:p>
            <a:pPr algn="ctr"/>
            <a:r>
              <a:rPr lang="en-US" sz="4000" b="1" dirty="0"/>
              <a:t>COMMAND PROMPT &amp; DYNAMIC ALLOCATOR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F6BA8C-5654-AF8F-C60C-0CBCB05AE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194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12C1C-768E-67BA-CE7E-057E322C6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FD3C8C65-1369-EE38-B323-45647228EE27}"/>
              </a:ext>
            </a:extLst>
          </p:cNvPr>
          <p:cNvSpPr/>
          <p:nvPr/>
        </p:nvSpPr>
        <p:spPr>
          <a:xfrm>
            <a:off x="2331216" y="2270926"/>
            <a:ext cx="7335297" cy="2924072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/>
              <a:t>Handle memory blocks </a:t>
            </a:r>
            <a:r>
              <a:rPr lang="en-US" sz="2200" b="1" u="sng" dirty="0">
                <a:solidFill>
                  <a:srgbClr val="FF0000"/>
                </a:solidFill>
              </a:rPr>
              <a:t>dynamically</a:t>
            </a:r>
            <a:r>
              <a:rPr lang="en-US" sz="2200" dirty="0"/>
              <a:t> by using </a:t>
            </a:r>
            <a:r>
              <a:rPr lang="en-US" sz="2200" b="1" u="sng" dirty="0">
                <a:solidFill>
                  <a:srgbClr val="FF0000"/>
                </a:solidFill>
              </a:rPr>
              <a:t>LISTS</a:t>
            </a:r>
            <a:r>
              <a:rPr lang="en-US" sz="2200" dirty="0"/>
              <a:t> to </a:t>
            </a:r>
            <a:r>
              <a:rPr lang="en-US" sz="2200" b="1" dirty="0">
                <a:solidFill>
                  <a:schemeClr val="tx2"/>
                </a:solidFill>
              </a:rPr>
              <a:t>allocate or free any required space </a:t>
            </a:r>
            <a:r>
              <a:rPr lang="en-US" sz="2200" dirty="0"/>
              <a:t>either by the OS or any user program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AE487D-FCB8-AE5A-2ADD-FA62E1A87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10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D42365B-4E53-A6E4-18C0-12F84EE348D1}"/>
                  </a:ext>
                </a:extLst>
              </p14:cNvPr>
              <p14:cNvContentPartPr/>
              <p14:nvPr/>
            </p14:nvContentPartPr>
            <p14:xfrm>
              <a:off x="4614840" y="3296160"/>
              <a:ext cx="1426680" cy="306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D42365B-4E53-A6E4-18C0-12F84EE348D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05480" y="3286800"/>
                <a:ext cx="1445400" cy="49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99320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D3473-D408-5230-F9E5-FAC3C5343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Introduction: Why LISTS?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0EDC7-0EE6-5F4C-E06D-D54C1EE65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1313" indent="-341313">
              <a:buFont typeface="Wingdings" panose="05000000000000000000" pitchFamily="2" charset="2"/>
              <a:buChar char="Ø"/>
            </a:pPr>
            <a:r>
              <a:rPr lang="en-US" dirty="0"/>
              <a:t>Since we </a:t>
            </a:r>
            <a:r>
              <a:rPr lang="en-US" b="1" dirty="0"/>
              <a:t>don’t know </a:t>
            </a:r>
            <a:r>
              <a:rPr lang="en-US" dirty="0"/>
              <a:t>from the beginning what is the </a:t>
            </a:r>
            <a:r>
              <a:rPr lang="en-US" b="1" dirty="0"/>
              <a:t>number of the blocks </a:t>
            </a:r>
            <a:r>
              <a:rPr lang="en-US" dirty="0"/>
              <a:t>in memory will be needed later on to be created, so we need a </a:t>
            </a:r>
            <a:r>
              <a:rPr lang="en-US" b="1" dirty="0"/>
              <a:t>dynamic allocation</a:t>
            </a:r>
            <a:r>
              <a:rPr lang="en-US" dirty="0"/>
              <a:t>. </a:t>
            </a:r>
          </a:p>
          <a:p>
            <a:pPr marL="341313" indent="-341313">
              <a:buFont typeface="Wingdings" panose="05000000000000000000" pitchFamily="2" charset="2"/>
              <a:buChar char="Ø"/>
            </a:pPr>
            <a:r>
              <a:rPr lang="en-US" dirty="0"/>
              <a:t>The one who is responsible for managing the dynamic allocation of any created array in memory is the </a:t>
            </a:r>
            <a:r>
              <a:rPr lang="en-US" b="1" dirty="0"/>
              <a:t>OS</a:t>
            </a:r>
            <a:r>
              <a:rPr lang="en-US" dirty="0"/>
              <a:t>.</a:t>
            </a:r>
          </a:p>
          <a:p>
            <a:pPr marL="341313" indent="-341313">
              <a:buFont typeface="Wingdings" panose="05000000000000000000" pitchFamily="2" charset="2"/>
              <a:buChar char="Ø"/>
            </a:pPr>
            <a:r>
              <a:rPr lang="en-US" dirty="0"/>
              <a:t>However, this is </a:t>
            </a:r>
            <a:r>
              <a:rPr lang="en-US" b="1" dirty="0"/>
              <a:t>NOT </a:t>
            </a:r>
            <a:r>
              <a:rPr lang="en-US" dirty="0"/>
              <a:t>implemented yet in FOS (will be implemented later on by us).</a:t>
            </a:r>
          </a:p>
          <a:p>
            <a:pPr marL="341313" indent="-341313">
              <a:buFont typeface="Wingdings" panose="05000000000000000000" pitchFamily="2" charset="2"/>
              <a:buChar char="Ø"/>
            </a:pPr>
            <a:r>
              <a:rPr lang="en-US" dirty="0"/>
              <a:t>In a trial to resolve this now WITHOUT dynamic allocation, we use </a:t>
            </a:r>
            <a:r>
              <a:rPr lang="en-US" b="1" dirty="0"/>
              <a:t>LISTs </a:t>
            </a:r>
            <a:r>
              <a:rPr lang="en-US" b="1" dirty="0">
                <a:solidFill>
                  <a:srgbClr val="FF0000"/>
                </a:solidFill>
              </a:rPr>
              <a:t>instead of creating dynamic arrays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A9984D-AE71-7C36-33C4-05338500F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11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1A3FC16-6CA0-650A-8A85-00901F1B3D92}"/>
                  </a:ext>
                </a:extLst>
              </p14:cNvPr>
              <p14:cNvContentPartPr/>
              <p14:nvPr/>
            </p14:nvContentPartPr>
            <p14:xfrm>
              <a:off x="3018960" y="272160"/>
              <a:ext cx="8929800" cy="33591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1A3FC16-6CA0-650A-8A85-00901F1B3D9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09600" y="262800"/>
                <a:ext cx="8948520" cy="3377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24862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4F45B-CBFA-5B41-3991-DC0C8C3C2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Introduction: How to use LISTS?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1E070-2868-2B94-D646-EB7240FE2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5323617" cy="4494776"/>
          </a:xfrm>
        </p:spPr>
        <p:txBody>
          <a:bodyPr>
            <a:normAutofit/>
          </a:bodyPr>
          <a:lstStyle/>
          <a:p>
            <a:r>
              <a:rPr lang="en-US" dirty="0"/>
              <a:t>Since there is no dynamic allocation now in FOS, we do the following:</a:t>
            </a:r>
          </a:p>
          <a:p>
            <a:pPr marL="682625" indent="-401638">
              <a:buFont typeface="+mj-lt"/>
              <a:buAutoNum type="arabicPeriod"/>
            </a:pPr>
            <a:r>
              <a:rPr lang="en-US" dirty="0"/>
              <a:t>Create static array</a:t>
            </a:r>
          </a:p>
          <a:p>
            <a:pPr marL="682625" indent="-401638">
              <a:buFont typeface="+mj-lt"/>
              <a:buAutoNum type="arabicPeriod"/>
            </a:pPr>
            <a:r>
              <a:rPr lang="en-US" dirty="0"/>
              <a:t>In order to workaround the static allocation to provide a kind of dynamic allocation, we </a:t>
            </a:r>
            <a:r>
              <a:rPr lang="en-US" b="1" dirty="0">
                <a:solidFill>
                  <a:srgbClr val="0070C0"/>
                </a:solidFill>
              </a:rPr>
              <a:t>create </a:t>
            </a:r>
            <a:r>
              <a:rPr lang="en-US" b="1" u="sng" dirty="0">
                <a:solidFill>
                  <a:srgbClr val="0070C0"/>
                </a:solidFill>
              </a:rPr>
              <a:t>linked lists</a:t>
            </a:r>
            <a:r>
              <a:rPr lang="en-US" b="1" dirty="0">
                <a:solidFill>
                  <a:srgbClr val="0070C0"/>
                </a:solidFill>
              </a:rPr>
              <a:t> on the created static array</a:t>
            </a:r>
            <a:r>
              <a:rPr lang="en-US" dirty="0"/>
              <a:t>.</a:t>
            </a:r>
          </a:p>
          <a:p>
            <a:pPr marL="975233" lvl="1" indent="-401638">
              <a:buFont typeface="+mj-lt"/>
              <a:buAutoNum type="romanLcPeriod"/>
            </a:pPr>
            <a:r>
              <a:rPr lang="en-US" dirty="0"/>
              <a:t>Create a </a:t>
            </a:r>
            <a:r>
              <a:rPr lang="en-US" b="1" u="sng" dirty="0"/>
              <a:t>head pointer</a:t>
            </a:r>
            <a:r>
              <a:rPr lang="en-US" b="1" dirty="0"/>
              <a:t> </a:t>
            </a:r>
            <a:r>
              <a:rPr lang="en-US" dirty="0"/>
              <a:t>to points to the first element in the array.</a:t>
            </a:r>
          </a:p>
          <a:p>
            <a:pPr marL="975233" lvl="1" indent="-401638">
              <a:buFont typeface="+mj-lt"/>
              <a:buAutoNum type="romanLcPeriod"/>
            </a:pPr>
            <a:r>
              <a:rPr lang="en-US" dirty="0"/>
              <a:t>Add </a:t>
            </a:r>
            <a:r>
              <a:rPr lang="en-US" b="1" u="sng" dirty="0"/>
              <a:t>next </a:t>
            </a:r>
            <a:r>
              <a:rPr lang="en-US" dirty="0"/>
              <a:t>and </a:t>
            </a:r>
            <a:r>
              <a:rPr lang="en-US" b="1" u="sng" dirty="0"/>
              <a:t>previous</a:t>
            </a:r>
            <a:r>
              <a:rPr lang="en-US" dirty="0"/>
              <a:t> pointers to each element in the array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280E13-C303-8CAA-CCCD-D065677F9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7DF50FC-E582-3B4B-338E-DDC9B75570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3506610"/>
              </p:ext>
            </p:extLst>
          </p:nvPr>
        </p:nvGraphicFramePr>
        <p:xfrm>
          <a:off x="6682154" y="3112191"/>
          <a:ext cx="5230728" cy="56652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71788">
                  <a:extLst>
                    <a:ext uri="{9D8B030D-6E8A-4147-A177-3AD203B41FA5}">
                      <a16:colId xmlns:a16="http://schemas.microsoft.com/office/drawing/2014/main" val="391016264"/>
                    </a:ext>
                  </a:extLst>
                </a:gridCol>
                <a:gridCol w="871788">
                  <a:extLst>
                    <a:ext uri="{9D8B030D-6E8A-4147-A177-3AD203B41FA5}">
                      <a16:colId xmlns:a16="http://schemas.microsoft.com/office/drawing/2014/main" val="2954727830"/>
                    </a:ext>
                  </a:extLst>
                </a:gridCol>
                <a:gridCol w="871788">
                  <a:extLst>
                    <a:ext uri="{9D8B030D-6E8A-4147-A177-3AD203B41FA5}">
                      <a16:colId xmlns:a16="http://schemas.microsoft.com/office/drawing/2014/main" val="2334264033"/>
                    </a:ext>
                  </a:extLst>
                </a:gridCol>
                <a:gridCol w="871788">
                  <a:extLst>
                    <a:ext uri="{9D8B030D-6E8A-4147-A177-3AD203B41FA5}">
                      <a16:colId xmlns:a16="http://schemas.microsoft.com/office/drawing/2014/main" val="1073399711"/>
                    </a:ext>
                  </a:extLst>
                </a:gridCol>
                <a:gridCol w="871788">
                  <a:extLst>
                    <a:ext uri="{9D8B030D-6E8A-4147-A177-3AD203B41FA5}">
                      <a16:colId xmlns:a16="http://schemas.microsoft.com/office/drawing/2014/main" val="2321692012"/>
                    </a:ext>
                  </a:extLst>
                </a:gridCol>
                <a:gridCol w="871788">
                  <a:extLst>
                    <a:ext uri="{9D8B030D-6E8A-4147-A177-3AD203B41FA5}">
                      <a16:colId xmlns:a16="http://schemas.microsoft.com/office/drawing/2014/main" val="1916575529"/>
                    </a:ext>
                  </a:extLst>
                </a:gridCol>
              </a:tblGrid>
              <a:tr h="56652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5915811"/>
                  </a:ext>
                </a:extLst>
              </a:tr>
            </a:tbl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69E94467-AB9D-1681-0086-2CA92695E04A}"/>
              </a:ext>
            </a:extLst>
          </p:cNvPr>
          <p:cNvSpPr/>
          <p:nvPr/>
        </p:nvSpPr>
        <p:spPr>
          <a:xfrm>
            <a:off x="7455877" y="3256687"/>
            <a:ext cx="251209" cy="16077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909F5CFA-C778-D7F6-FEA5-BC60AA62A2DE}"/>
              </a:ext>
            </a:extLst>
          </p:cNvPr>
          <p:cNvSpPr/>
          <p:nvPr/>
        </p:nvSpPr>
        <p:spPr>
          <a:xfrm>
            <a:off x="8317803" y="3262915"/>
            <a:ext cx="251209" cy="16077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73FA9111-B5B5-12F6-8DAA-7EF344C9AD15}"/>
              </a:ext>
            </a:extLst>
          </p:cNvPr>
          <p:cNvSpPr/>
          <p:nvPr/>
        </p:nvSpPr>
        <p:spPr>
          <a:xfrm>
            <a:off x="9171913" y="3254775"/>
            <a:ext cx="251209" cy="16077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887256D4-891E-F34A-A5F8-A8BC6FDF3D83}"/>
              </a:ext>
            </a:extLst>
          </p:cNvPr>
          <p:cNvSpPr/>
          <p:nvPr/>
        </p:nvSpPr>
        <p:spPr>
          <a:xfrm>
            <a:off x="10961413" y="3254774"/>
            <a:ext cx="251209" cy="16077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7D60B7D6-6F93-F781-ED33-502080EA3495}"/>
              </a:ext>
            </a:extLst>
          </p:cNvPr>
          <p:cNvSpPr/>
          <p:nvPr/>
        </p:nvSpPr>
        <p:spPr>
          <a:xfrm>
            <a:off x="11787276" y="3262915"/>
            <a:ext cx="251209" cy="16077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Arrow: Left 12">
            <a:extLst>
              <a:ext uri="{FF2B5EF4-FFF2-40B4-BE49-F238E27FC236}">
                <a16:creationId xmlns:a16="http://schemas.microsoft.com/office/drawing/2014/main" id="{C053A325-5AE1-55A1-751E-40EB80551670}"/>
              </a:ext>
            </a:extLst>
          </p:cNvPr>
          <p:cNvSpPr/>
          <p:nvPr/>
        </p:nvSpPr>
        <p:spPr>
          <a:xfrm>
            <a:off x="7443598" y="3405501"/>
            <a:ext cx="271304" cy="160773"/>
          </a:xfrm>
          <a:prstGeom prst="lef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Left 13">
            <a:extLst>
              <a:ext uri="{FF2B5EF4-FFF2-40B4-BE49-F238E27FC236}">
                <a16:creationId xmlns:a16="http://schemas.microsoft.com/office/drawing/2014/main" id="{07F41A65-3C80-C160-154B-68E644412A89}"/>
              </a:ext>
            </a:extLst>
          </p:cNvPr>
          <p:cNvSpPr/>
          <p:nvPr/>
        </p:nvSpPr>
        <p:spPr>
          <a:xfrm>
            <a:off x="8289556" y="3415547"/>
            <a:ext cx="271304" cy="160773"/>
          </a:xfrm>
          <a:prstGeom prst="lef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Left 14">
            <a:extLst>
              <a:ext uri="{FF2B5EF4-FFF2-40B4-BE49-F238E27FC236}">
                <a16:creationId xmlns:a16="http://schemas.microsoft.com/office/drawing/2014/main" id="{8792DF12-6F13-1054-1A9D-9CCFA107C5E9}"/>
              </a:ext>
            </a:extLst>
          </p:cNvPr>
          <p:cNvSpPr/>
          <p:nvPr/>
        </p:nvSpPr>
        <p:spPr>
          <a:xfrm>
            <a:off x="9163761" y="3423688"/>
            <a:ext cx="271304" cy="160773"/>
          </a:xfrm>
          <a:prstGeom prst="lef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Left 15">
            <a:extLst>
              <a:ext uri="{FF2B5EF4-FFF2-40B4-BE49-F238E27FC236}">
                <a16:creationId xmlns:a16="http://schemas.microsoft.com/office/drawing/2014/main" id="{9002044C-4419-12DD-9C38-1FF0373580BD}"/>
              </a:ext>
            </a:extLst>
          </p:cNvPr>
          <p:cNvSpPr/>
          <p:nvPr/>
        </p:nvSpPr>
        <p:spPr>
          <a:xfrm>
            <a:off x="10933166" y="3415546"/>
            <a:ext cx="271304" cy="160773"/>
          </a:xfrm>
          <a:prstGeom prst="lef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Left 16">
            <a:extLst>
              <a:ext uri="{FF2B5EF4-FFF2-40B4-BE49-F238E27FC236}">
                <a16:creationId xmlns:a16="http://schemas.microsoft.com/office/drawing/2014/main" id="{93A09C36-B06F-648A-5E17-9D8C389A27FB}"/>
              </a:ext>
            </a:extLst>
          </p:cNvPr>
          <p:cNvSpPr/>
          <p:nvPr/>
        </p:nvSpPr>
        <p:spPr>
          <a:xfrm>
            <a:off x="11779124" y="3426551"/>
            <a:ext cx="271304" cy="160773"/>
          </a:xfrm>
          <a:prstGeom prst="lef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A43927F-E145-1F13-16F7-F545057CDF07}"/>
              </a:ext>
            </a:extLst>
          </p:cNvPr>
          <p:cNvSpPr txBox="1"/>
          <p:nvPr/>
        </p:nvSpPr>
        <p:spPr>
          <a:xfrm>
            <a:off x="6521378" y="4096565"/>
            <a:ext cx="1567543" cy="369332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List head </a:t>
            </a: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4241912B-F4B3-F456-AF68-029D938D3FC2}"/>
              </a:ext>
            </a:extLst>
          </p:cNvPr>
          <p:cNvCxnSpPr>
            <a:cxnSpLocks/>
            <a:endCxn id="5" idx="1"/>
          </p:cNvCxnSpPr>
          <p:nvPr/>
        </p:nvCxnSpPr>
        <p:spPr>
          <a:xfrm rot="16200000" flipV="1">
            <a:off x="6681152" y="3396456"/>
            <a:ext cx="593743" cy="591738"/>
          </a:xfrm>
          <a:prstGeom prst="curvedConnector4">
            <a:avLst>
              <a:gd name="adj1" fmla="val 26146"/>
              <a:gd name="adj2" fmla="val 138632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39BEFE53-3266-1178-F1A3-2C5DA33E8301}"/>
              </a:ext>
            </a:extLst>
          </p:cNvPr>
          <p:cNvSpPr/>
          <p:nvPr/>
        </p:nvSpPr>
        <p:spPr>
          <a:xfrm>
            <a:off x="10040757" y="3262915"/>
            <a:ext cx="251209" cy="16077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Left 29">
            <a:extLst>
              <a:ext uri="{FF2B5EF4-FFF2-40B4-BE49-F238E27FC236}">
                <a16:creationId xmlns:a16="http://schemas.microsoft.com/office/drawing/2014/main" id="{02D63626-1611-DC2F-4ED3-0FC21E2EA49B}"/>
              </a:ext>
            </a:extLst>
          </p:cNvPr>
          <p:cNvSpPr/>
          <p:nvPr/>
        </p:nvSpPr>
        <p:spPr>
          <a:xfrm>
            <a:off x="10005928" y="3405501"/>
            <a:ext cx="271304" cy="160773"/>
          </a:xfrm>
          <a:prstGeom prst="lef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D48A273-FA8A-9897-B2B9-4FB264BB5B98}"/>
                  </a:ext>
                </a:extLst>
              </p14:cNvPr>
              <p14:cNvContentPartPr/>
              <p14:nvPr/>
            </p14:nvContentPartPr>
            <p14:xfrm>
              <a:off x="6977520" y="2845800"/>
              <a:ext cx="4703760" cy="7243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D48A273-FA8A-9897-B2B9-4FB264BB5B9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68160" y="2836440"/>
                <a:ext cx="4722480" cy="743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99216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/>
      <p:bldP spid="29" grpId="0" animBg="1"/>
      <p:bldP spid="3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DF2F7-D9F8-BE50-2FE4-C2FC52C55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Introduction: How to use LISTS?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86DCC-1796-5CFE-9161-7D9A3D0EF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012" y="2195563"/>
            <a:ext cx="5464294" cy="382548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Now, we can control the elements of the created lists using the </a:t>
            </a:r>
            <a:r>
              <a:rPr lang="en-US" b="1" dirty="0"/>
              <a:t>existing pointers in each element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To add an element to the List:</a:t>
            </a:r>
          </a:p>
          <a:p>
            <a:pPr lvl="1"/>
            <a:r>
              <a:rPr lang="en-US" dirty="0"/>
              <a:t>Make the </a:t>
            </a:r>
            <a:r>
              <a:rPr lang="en-US" b="1" u="sng" dirty="0"/>
              <a:t>new element</a:t>
            </a:r>
            <a:r>
              <a:rPr lang="en-US" b="1" dirty="0"/>
              <a:t> </a:t>
            </a:r>
            <a:r>
              <a:rPr lang="en-US" dirty="0">
                <a:solidFill>
                  <a:srgbClr val="FF0000"/>
                </a:solidFill>
              </a:rPr>
              <a:t>points </a:t>
            </a:r>
            <a:r>
              <a:rPr lang="en-US" dirty="0"/>
              <a:t>to what </a:t>
            </a:r>
            <a:r>
              <a:rPr lang="en-US" b="1" u="sng" dirty="0"/>
              <a:t>the list’s head</a:t>
            </a:r>
            <a:r>
              <a:rPr lang="en-US" b="1" dirty="0"/>
              <a:t> </a:t>
            </a:r>
            <a:r>
              <a:rPr lang="en-US" dirty="0"/>
              <a:t>points to.</a:t>
            </a:r>
          </a:p>
          <a:p>
            <a:pPr lvl="1"/>
            <a:r>
              <a:rPr lang="en-US" dirty="0"/>
              <a:t>Then, make the </a:t>
            </a:r>
            <a:r>
              <a:rPr lang="en-US" b="1" u="sng" dirty="0"/>
              <a:t>list’s head</a:t>
            </a:r>
            <a:r>
              <a:rPr lang="en-US" b="1" dirty="0"/>
              <a:t> </a:t>
            </a:r>
            <a:r>
              <a:rPr lang="en-US" dirty="0">
                <a:solidFill>
                  <a:srgbClr val="FF0000"/>
                </a:solidFill>
              </a:rPr>
              <a:t>points</a:t>
            </a:r>
            <a:r>
              <a:rPr lang="en-US" dirty="0"/>
              <a:t> to the </a:t>
            </a:r>
            <a:r>
              <a:rPr lang="en-US" b="1" u="sng" dirty="0"/>
              <a:t>new element</a:t>
            </a:r>
            <a:r>
              <a:rPr lang="en-US" dirty="0"/>
              <a:t>.</a:t>
            </a:r>
            <a:br>
              <a:rPr lang="en-US" dirty="0"/>
            </a:br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r>
              <a:rPr lang="en-US" dirty="0"/>
              <a:t>- To remove an element from the List:</a:t>
            </a:r>
          </a:p>
          <a:p>
            <a:pPr lvl="1"/>
            <a:r>
              <a:rPr lang="en-US" dirty="0"/>
              <a:t>Make the </a:t>
            </a:r>
            <a:r>
              <a:rPr lang="en-US" b="1" u="sng" dirty="0"/>
              <a:t>element’s</a:t>
            </a:r>
            <a:r>
              <a:rPr lang="en-US" b="1" u="sng" dirty="0">
                <a:solidFill>
                  <a:schemeClr val="tx1"/>
                </a:solidFill>
              </a:rPr>
              <a:t> previous pointer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points</a:t>
            </a:r>
            <a:r>
              <a:rPr lang="en-US" dirty="0"/>
              <a:t> to what is </a:t>
            </a:r>
            <a:r>
              <a:rPr lang="en-US" b="1" u="sng" dirty="0"/>
              <a:t>its next pointer</a:t>
            </a:r>
            <a:r>
              <a:rPr lang="en-US" b="1" dirty="0"/>
              <a:t> </a:t>
            </a:r>
            <a:r>
              <a:rPr lang="en-US" dirty="0"/>
              <a:t>points to.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0A974C-0438-EA73-DEBF-9BA79447D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2603B756-68E8-E40B-FD97-F37A1F06C6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48009"/>
              </p:ext>
            </p:extLst>
          </p:nvPr>
        </p:nvGraphicFramePr>
        <p:xfrm>
          <a:off x="6892377" y="2317216"/>
          <a:ext cx="5230728" cy="56652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71788">
                  <a:extLst>
                    <a:ext uri="{9D8B030D-6E8A-4147-A177-3AD203B41FA5}">
                      <a16:colId xmlns:a16="http://schemas.microsoft.com/office/drawing/2014/main" val="391016264"/>
                    </a:ext>
                  </a:extLst>
                </a:gridCol>
                <a:gridCol w="871788">
                  <a:extLst>
                    <a:ext uri="{9D8B030D-6E8A-4147-A177-3AD203B41FA5}">
                      <a16:colId xmlns:a16="http://schemas.microsoft.com/office/drawing/2014/main" val="2954727830"/>
                    </a:ext>
                  </a:extLst>
                </a:gridCol>
                <a:gridCol w="871788">
                  <a:extLst>
                    <a:ext uri="{9D8B030D-6E8A-4147-A177-3AD203B41FA5}">
                      <a16:colId xmlns:a16="http://schemas.microsoft.com/office/drawing/2014/main" val="2334264033"/>
                    </a:ext>
                  </a:extLst>
                </a:gridCol>
                <a:gridCol w="871788">
                  <a:extLst>
                    <a:ext uri="{9D8B030D-6E8A-4147-A177-3AD203B41FA5}">
                      <a16:colId xmlns:a16="http://schemas.microsoft.com/office/drawing/2014/main" val="1073399711"/>
                    </a:ext>
                  </a:extLst>
                </a:gridCol>
                <a:gridCol w="871788">
                  <a:extLst>
                    <a:ext uri="{9D8B030D-6E8A-4147-A177-3AD203B41FA5}">
                      <a16:colId xmlns:a16="http://schemas.microsoft.com/office/drawing/2014/main" val="2321692012"/>
                    </a:ext>
                  </a:extLst>
                </a:gridCol>
                <a:gridCol w="871788">
                  <a:extLst>
                    <a:ext uri="{9D8B030D-6E8A-4147-A177-3AD203B41FA5}">
                      <a16:colId xmlns:a16="http://schemas.microsoft.com/office/drawing/2014/main" val="1916575529"/>
                    </a:ext>
                  </a:extLst>
                </a:gridCol>
              </a:tblGrid>
              <a:tr h="56652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591581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3AC1153-1F85-09DB-423D-2F7B0D4EC6F1}"/>
              </a:ext>
            </a:extLst>
          </p:cNvPr>
          <p:cNvSpPr txBox="1"/>
          <p:nvPr/>
        </p:nvSpPr>
        <p:spPr>
          <a:xfrm>
            <a:off x="5791182" y="1826233"/>
            <a:ext cx="1567543" cy="369332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Nodes_List</a:t>
            </a:r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6A5CC1E4-698C-2EB6-12BB-1E7390E799C5}"/>
              </a:ext>
            </a:extLst>
          </p:cNvPr>
          <p:cNvCxnSpPr>
            <a:cxnSpLocks/>
            <a:stCxn id="8" idx="2"/>
            <a:endCxn id="7" idx="1"/>
          </p:cNvCxnSpPr>
          <p:nvPr/>
        </p:nvCxnSpPr>
        <p:spPr>
          <a:xfrm rot="16200000" flipH="1">
            <a:off x="6531209" y="2239309"/>
            <a:ext cx="404913" cy="317423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87DEABF-A23A-7BD2-0B11-A6BCEEA1AA73}"/>
              </a:ext>
            </a:extLst>
          </p:cNvPr>
          <p:cNvSpPr txBox="1"/>
          <p:nvPr/>
        </p:nvSpPr>
        <p:spPr>
          <a:xfrm>
            <a:off x="8398735" y="1859011"/>
            <a:ext cx="2256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Nodes_List: (0, 1, 5)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F10E253-AD3B-9958-C8A4-233118D36976}"/>
              </a:ext>
            </a:extLst>
          </p:cNvPr>
          <p:cNvSpPr txBox="1"/>
          <p:nvPr/>
        </p:nvSpPr>
        <p:spPr>
          <a:xfrm>
            <a:off x="7182879" y="2415812"/>
            <a:ext cx="35169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B07E8C2-43F4-3C22-F2CA-E2609B3FB6F4}"/>
              </a:ext>
            </a:extLst>
          </p:cNvPr>
          <p:cNvSpPr txBox="1"/>
          <p:nvPr/>
        </p:nvSpPr>
        <p:spPr>
          <a:xfrm>
            <a:off x="8006851" y="2418908"/>
            <a:ext cx="35169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E72FF5A-4DFF-FE9A-D9AA-221395E1C0F5}"/>
              </a:ext>
            </a:extLst>
          </p:cNvPr>
          <p:cNvSpPr txBox="1"/>
          <p:nvPr/>
        </p:nvSpPr>
        <p:spPr>
          <a:xfrm>
            <a:off x="8917118" y="2415812"/>
            <a:ext cx="351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353B601-FE6F-AE0A-AA37-735D10696156}"/>
              </a:ext>
            </a:extLst>
          </p:cNvPr>
          <p:cNvSpPr txBox="1"/>
          <p:nvPr/>
        </p:nvSpPr>
        <p:spPr>
          <a:xfrm>
            <a:off x="9773122" y="2418908"/>
            <a:ext cx="351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6EE0799-7CE4-951E-CD2F-FB51E1E55F06}"/>
              </a:ext>
            </a:extLst>
          </p:cNvPr>
          <p:cNvSpPr txBox="1"/>
          <p:nvPr/>
        </p:nvSpPr>
        <p:spPr>
          <a:xfrm>
            <a:off x="10654913" y="2420653"/>
            <a:ext cx="351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31BDF79-4514-59B1-BC7C-C560A657A23D}"/>
              </a:ext>
            </a:extLst>
          </p:cNvPr>
          <p:cNvSpPr txBox="1"/>
          <p:nvPr/>
        </p:nvSpPr>
        <p:spPr>
          <a:xfrm>
            <a:off x="11524495" y="2425535"/>
            <a:ext cx="35169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cxnSp>
        <p:nvCxnSpPr>
          <p:cNvPr id="66" name="Connector: Curved 65">
            <a:extLst>
              <a:ext uri="{FF2B5EF4-FFF2-40B4-BE49-F238E27FC236}">
                <a16:creationId xmlns:a16="http://schemas.microsoft.com/office/drawing/2014/main" id="{F25FF298-1DED-E929-8714-1E18993F748E}"/>
              </a:ext>
            </a:extLst>
          </p:cNvPr>
          <p:cNvCxnSpPr>
            <a:cxnSpLocks/>
            <a:stCxn id="57" idx="2"/>
            <a:endCxn id="59" idx="2"/>
          </p:cNvCxnSpPr>
          <p:nvPr/>
        </p:nvCxnSpPr>
        <p:spPr>
          <a:xfrm rot="16200000" flipH="1">
            <a:off x="7769163" y="2374706"/>
            <a:ext cx="3096" cy="823972"/>
          </a:xfrm>
          <a:prstGeom prst="curvedConnector3">
            <a:avLst>
              <a:gd name="adj1" fmla="val 7483721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Curved 68">
            <a:extLst>
              <a:ext uri="{FF2B5EF4-FFF2-40B4-BE49-F238E27FC236}">
                <a16:creationId xmlns:a16="http://schemas.microsoft.com/office/drawing/2014/main" id="{E863B528-6329-F041-4010-2DFD61CA2A0A}"/>
              </a:ext>
            </a:extLst>
          </p:cNvPr>
          <p:cNvCxnSpPr>
            <a:cxnSpLocks/>
            <a:stCxn id="59" idx="2"/>
            <a:endCxn id="63" idx="2"/>
          </p:cNvCxnSpPr>
          <p:nvPr/>
        </p:nvCxnSpPr>
        <p:spPr>
          <a:xfrm rot="16200000" flipH="1">
            <a:off x="9938206" y="1032731"/>
            <a:ext cx="6627" cy="3517644"/>
          </a:xfrm>
          <a:prstGeom prst="curvedConnector3">
            <a:avLst>
              <a:gd name="adj1" fmla="val 3549525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8" name="Table 5">
            <a:extLst>
              <a:ext uri="{FF2B5EF4-FFF2-40B4-BE49-F238E27FC236}">
                <a16:creationId xmlns:a16="http://schemas.microsoft.com/office/drawing/2014/main" id="{B3328649-7948-C700-938A-B3C64A0965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502188"/>
              </p:ext>
            </p:extLst>
          </p:nvPr>
        </p:nvGraphicFramePr>
        <p:xfrm>
          <a:off x="6892377" y="3941429"/>
          <a:ext cx="5230728" cy="56652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71788">
                  <a:extLst>
                    <a:ext uri="{9D8B030D-6E8A-4147-A177-3AD203B41FA5}">
                      <a16:colId xmlns:a16="http://schemas.microsoft.com/office/drawing/2014/main" val="391016264"/>
                    </a:ext>
                  </a:extLst>
                </a:gridCol>
                <a:gridCol w="871788">
                  <a:extLst>
                    <a:ext uri="{9D8B030D-6E8A-4147-A177-3AD203B41FA5}">
                      <a16:colId xmlns:a16="http://schemas.microsoft.com/office/drawing/2014/main" val="2954727830"/>
                    </a:ext>
                  </a:extLst>
                </a:gridCol>
                <a:gridCol w="871788">
                  <a:extLst>
                    <a:ext uri="{9D8B030D-6E8A-4147-A177-3AD203B41FA5}">
                      <a16:colId xmlns:a16="http://schemas.microsoft.com/office/drawing/2014/main" val="2334264033"/>
                    </a:ext>
                  </a:extLst>
                </a:gridCol>
                <a:gridCol w="871788">
                  <a:extLst>
                    <a:ext uri="{9D8B030D-6E8A-4147-A177-3AD203B41FA5}">
                      <a16:colId xmlns:a16="http://schemas.microsoft.com/office/drawing/2014/main" val="1073399711"/>
                    </a:ext>
                  </a:extLst>
                </a:gridCol>
                <a:gridCol w="871788">
                  <a:extLst>
                    <a:ext uri="{9D8B030D-6E8A-4147-A177-3AD203B41FA5}">
                      <a16:colId xmlns:a16="http://schemas.microsoft.com/office/drawing/2014/main" val="2321692012"/>
                    </a:ext>
                  </a:extLst>
                </a:gridCol>
                <a:gridCol w="871788">
                  <a:extLst>
                    <a:ext uri="{9D8B030D-6E8A-4147-A177-3AD203B41FA5}">
                      <a16:colId xmlns:a16="http://schemas.microsoft.com/office/drawing/2014/main" val="1916575529"/>
                    </a:ext>
                  </a:extLst>
                </a:gridCol>
              </a:tblGrid>
              <a:tr h="56652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5915811"/>
                  </a:ext>
                </a:extLst>
              </a:tr>
            </a:tbl>
          </a:graphicData>
        </a:graphic>
      </p:graphicFrame>
      <p:sp>
        <p:nvSpPr>
          <p:cNvPr id="79" name="TextBox 78">
            <a:extLst>
              <a:ext uri="{FF2B5EF4-FFF2-40B4-BE49-F238E27FC236}">
                <a16:creationId xmlns:a16="http://schemas.microsoft.com/office/drawing/2014/main" id="{B884868E-F9FA-C984-C39E-01A49AEE0025}"/>
              </a:ext>
            </a:extLst>
          </p:cNvPr>
          <p:cNvSpPr txBox="1"/>
          <p:nvPr/>
        </p:nvSpPr>
        <p:spPr>
          <a:xfrm>
            <a:off x="5892566" y="3391630"/>
            <a:ext cx="1567543" cy="369332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Nodes_List</a:t>
            </a:r>
          </a:p>
        </p:txBody>
      </p:sp>
      <p:cxnSp>
        <p:nvCxnSpPr>
          <p:cNvPr id="80" name="Connector: Curved 79">
            <a:extLst>
              <a:ext uri="{FF2B5EF4-FFF2-40B4-BE49-F238E27FC236}">
                <a16:creationId xmlns:a16="http://schemas.microsoft.com/office/drawing/2014/main" id="{24837D0A-7373-2ECB-CC6F-87AFCB073813}"/>
              </a:ext>
            </a:extLst>
          </p:cNvPr>
          <p:cNvCxnSpPr>
            <a:cxnSpLocks/>
          </p:cNvCxnSpPr>
          <p:nvPr/>
        </p:nvCxnSpPr>
        <p:spPr>
          <a:xfrm>
            <a:off x="7480205" y="3556200"/>
            <a:ext cx="2488859" cy="466825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3E2C88E6-4082-E0BE-53A4-340C11CF0D9A}"/>
              </a:ext>
            </a:extLst>
          </p:cNvPr>
          <p:cNvSpPr txBox="1"/>
          <p:nvPr/>
        </p:nvSpPr>
        <p:spPr>
          <a:xfrm>
            <a:off x="9659775" y="3441182"/>
            <a:ext cx="2463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Nodes_List: (3, 0, 1, 5)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E9A89B4-AFA3-E448-7D87-7AB6D63F7961}"/>
              </a:ext>
            </a:extLst>
          </p:cNvPr>
          <p:cNvSpPr txBox="1"/>
          <p:nvPr/>
        </p:nvSpPr>
        <p:spPr>
          <a:xfrm>
            <a:off x="7182879" y="4040025"/>
            <a:ext cx="35169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E8EBF98-6753-358C-6689-61CA1008FDC0}"/>
              </a:ext>
            </a:extLst>
          </p:cNvPr>
          <p:cNvSpPr txBox="1"/>
          <p:nvPr/>
        </p:nvSpPr>
        <p:spPr>
          <a:xfrm>
            <a:off x="8006851" y="4043121"/>
            <a:ext cx="35169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7DDF26C-6224-1A2F-8CDD-2F00EC275415}"/>
              </a:ext>
            </a:extLst>
          </p:cNvPr>
          <p:cNvSpPr txBox="1"/>
          <p:nvPr/>
        </p:nvSpPr>
        <p:spPr>
          <a:xfrm>
            <a:off x="8917118" y="4040025"/>
            <a:ext cx="351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2B1861E-7081-5A0D-DD4A-8A2A00F31287}"/>
              </a:ext>
            </a:extLst>
          </p:cNvPr>
          <p:cNvSpPr txBox="1"/>
          <p:nvPr/>
        </p:nvSpPr>
        <p:spPr>
          <a:xfrm>
            <a:off x="9773122" y="4043121"/>
            <a:ext cx="35169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D5D3268-37B0-5DEC-7D43-10DD0CFE2844}"/>
              </a:ext>
            </a:extLst>
          </p:cNvPr>
          <p:cNvSpPr txBox="1"/>
          <p:nvPr/>
        </p:nvSpPr>
        <p:spPr>
          <a:xfrm>
            <a:off x="10654913" y="4044866"/>
            <a:ext cx="351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25F61A2-69D9-ABF6-F75C-BEC101F86122}"/>
              </a:ext>
            </a:extLst>
          </p:cNvPr>
          <p:cNvSpPr txBox="1"/>
          <p:nvPr/>
        </p:nvSpPr>
        <p:spPr>
          <a:xfrm>
            <a:off x="11524495" y="4049748"/>
            <a:ext cx="35169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cxnSp>
        <p:nvCxnSpPr>
          <p:cNvPr id="88" name="Connector: Curved 87">
            <a:extLst>
              <a:ext uri="{FF2B5EF4-FFF2-40B4-BE49-F238E27FC236}">
                <a16:creationId xmlns:a16="http://schemas.microsoft.com/office/drawing/2014/main" id="{940E26BB-D3B7-C9F6-03E4-F2000C872C9B}"/>
              </a:ext>
            </a:extLst>
          </p:cNvPr>
          <p:cNvCxnSpPr>
            <a:cxnSpLocks/>
            <a:stCxn id="82" idx="2"/>
            <a:endCxn id="83" idx="2"/>
          </p:cNvCxnSpPr>
          <p:nvPr/>
        </p:nvCxnSpPr>
        <p:spPr>
          <a:xfrm rot="16200000" flipH="1">
            <a:off x="7769163" y="3998919"/>
            <a:ext cx="3096" cy="823972"/>
          </a:xfrm>
          <a:prstGeom prst="curvedConnector3">
            <a:avLst>
              <a:gd name="adj1" fmla="val 7483721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or: Curved 88">
            <a:extLst>
              <a:ext uri="{FF2B5EF4-FFF2-40B4-BE49-F238E27FC236}">
                <a16:creationId xmlns:a16="http://schemas.microsoft.com/office/drawing/2014/main" id="{26456170-9D3A-EADD-DF9B-30B9CCBB799C}"/>
              </a:ext>
            </a:extLst>
          </p:cNvPr>
          <p:cNvCxnSpPr>
            <a:cxnSpLocks/>
            <a:stCxn id="83" idx="2"/>
            <a:endCxn id="87" idx="2"/>
          </p:cNvCxnSpPr>
          <p:nvPr/>
        </p:nvCxnSpPr>
        <p:spPr>
          <a:xfrm rot="16200000" flipH="1">
            <a:off x="9938206" y="2656944"/>
            <a:ext cx="6627" cy="3517644"/>
          </a:xfrm>
          <a:prstGeom prst="curvedConnector3">
            <a:avLst>
              <a:gd name="adj1" fmla="val 3549525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or: Curved 94">
            <a:extLst>
              <a:ext uri="{FF2B5EF4-FFF2-40B4-BE49-F238E27FC236}">
                <a16:creationId xmlns:a16="http://schemas.microsoft.com/office/drawing/2014/main" id="{BFE2B6AB-0B57-9D0B-04A7-F96ED1326456}"/>
              </a:ext>
            </a:extLst>
          </p:cNvPr>
          <p:cNvCxnSpPr>
            <a:cxnSpLocks/>
            <a:stCxn id="85" idx="0"/>
            <a:endCxn id="82" idx="0"/>
          </p:cNvCxnSpPr>
          <p:nvPr/>
        </p:nvCxnSpPr>
        <p:spPr>
          <a:xfrm rot="16200000" flipV="1">
            <a:off x="8652299" y="2746451"/>
            <a:ext cx="3096" cy="2590243"/>
          </a:xfrm>
          <a:prstGeom prst="curvedConnector3">
            <a:avLst>
              <a:gd name="adj1" fmla="val 7483721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8" name="Table 5">
            <a:extLst>
              <a:ext uri="{FF2B5EF4-FFF2-40B4-BE49-F238E27FC236}">
                <a16:creationId xmlns:a16="http://schemas.microsoft.com/office/drawing/2014/main" id="{97F9846C-4872-FDA5-1143-20C04BF841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394097"/>
              </p:ext>
            </p:extLst>
          </p:nvPr>
        </p:nvGraphicFramePr>
        <p:xfrm>
          <a:off x="6892377" y="5454519"/>
          <a:ext cx="5230728" cy="56652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71788">
                  <a:extLst>
                    <a:ext uri="{9D8B030D-6E8A-4147-A177-3AD203B41FA5}">
                      <a16:colId xmlns:a16="http://schemas.microsoft.com/office/drawing/2014/main" val="391016264"/>
                    </a:ext>
                  </a:extLst>
                </a:gridCol>
                <a:gridCol w="871788">
                  <a:extLst>
                    <a:ext uri="{9D8B030D-6E8A-4147-A177-3AD203B41FA5}">
                      <a16:colId xmlns:a16="http://schemas.microsoft.com/office/drawing/2014/main" val="2954727830"/>
                    </a:ext>
                  </a:extLst>
                </a:gridCol>
                <a:gridCol w="871788">
                  <a:extLst>
                    <a:ext uri="{9D8B030D-6E8A-4147-A177-3AD203B41FA5}">
                      <a16:colId xmlns:a16="http://schemas.microsoft.com/office/drawing/2014/main" val="2334264033"/>
                    </a:ext>
                  </a:extLst>
                </a:gridCol>
                <a:gridCol w="871788">
                  <a:extLst>
                    <a:ext uri="{9D8B030D-6E8A-4147-A177-3AD203B41FA5}">
                      <a16:colId xmlns:a16="http://schemas.microsoft.com/office/drawing/2014/main" val="1073399711"/>
                    </a:ext>
                  </a:extLst>
                </a:gridCol>
                <a:gridCol w="871788">
                  <a:extLst>
                    <a:ext uri="{9D8B030D-6E8A-4147-A177-3AD203B41FA5}">
                      <a16:colId xmlns:a16="http://schemas.microsoft.com/office/drawing/2014/main" val="2321692012"/>
                    </a:ext>
                  </a:extLst>
                </a:gridCol>
                <a:gridCol w="871788">
                  <a:extLst>
                    <a:ext uri="{9D8B030D-6E8A-4147-A177-3AD203B41FA5}">
                      <a16:colId xmlns:a16="http://schemas.microsoft.com/office/drawing/2014/main" val="1916575529"/>
                    </a:ext>
                  </a:extLst>
                </a:gridCol>
              </a:tblGrid>
              <a:tr h="56652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5915811"/>
                  </a:ext>
                </a:extLst>
              </a:tr>
            </a:tbl>
          </a:graphicData>
        </a:graphic>
      </p:graphicFrame>
      <p:sp>
        <p:nvSpPr>
          <p:cNvPr id="99" name="TextBox 98">
            <a:extLst>
              <a:ext uri="{FF2B5EF4-FFF2-40B4-BE49-F238E27FC236}">
                <a16:creationId xmlns:a16="http://schemas.microsoft.com/office/drawing/2014/main" id="{44ED7AAC-7FB2-170C-6987-00A6892A27A6}"/>
              </a:ext>
            </a:extLst>
          </p:cNvPr>
          <p:cNvSpPr txBox="1"/>
          <p:nvPr/>
        </p:nvSpPr>
        <p:spPr>
          <a:xfrm>
            <a:off x="5892566" y="4904720"/>
            <a:ext cx="1567543" cy="369332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Nodes_List</a:t>
            </a:r>
          </a:p>
        </p:txBody>
      </p:sp>
      <p:cxnSp>
        <p:nvCxnSpPr>
          <p:cNvPr id="100" name="Connector: Curved 99">
            <a:extLst>
              <a:ext uri="{FF2B5EF4-FFF2-40B4-BE49-F238E27FC236}">
                <a16:creationId xmlns:a16="http://schemas.microsoft.com/office/drawing/2014/main" id="{645FDF5C-A036-4BD2-FA8D-A00A4D00F42D}"/>
              </a:ext>
            </a:extLst>
          </p:cNvPr>
          <p:cNvCxnSpPr>
            <a:cxnSpLocks/>
          </p:cNvCxnSpPr>
          <p:nvPr/>
        </p:nvCxnSpPr>
        <p:spPr>
          <a:xfrm>
            <a:off x="7480205" y="5069290"/>
            <a:ext cx="2488859" cy="466825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AB0C6AC5-786B-EFB7-69D6-6885D205FC1F}"/>
              </a:ext>
            </a:extLst>
          </p:cNvPr>
          <p:cNvSpPr txBox="1"/>
          <p:nvPr/>
        </p:nvSpPr>
        <p:spPr>
          <a:xfrm>
            <a:off x="9659775" y="4954272"/>
            <a:ext cx="2463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Nodes_List: (3, 1, 5)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D8C6B6F-E5FD-8CE2-64E4-927F8307447A}"/>
              </a:ext>
            </a:extLst>
          </p:cNvPr>
          <p:cNvSpPr txBox="1"/>
          <p:nvPr/>
        </p:nvSpPr>
        <p:spPr>
          <a:xfrm>
            <a:off x="7182879" y="5553115"/>
            <a:ext cx="351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861086A-588C-5B48-2362-B70518721457}"/>
              </a:ext>
            </a:extLst>
          </p:cNvPr>
          <p:cNvSpPr txBox="1"/>
          <p:nvPr/>
        </p:nvSpPr>
        <p:spPr>
          <a:xfrm>
            <a:off x="8006851" y="5556211"/>
            <a:ext cx="35169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B6B3DC3-4E04-48CE-6949-C19931E5F9A5}"/>
              </a:ext>
            </a:extLst>
          </p:cNvPr>
          <p:cNvSpPr txBox="1"/>
          <p:nvPr/>
        </p:nvSpPr>
        <p:spPr>
          <a:xfrm>
            <a:off x="8917118" y="5553115"/>
            <a:ext cx="351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259BE3C-B659-1404-27FF-E7E945C387E6}"/>
              </a:ext>
            </a:extLst>
          </p:cNvPr>
          <p:cNvSpPr txBox="1"/>
          <p:nvPr/>
        </p:nvSpPr>
        <p:spPr>
          <a:xfrm>
            <a:off x="9773122" y="5556211"/>
            <a:ext cx="35169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D4BBA0F-D9BD-EB51-3BC7-CF7B07A24BE4}"/>
              </a:ext>
            </a:extLst>
          </p:cNvPr>
          <p:cNvSpPr txBox="1"/>
          <p:nvPr/>
        </p:nvSpPr>
        <p:spPr>
          <a:xfrm>
            <a:off x="10654913" y="5557956"/>
            <a:ext cx="351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8122B59A-8149-CFAC-B169-089F2831CEDC}"/>
              </a:ext>
            </a:extLst>
          </p:cNvPr>
          <p:cNvSpPr txBox="1"/>
          <p:nvPr/>
        </p:nvSpPr>
        <p:spPr>
          <a:xfrm>
            <a:off x="11524495" y="5562838"/>
            <a:ext cx="35169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cxnSp>
        <p:nvCxnSpPr>
          <p:cNvPr id="109" name="Connector: Curved 108">
            <a:extLst>
              <a:ext uri="{FF2B5EF4-FFF2-40B4-BE49-F238E27FC236}">
                <a16:creationId xmlns:a16="http://schemas.microsoft.com/office/drawing/2014/main" id="{A94AD7CE-4C3D-C824-06FB-F9209946E42D}"/>
              </a:ext>
            </a:extLst>
          </p:cNvPr>
          <p:cNvCxnSpPr>
            <a:cxnSpLocks/>
            <a:stCxn id="103" idx="2"/>
            <a:endCxn id="107" idx="2"/>
          </p:cNvCxnSpPr>
          <p:nvPr/>
        </p:nvCxnSpPr>
        <p:spPr>
          <a:xfrm rot="16200000" flipH="1">
            <a:off x="9938206" y="4170034"/>
            <a:ext cx="6627" cy="3517644"/>
          </a:xfrm>
          <a:prstGeom prst="curvedConnector3">
            <a:avLst>
              <a:gd name="adj1" fmla="val 3549525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or: Curved 109">
            <a:extLst>
              <a:ext uri="{FF2B5EF4-FFF2-40B4-BE49-F238E27FC236}">
                <a16:creationId xmlns:a16="http://schemas.microsoft.com/office/drawing/2014/main" id="{30E018BE-4296-33B8-0832-901E6E6DA700}"/>
              </a:ext>
            </a:extLst>
          </p:cNvPr>
          <p:cNvCxnSpPr>
            <a:cxnSpLocks/>
            <a:stCxn id="105" idx="0"/>
            <a:endCxn id="103" idx="0"/>
          </p:cNvCxnSpPr>
          <p:nvPr/>
        </p:nvCxnSpPr>
        <p:spPr>
          <a:xfrm rot="16200000" flipV="1">
            <a:off x="9065833" y="4673075"/>
            <a:ext cx="12700" cy="1766271"/>
          </a:xfrm>
          <a:prstGeom prst="curvedConnector3">
            <a:avLst>
              <a:gd name="adj1" fmla="val 180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D1E4B92-02E1-9F52-B15A-8FA1FF5730BE}"/>
                  </a:ext>
                </a:extLst>
              </p14:cNvPr>
              <p14:cNvContentPartPr/>
              <p14:nvPr/>
            </p14:nvContentPartPr>
            <p14:xfrm>
              <a:off x="6264000" y="3736080"/>
              <a:ext cx="5533200" cy="3859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D1E4B92-02E1-9F52-B15A-8FA1FF5730B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54640" y="3726720"/>
                <a:ext cx="5551920" cy="404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76300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81" grpId="0"/>
      <p:bldP spid="82" grpId="0" animBg="1"/>
      <p:bldP spid="83" grpId="0" animBg="1"/>
      <p:bldP spid="84" grpId="0"/>
      <p:bldP spid="85" grpId="0" animBg="1"/>
      <p:bldP spid="86" grpId="0"/>
      <p:bldP spid="87" grpId="0" animBg="1"/>
      <p:bldP spid="99" grpId="0"/>
      <p:bldP spid="101" grpId="0"/>
      <p:bldP spid="102" grpId="0"/>
      <p:bldP spid="103" grpId="0" animBg="1"/>
      <p:bldP spid="104" grpId="0"/>
      <p:bldP spid="105" grpId="0" animBg="1"/>
      <p:bldP spid="106" grpId="0"/>
      <p:bldP spid="10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7772D-765F-870E-3632-73E0D2B68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8471A-C9D0-5A9A-5A1E-FE77062D3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28211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Logistics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Part 1: Command Prompt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Part 2: Dynamic Allocator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What’s New?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Lists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0000"/>
                </a:solidFill>
              </a:rPr>
              <a:t>Dynamic Allocator and its Necessary Lists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Required Functions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Bonus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Testing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Project Quick Guide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How to submit?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378EB8-E269-680F-9D36-3D32E91AF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9014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72A18-1143-38B9-B945-0C27D61FA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MS1: </a:t>
            </a:r>
            <a:r>
              <a:rPr lang="en-US" sz="4800" dirty="0"/>
              <a:t>Dynamic Allocator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E0866-63EC-9A7D-3885-AA0109A6A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3"/>
            <a:ext cx="7897649" cy="425361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Memory is composed of free and allocated blocks.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dirty="0"/>
              <a:t> So, in order to </a:t>
            </a:r>
            <a:r>
              <a:rPr lang="en-US" b="1" dirty="0"/>
              <a:t>keep track of all blocks in memory</a:t>
            </a:r>
            <a:r>
              <a:rPr lang="en-US" dirty="0"/>
              <a:t>, we </a:t>
            </a:r>
            <a:r>
              <a:rPr lang="en-US" b="1" dirty="0"/>
              <a:t>create an array of static number of blocks to be used later on by lists</a:t>
            </a:r>
            <a:r>
              <a:rPr lang="en-US" dirty="0"/>
              <a:t>:</a:t>
            </a:r>
            <a:endParaRPr lang="en-US" sz="2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635508" lvl="1" indent="-34290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16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Name: </a:t>
            </a:r>
            <a:r>
              <a:rPr lang="en-U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“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MemBlockNodes</a:t>
            </a:r>
            <a:r>
              <a:rPr lang="en-U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”</a:t>
            </a:r>
          </a:p>
          <a:p>
            <a:pPr marL="635508" lvl="1" indent="-34290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"/>
            </a:pPr>
            <a:endParaRPr lang="en-US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635508" lvl="1" indent="-34290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"/>
            </a:pPr>
            <a:endParaRPr lang="en-US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635508" lvl="1" indent="-34290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16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Size:</a:t>
            </a:r>
            <a:r>
              <a:rPr lang="en-U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STATIC </a:t>
            </a:r>
            <a:r>
              <a:rPr lang="en-U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number of available blocks, called 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“</a:t>
            </a:r>
            <a:r>
              <a:rPr lang="en-US" sz="1800" dirty="0">
                <a:solidFill>
                  <a:srgbClr val="53535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MAX_MEM_BLOCK_CNT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”</a:t>
            </a:r>
            <a:r>
              <a:rPr lang="en-U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</a:p>
          <a:p>
            <a:pPr marL="635508" lvl="1" indent="-34290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16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Type:</a:t>
            </a:r>
            <a:r>
              <a:rPr lang="en-U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“</a:t>
            </a:r>
            <a:r>
              <a:rPr lang="en-US" sz="16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struct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MemBlock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” </a:t>
            </a:r>
            <a:r>
              <a:rPr lang="en-U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that contains some </a:t>
            </a:r>
            <a:r>
              <a:rPr lang="en-US" sz="16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information about the block </a:t>
            </a:r>
            <a:r>
              <a:rPr lang="en-U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which are:</a:t>
            </a:r>
          </a:p>
          <a:p>
            <a:pPr marL="635508" lvl="1" indent="-34290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"/>
            </a:pPr>
            <a:endParaRPr lang="en-US" sz="16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635508" lvl="1" indent="-34290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"/>
            </a:pPr>
            <a:endParaRPr lang="en-US" sz="1600" b="1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658732-1A13-C394-A764-E29EE802D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18" name="Table 9">
            <a:extLst>
              <a:ext uri="{FF2B5EF4-FFF2-40B4-BE49-F238E27FC236}">
                <a16:creationId xmlns:a16="http://schemas.microsoft.com/office/drawing/2014/main" id="{D0846CC7-F1B0-A1A4-098F-79E83C3B7F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2658953"/>
              </p:ext>
            </p:extLst>
          </p:nvPr>
        </p:nvGraphicFramePr>
        <p:xfrm>
          <a:off x="10376730" y="499944"/>
          <a:ext cx="1000010" cy="5121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010">
                  <a:extLst>
                    <a:ext uri="{9D8B030D-6E8A-4147-A177-3AD203B41FA5}">
                      <a16:colId xmlns:a16="http://schemas.microsoft.com/office/drawing/2014/main" val="1059284202"/>
                    </a:ext>
                  </a:extLst>
                </a:gridCol>
              </a:tblGrid>
              <a:tr h="128028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1E9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989385"/>
                  </a:ext>
                </a:extLst>
              </a:tr>
              <a:tr h="640142"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dk1"/>
                        </a:solidFill>
                        <a:highlight>
                          <a:srgbClr val="00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314430"/>
                  </a:ext>
                </a:extLst>
              </a:tr>
              <a:tr h="128028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1E9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6418069"/>
                  </a:ext>
                </a:extLst>
              </a:tr>
              <a:tr h="640142">
                <a:tc>
                  <a:txBody>
                    <a:bodyPr/>
                    <a:lstStyle/>
                    <a:p>
                      <a:endParaRPr lang="en-US" dirty="0">
                        <a:highlight>
                          <a:srgbClr val="00FF00"/>
                        </a:highlight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763659"/>
                  </a:ext>
                </a:extLst>
              </a:tr>
              <a:tr h="640142">
                <a:tc>
                  <a:txBody>
                    <a:bodyPr/>
                    <a:lstStyle/>
                    <a:p>
                      <a:endParaRPr lang="en-US" dirty="0">
                        <a:highlight>
                          <a:srgbClr val="00FF00"/>
                        </a:highlight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1253370"/>
                  </a:ext>
                </a:extLst>
              </a:tr>
              <a:tr h="640142">
                <a:tc>
                  <a:txBody>
                    <a:bodyPr/>
                    <a:lstStyle/>
                    <a:p>
                      <a:endParaRPr lang="en-US" dirty="0">
                        <a:highlight>
                          <a:srgbClr val="00FF00"/>
                        </a:highlight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9019626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623856AB-31A7-AB59-707F-3AEB46E1B2DA}"/>
              </a:ext>
            </a:extLst>
          </p:cNvPr>
          <p:cNvSpPr txBox="1"/>
          <p:nvPr/>
        </p:nvSpPr>
        <p:spPr>
          <a:xfrm>
            <a:off x="9615265" y="5621080"/>
            <a:ext cx="2666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>
                    <a:lumMod val="50000"/>
                  </a:schemeClr>
                </a:solidFill>
                <a:highlight>
                  <a:srgbClr val="00FF00"/>
                </a:highlight>
              </a:rPr>
              <a:t>Green: Free blocks</a:t>
            </a:r>
          </a:p>
          <a:p>
            <a:pPr algn="ctr"/>
            <a:r>
              <a:rPr lang="en-US" b="1" dirty="0">
                <a:solidFill>
                  <a:schemeClr val="tx2">
                    <a:lumMod val="50000"/>
                  </a:schemeClr>
                </a:solidFill>
                <a:highlight>
                  <a:srgbClr val="FF0000"/>
                </a:highlight>
              </a:rPr>
              <a:t>Red: Allocated blocks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82B9F6C-5B79-3D13-35DF-16CE3D890538}"/>
              </a:ext>
            </a:extLst>
          </p:cNvPr>
          <p:cNvSpPr txBox="1"/>
          <p:nvPr/>
        </p:nvSpPr>
        <p:spPr>
          <a:xfrm>
            <a:off x="11432364" y="5166172"/>
            <a:ext cx="502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</a:t>
            </a:r>
            <a:r>
              <a:rPr lang="en-US" b="1" baseline="-25000" dirty="0"/>
              <a:t>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0AC1178-80A3-F4FA-1DB9-40761E3A1CA2}"/>
              </a:ext>
            </a:extLst>
          </p:cNvPr>
          <p:cNvSpPr txBox="1"/>
          <p:nvPr/>
        </p:nvSpPr>
        <p:spPr>
          <a:xfrm>
            <a:off x="11422873" y="4482055"/>
            <a:ext cx="502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</a:t>
            </a:r>
            <a:r>
              <a:rPr lang="en-US" b="1" baseline="-25000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11A02D8-8F3C-5042-0B05-65E95A66602A}"/>
              </a:ext>
            </a:extLst>
          </p:cNvPr>
          <p:cNvSpPr txBox="1"/>
          <p:nvPr/>
        </p:nvSpPr>
        <p:spPr>
          <a:xfrm>
            <a:off x="11376740" y="2405270"/>
            <a:ext cx="5024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.</a:t>
            </a:r>
          </a:p>
          <a:p>
            <a:r>
              <a:rPr lang="en-US" sz="2400" b="1" dirty="0"/>
              <a:t>.</a:t>
            </a:r>
            <a:endParaRPr lang="en-US" sz="2400" b="1" baseline="-25000" dirty="0"/>
          </a:p>
          <a:p>
            <a:r>
              <a:rPr lang="en-US" sz="2400" b="1" dirty="0"/>
              <a:t>.</a:t>
            </a:r>
            <a:endParaRPr lang="en-US" sz="2400" b="1" baseline="-25000" dirty="0"/>
          </a:p>
          <a:p>
            <a:endParaRPr lang="en-US" b="1" baseline="-25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1CAFB58-3E4D-697F-965B-EBEC9D931C9B}"/>
              </a:ext>
            </a:extLst>
          </p:cNvPr>
          <p:cNvSpPr txBox="1"/>
          <p:nvPr/>
        </p:nvSpPr>
        <p:spPr>
          <a:xfrm>
            <a:off x="11422873" y="3808694"/>
            <a:ext cx="502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</a:t>
            </a:r>
            <a:r>
              <a:rPr lang="en-US" b="1" baseline="-25000" dirty="0"/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68D525-A5C7-A044-00F7-1372C6FB40EC}"/>
              </a:ext>
            </a:extLst>
          </p:cNvPr>
          <p:cNvSpPr txBox="1"/>
          <p:nvPr/>
        </p:nvSpPr>
        <p:spPr>
          <a:xfrm>
            <a:off x="11397036" y="1916575"/>
            <a:ext cx="573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</a:t>
            </a:r>
            <a:r>
              <a:rPr lang="en-US" b="1" baseline="-25000" dirty="0"/>
              <a:t>100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567098C-2BD5-A579-AF78-7DBB7C5829E8}"/>
              </a:ext>
            </a:extLst>
          </p:cNvPr>
          <p:cNvSpPr txBox="1"/>
          <p:nvPr/>
        </p:nvSpPr>
        <p:spPr>
          <a:xfrm>
            <a:off x="11432364" y="499944"/>
            <a:ext cx="5024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.</a:t>
            </a:r>
          </a:p>
          <a:p>
            <a:r>
              <a:rPr lang="en-US" sz="2400" b="1" dirty="0"/>
              <a:t>.</a:t>
            </a:r>
            <a:endParaRPr lang="en-US" sz="2400" b="1" baseline="-25000" dirty="0"/>
          </a:p>
          <a:p>
            <a:r>
              <a:rPr lang="en-US" sz="2400" b="1" dirty="0"/>
              <a:t>.</a:t>
            </a:r>
            <a:endParaRPr lang="en-US" sz="2400" b="1" baseline="-25000" dirty="0"/>
          </a:p>
          <a:p>
            <a:endParaRPr lang="en-US" b="1" baseline="-25000" dirty="0"/>
          </a:p>
        </p:txBody>
      </p:sp>
      <p:sp>
        <p:nvSpPr>
          <p:cNvPr id="26" name="Left Brace 25">
            <a:extLst>
              <a:ext uri="{FF2B5EF4-FFF2-40B4-BE49-F238E27FC236}">
                <a16:creationId xmlns:a16="http://schemas.microsoft.com/office/drawing/2014/main" id="{D420CFD5-4537-C2E6-488C-2232A432B159}"/>
              </a:ext>
            </a:extLst>
          </p:cNvPr>
          <p:cNvSpPr/>
          <p:nvPr/>
        </p:nvSpPr>
        <p:spPr>
          <a:xfrm>
            <a:off x="10073804" y="5042388"/>
            <a:ext cx="247302" cy="548547"/>
          </a:xfrm>
          <a:prstGeom prst="leftBrac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5B645C4-82FF-E753-1B7F-EB34BF9DCECC}"/>
              </a:ext>
            </a:extLst>
          </p:cNvPr>
          <p:cNvSpPr txBox="1"/>
          <p:nvPr/>
        </p:nvSpPr>
        <p:spPr>
          <a:xfrm>
            <a:off x="9596509" y="69057"/>
            <a:ext cx="26661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solidFill>
                  <a:schemeClr val="accent2"/>
                </a:solidFill>
              </a:rPr>
              <a:t>Virtual Memory</a:t>
            </a:r>
          </a:p>
        </p:txBody>
      </p:sp>
      <p:sp>
        <p:nvSpPr>
          <p:cNvPr id="28" name="Left Brace 27">
            <a:extLst>
              <a:ext uri="{FF2B5EF4-FFF2-40B4-BE49-F238E27FC236}">
                <a16:creationId xmlns:a16="http://schemas.microsoft.com/office/drawing/2014/main" id="{FD4542AB-5AFC-06CD-00BA-6E130F30D122}"/>
              </a:ext>
            </a:extLst>
          </p:cNvPr>
          <p:cNvSpPr/>
          <p:nvPr/>
        </p:nvSpPr>
        <p:spPr>
          <a:xfrm>
            <a:off x="10083295" y="3772314"/>
            <a:ext cx="237811" cy="1077700"/>
          </a:xfrm>
          <a:prstGeom prst="leftBrac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2F9A5B-CBD9-EBC4-210E-AD0F513179DE}"/>
              </a:ext>
            </a:extLst>
          </p:cNvPr>
          <p:cNvSpPr txBox="1"/>
          <p:nvPr/>
        </p:nvSpPr>
        <p:spPr>
          <a:xfrm>
            <a:off x="8945680" y="5120641"/>
            <a:ext cx="850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Block 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102F3F4-7FE3-F953-7D81-C984FBB371E7}"/>
              </a:ext>
            </a:extLst>
          </p:cNvPr>
          <p:cNvSpPr txBox="1"/>
          <p:nvPr/>
        </p:nvSpPr>
        <p:spPr>
          <a:xfrm>
            <a:off x="8945680" y="4140876"/>
            <a:ext cx="850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Block 1</a:t>
            </a:r>
          </a:p>
        </p:txBody>
      </p:sp>
      <p:sp>
        <p:nvSpPr>
          <p:cNvPr id="31" name="Left Brace 30">
            <a:extLst>
              <a:ext uri="{FF2B5EF4-FFF2-40B4-BE49-F238E27FC236}">
                <a16:creationId xmlns:a16="http://schemas.microsoft.com/office/drawing/2014/main" id="{73BA8DDA-C1B4-76F5-9BB3-689B9F765602}"/>
              </a:ext>
            </a:extLst>
          </p:cNvPr>
          <p:cNvSpPr/>
          <p:nvPr/>
        </p:nvSpPr>
        <p:spPr>
          <a:xfrm>
            <a:off x="10058915" y="2469443"/>
            <a:ext cx="237811" cy="1143154"/>
          </a:xfrm>
          <a:prstGeom prst="leftBrac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E372746-EF5A-A71F-DF2A-8F34179FA686}"/>
              </a:ext>
            </a:extLst>
          </p:cNvPr>
          <p:cNvSpPr txBox="1"/>
          <p:nvPr/>
        </p:nvSpPr>
        <p:spPr>
          <a:xfrm>
            <a:off x="8942737" y="2864530"/>
            <a:ext cx="850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Block 2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D50B4AD8-3F25-8E6F-6065-C3FB366545D4}"/>
              </a:ext>
            </a:extLst>
          </p:cNvPr>
          <p:cNvSpPr/>
          <p:nvPr/>
        </p:nvSpPr>
        <p:spPr>
          <a:xfrm>
            <a:off x="1667292" y="5120641"/>
            <a:ext cx="6579771" cy="11476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90488"/>
            <a:r>
              <a:rPr lang="en-US" sz="1600" dirty="0" err="1">
                <a:solidFill>
                  <a:srgbClr val="53535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MemBlock_LIST_entry_t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prev_next_info</a:t>
            </a:r>
            <a:r>
              <a:rPr lang="en-US" sz="1600" dirty="0">
                <a:solidFill>
                  <a:srgbClr val="A366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600" b="1" i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/*list link*/</a:t>
            </a:r>
          </a:p>
          <a:p>
            <a:pPr marL="171450" indent="-90488"/>
            <a:r>
              <a:rPr lang="en-US" sz="1600" dirty="0">
                <a:solidFill>
                  <a:srgbClr val="53535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uint32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sva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A366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//start virtual address</a:t>
            </a:r>
          </a:p>
          <a:p>
            <a:pPr marL="171450" indent="-90488"/>
            <a:r>
              <a:rPr lang="en-US" sz="1600" dirty="0">
                <a:solidFill>
                  <a:srgbClr val="53535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uint32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size</a:t>
            </a:r>
            <a:r>
              <a:rPr lang="en-US" sz="1600" dirty="0">
                <a:solidFill>
                  <a:srgbClr val="A366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//block size</a:t>
            </a:r>
            <a:endParaRPr lang="en-US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8180BD3-C1F0-159B-721E-3821605FC606}"/>
              </a:ext>
            </a:extLst>
          </p:cNvPr>
          <p:cNvCxnSpPr/>
          <p:nvPr/>
        </p:nvCxnSpPr>
        <p:spPr>
          <a:xfrm>
            <a:off x="9615265" y="4850014"/>
            <a:ext cx="44427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BBB3950-CC6C-10E6-95AD-6D9D88954656}"/>
              </a:ext>
            </a:extLst>
          </p:cNvPr>
          <p:cNvSpPr txBox="1"/>
          <p:nvPr/>
        </p:nvSpPr>
        <p:spPr>
          <a:xfrm>
            <a:off x="9562362" y="4581220"/>
            <a:ext cx="4680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</a:rPr>
              <a:t>SVA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DA3B963-BD22-7E47-9F2D-FD8C6B2106C3}"/>
              </a:ext>
            </a:extLst>
          </p:cNvPr>
          <p:cNvSpPr txBox="1"/>
          <p:nvPr/>
        </p:nvSpPr>
        <p:spPr>
          <a:xfrm rot="16200000">
            <a:off x="9567538" y="4035239"/>
            <a:ext cx="5905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/>
                </a:solidFill>
              </a:rPr>
              <a:t>size</a:t>
            </a:r>
          </a:p>
        </p:txBody>
      </p:sp>
      <p:sp>
        <p:nvSpPr>
          <p:cNvPr id="48" name="Left Brace 47">
            <a:extLst>
              <a:ext uri="{FF2B5EF4-FFF2-40B4-BE49-F238E27FC236}">
                <a16:creationId xmlns:a16="http://schemas.microsoft.com/office/drawing/2014/main" id="{F0A07E17-D6E7-8331-69C6-38C519922826}"/>
              </a:ext>
            </a:extLst>
          </p:cNvPr>
          <p:cNvSpPr/>
          <p:nvPr/>
        </p:nvSpPr>
        <p:spPr>
          <a:xfrm>
            <a:off x="10044813" y="1846816"/>
            <a:ext cx="247302" cy="548547"/>
          </a:xfrm>
          <a:prstGeom prst="leftBrac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FF22F50-82A7-3A56-421E-C1D507D2F234}"/>
              </a:ext>
            </a:extLst>
          </p:cNvPr>
          <p:cNvSpPr txBox="1"/>
          <p:nvPr/>
        </p:nvSpPr>
        <p:spPr>
          <a:xfrm>
            <a:off x="8964381" y="1943158"/>
            <a:ext cx="850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Block 3</a:t>
            </a:r>
          </a:p>
        </p:txBody>
      </p:sp>
      <p:sp>
        <p:nvSpPr>
          <p:cNvPr id="50" name="Left Brace 49">
            <a:extLst>
              <a:ext uri="{FF2B5EF4-FFF2-40B4-BE49-F238E27FC236}">
                <a16:creationId xmlns:a16="http://schemas.microsoft.com/office/drawing/2014/main" id="{D5B1DA06-D6B0-C5A6-7C76-3993EDCA98C4}"/>
              </a:ext>
            </a:extLst>
          </p:cNvPr>
          <p:cNvSpPr/>
          <p:nvPr/>
        </p:nvSpPr>
        <p:spPr>
          <a:xfrm>
            <a:off x="10060364" y="560344"/>
            <a:ext cx="237811" cy="1143154"/>
          </a:xfrm>
          <a:prstGeom prst="leftBrac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475BD99-DE98-A486-807C-CB72CF5E35D1}"/>
              </a:ext>
            </a:extLst>
          </p:cNvPr>
          <p:cNvSpPr txBox="1"/>
          <p:nvPr/>
        </p:nvSpPr>
        <p:spPr>
          <a:xfrm>
            <a:off x="8974411" y="935653"/>
            <a:ext cx="850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Block 4</a:t>
            </a:r>
          </a:p>
        </p:txBody>
      </p:sp>
      <p:graphicFrame>
        <p:nvGraphicFramePr>
          <p:cNvPr id="58" name="Table 5">
            <a:extLst>
              <a:ext uri="{FF2B5EF4-FFF2-40B4-BE49-F238E27FC236}">
                <a16:creationId xmlns:a16="http://schemas.microsoft.com/office/drawing/2014/main" id="{AA089988-9EF2-891D-3372-67AE4AF287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1144153"/>
              </p:ext>
            </p:extLst>
          </p:nvPr>
        </p:nvGraphicFramePr>
        <p:xfrm>
          <a:off x="2507572" y="3406016"/>
          <a:ext cx="5230728" cy="56652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71788">
                  <a:extLst>
                    <a:ext uri="{9D8B030D-6E8A-4147-A177-3AD203B41FA5}">
                      <a16:colId xmlns:a16="http://schemas.microsoft.com/office/drawing/2014/main" val="391016264"/>
                    </a:ext>
                  </a:extLst>
                </a:gridCol>
                <a:gridCol w="871788">
                  <a:extLst>
                    <a:ext uri="{9D8B030D-6E8A-4147-A177-3AD203B41FA5}">
                      <a16:colId xmlns:a16="http://schemas.microsoft.com/office/drawing/2014/main" val="2954727830"/>
                    </a:ext>
                  </a:extLst>
                </a:gridCol>
                <a:gridCol w="871788">
                  <a:extLst>
                    <a:ext uri="{9D8B030D-6E8A-4147-A177-3AD203B41FA5}">
                      <a16:colId xmlns:a16="http://schemas.microsoft.com/office/drawing/2014/main" val="2334264033"/>
                    </a:ext>
                  </a:extLst>
                </a:gridCol>
                <a:gridCol w="871788">
                  <a:extLst>
                    <a:ext uri="{9D8B030D-6E8A-4147-A177-3AD203B41FA5}">
                      <a16:colId xmlns:a16="http://schemas.microsoft.com/office/drawing/2014/main" val="1073399711"/>
                    </a:ext>
                  </a:extLst>
                </a:gridCol>
                <a:gridCol w="871788">
                  <a:extLst>
                    <a:ext uri="{9D8B030D-6E8A-4147-A177-3AD203B41FA5}">
                      <a16:colId xmlns:a16="http://schemas.microsoft.com/office/drawing/2014/main" val="2321692012"/>
                    </a:ext>
                  </a:extLst>
                </a:gridCol>
                <a:gridCol w="871788">
                  <a:extLst>
                    <a:ext uri="{9D8B030D-6E8A-4147-A177-3AD203B41FA5}">
                      <a16:colId xmlns:a16="http://schemas.microsoft.com/office/drawing/2014/main" val="1916575529"/>
                    </a:ext>
                  </a:extLst>
                </a:gridCol>
              </a:tblGrid>
              <a:tr h="56652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5915811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F6C4060-331B-9FA8-A8D3-22F70689C350}"/>
                  </a:ext>
                </a:extLst>
              </p14:cNvPr>
              <p14:cNvContentPartPr/>
              <p14:nvPr/>
            </p14:nvContentPartPr>
            <p14:xfrm>
              <a:off x="2770560" y="3996360"/>
              <a:ext cx="7254360" cy="20617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F6C4060-331B-9FA8-A8D3-22F70689C35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61200" y="3987000"/>
                <a:ext cx="7273080" cy="2080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74251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6" grpId="0"/>
      <p:bldP spid="3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72A18-1143-38B9-B945-0C27D61FA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MS1: </a:t>
            </a:r>
            <a:r>
              <a:rPr lang="en-US" sz="4800" dirty="0"/>
              <a:t>Dynamic Allocator (Cont.)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E0866-63EC-9A7D-3885-AA0109A6A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261" y="1697310"/>
            <a:ext cx="8708968" cy="501231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Tx/>
              <a:buChar char="-"/>
            </a:pPr>
            <a:r>
              <a:rPr lang="en-US" sz="1600" b="1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BLOCK: </a:t>
            </a:r>
            <a:r>
              <a:rPr lang="en-US" sz="1600" b="1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It refers to either any </a:t>
            </a:r>
            <a:r>
              <a:rPr lang="en-US" sz="1600" b="1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reserved (allocated) space</a:t>
            </a:r>
            <a:r>
              <a:rPr lang="en-US" sz="1600" b="1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or </a:t>
            </a:r>
            <a:r>
              <a:rPr lang="en-US" sz="1600" b="1" dirty="0">
                <a:solidFill>
                  <a:srgbClr val="31E923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free space.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Tx/>
              <a:buChar char="-"/>
            </a:pPr>
            <a:r>
              <a:rPr lang="en-US" sz="1600" b="1" dirty="0">
                <a:solidFill>
                  <a:srgbClr val="31E923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b="1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We have 3 lists operated on “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MemBlockNodes</a:t>
            </a:r>
            <a:r>
              <a:rPr lang="en-US" sz="1600" b="1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” array  to mange dynamic memory blocks, they are:</a:t>
            </a:r>
            <a:endParaRPr lang="en-US" sz="1600" dirty="0">
              <a:solidFill>
                <a:schemeClr val="tx1"/>
              </a:solidFill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1600" b="1" dirty="0" err="1">
                <a:solidFill>
                  <a:schemeClr val="tx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AvailableMemBlocksList</a:t>
            </a:r>
            <a:r>
              <a:rPr lang="en-US" sz="1600" b="1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List of all available blocks (Status: Neither free nor allocated)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1600" b="1" dirty="0" err="1">
                <a:solidFill>
                  <a:srgbClr val="31E923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FreeMemBlocksList</a:t>
            </a:r>
            <a:r>
              <a:rPr lang="en-US" sz="1600" b="1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List of free blocks in memory (Status: Free space)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1600" b="1" dirty="0" err="1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AllocMemBlocksList</a:t>
            </a:r>
            <a:r>
              <a:rPr lang="en-US" sz="1600" b="1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List of allocated blocks in memory (Status: Allocated space)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658732-1A13-C394-A764-E29EE802D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18" name="Table 9">
            <a:extLst>
              <a:ext uri="{FF2B5EF4-FFF2-40B4-BE49-F238E27FC236}">
                <a16:creationId xmlns:a16="http://schemas.microsoft.com/office/drawing/2014/main" id="{D0846CC7-F1B0-A1A4-098F-79E83C3B7F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7030119"/>
              </p:ext>
            </p:extLst>
          </p:nvPr>
        </p:nvGraphicFramePr>
        <p:xfrm>
          <a:off x="10598060" y="518686"/>
          <a:ext cx="1000010" cy="5121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010">
                  <a:extLst>
                    <a:ext uri="{9D8B030D-6E8A-4147-A177-3AD203B41FA5}">
                      <a16:colId xmlns:a16="http://schemas.microsoft.com/office/drawing/2014/main" val="1059284202"/>
                    </a:ext>
                  </a:extLst>
                </a:gridCol>
              </a:tblGrid>
              <a:tr h="128028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1E9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989385"/>
                  </a:ext>
                </a:extLst>
              </a:tr>
              <a:tr h="640142"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dk1"/>
                        </a:solidFill>
                        <a:highlight>
                          <a:srgbClr val="00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314430"/>
                  </a:ext>
                </a:extLst>
              </a:tr>
              <a:tr h="128028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1E9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6418069"/>
                  </a:ext>
                </a:extLst>
              </a:tr>
              <a:tr h="640142">
                <a:tc>
                  <a:txBody>
                    <a:bodyPr/>
                    <a:lstStyle/>
                    <a:p>
                      <a:endParaRPr lang="en-US" dirty="0">
                        <a:highlight>
                          <a:srgbClr val="00FF00"/>
                        </a:highlight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763659"/>
                  </a:ext>
                </a:extLst>
              </a:tr>
              <a:tr h="640142">
                <a:tc>
                  <a:txBody>
                    <a:bodyPr/>
                    <a:lstStyle/>
                    <a:p>
                      <a:endParaRPr lang="en-US" dirty="0">
                        <a:highlight>
                          <a:srgbClr val="00FF00"/>
                        </a:highlight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1253370"/>
                  </a:ext>
                </a:extLst>
              </a:tr>
              <a:tr h="640142">
                <a:tc>
                  <a:txBody>
                    <a:bodyPr/>
                    <a:lstStyle/>
                    <a:p>
                      <a:endParaRPr lang="en-US" dirty="0">
                        <a:highlight>
                          <a:srgbClr val="00FF00"/>
                        </a:highlight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9019626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623856AB-31A7-AB59-707F-3AEB46E1B2DA}"/>
              </a:ext>
            </a:extLst>
          </p:cNvPr>
          <p:cNvSpPr txBox="1"/>
          <p:nvPr/>
        </p:nvSpPr>
        <p:spPr>
          <a:xfrm>
            <a:off x="9836595" y="5639822"/>
            <a:ext cx="2666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>
                    <a:lumMod val="50000"/>
                  </a:schemeClr>
                </a:solidFill>
                <a:highlight>
                  <a:srgbClr val="00FF00"/>
                </a:highlight>
              </a:rPr>
              <a:t>Green: Free blocks</a:t>
            </a:r>
          </a:p>
          <a:p>
            <a:pPr algn="ctr"/>
            <a:r>
              <a:rPr lang="en-US" b="1" dirty="0">
                <a:solidFill>
                  <a:schemeClr val="tx2">
                    <a:lumMod val="50000"/>
                  </a:schemeClr>
                </a:solidFill>
                <a:highlight>
                  <a:srgbClr val="FF0000"/>
                </a:highlight>
              </a:rPr>
              <a:t>Red: Allocated blocks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82B9F6C-5B79-3D13-35DF-16CE3D890538}"/>
              </a:ext>
            </a:extLst>
          </p:cNvPr>
          <p:cNvSpPr txBox="1"/>
          <p:nvPr/>
        </p:nvSpPr>
        <p:spPr>
          <a:xfrm>
            <a:off x="10959736" y="5156987"/>
            <a:ext cx="502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</a:t>
            </a:r>
            <a:r>
              <a:rPr lang="en-US" b="1" baseline="-25000" dirty="0"/>
              <a:t>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0AC1178-80A3-F4FA-1DB9-40761E3A1CA2}"/>
              </a:ext>
            </a:extLst>
          </p:cNvPr>
          <p:cNvSpPr txBox="1"/>
          <p:nvPr/>
        </p:nvSpPr>
        <p:spPr>
          <a:xfrm>
            <a:off x="10959736" y="4450915"/>
            <a:ext cx="502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</a:t>
            </a:r>
            <a:r>
              <a:rPr lang="en-US" b="1" baseline="-25000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11A02D8-8F3C-5042-0B05-65E95A66602A}"/>
              </a:ext>
            </a:extLst>
          </p:cNvPr>
          <p:cNvSpPr txBox="1"/>
          <p:nvPr/>
        </p:nvSpPr>
        <p:spPr>
          <a:xfrm>
            <a:off x="10986028" y="2394107"/>
            <a:ext cx="5024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.</a:t>
            </a:r>
          </a:p>
          <a:p>
            <a:r>
              <a:rPr lang="en-US" sz="2400" b="1" dirty="0"/>
              <a:t>.</a:t>
            </a:r>
            <a:endParaRPr lang="en-US" sz="2400" b="1" baseline="-25000" dirty="0"/>
          </a:p>
          <a:p>
            <a:r>
              <a:rPr lang="en-US" sz="2400" b="1" dirty="0"/>
              <a:t>.</a:t>
            </a:r>
            <a:endParaRPr lang="en-US" sz="2400" b="1" baseline="-25000" dirty="0"/>
          </a:p>
          <a:p>
            <a:endParaRPr lang="en-US" b="1" baseline="-25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1CAFB58-3E4D-697F-965B-EBEC9D931C9B}"/>
              </a:ext>
            </a:extLst>
          </p:cNvPr>
          <p:cNvSpPr txBox="1"/>
          <p:nvPr/>
        </p:nvSpPr>
        <p:spPr>
          <a:xfrm>
            <a:off x="10957373" y="3858191"/>
            <a:ext cx="502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</a:t>
            </a:r>
            <a:r>
              <a:rPr lang="en-US" b="1" baseline="-25000" dirty="0"/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68D525-A5C7-A044-00F7-1372C6FB40EC}"/>
              </a:ext>
            </a:extLst>
          </p:cNvPr>
          <p:cNvSpPr txBox="1"/>
          <p:nvPr/>
        </p:nvSpPr>
        <p:spPr>
          <a:xfrm>
            <a:off x="10911778" y="1945686"/>
            <a:ext cx="573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</a:t>
            </a:r>
            <a:r>
              <a:rPr lang="en-US" b="1" baseline="-25000" dirty="0"/>
              <a:t>100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567098C-2BD5-A579-AF78-7DBB7C5829E8}"/>
              </a:ext>
            </a:extLst>
          </p:cNvPr>
          <p:cNvSpPr txBox="1"/>
          <p:nvPr/>
        </p:nvSpPr>
        <p:spPr>
          <a:xfrm>
            <a:off x="11000636" y="464061"/>
            <a:ext cx="5024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.</a:t>
            </a:r>
          </a:p>
          <a:p>
            <a:r>
              <a:rPr lang="en-US" sz="2400" b="1" dirty="0"/>
              <a:t>.</a:t>
            </a:r>
            <a:endParaRPr lang="en-US" sz="2400" b="1" baseline="-25000" dirty="0"/>
          </a:p>
          <a:p>
            <a:r>
              <a:rPr lang="en-US" sz="2400" b="1" dirty="0"/>
              <a:t>.</a:t>
            </a:r>
            <a:endParaRPr lang="en-US" sz="2400" b="1" baseline="-25000" dirty="0"/>
          </a:p>
          <a:p>
            <a:endParaRPr lang="en-US" b="1" baseline="-25000" dirty="0"/>
          </a:p>
        </p:txBody>
      </p:sp>
      <p:sp>
        <p:nvSpPr>
          <p:cNvPr id="26" name="Left Brace 25">
            <a:extLst>
              <a:ext uri="{FF2B5EF4-FFF2-40B4-BE49-F238E27FC236}">
                <a16:creationId xmlns:a16="http://schemas.microsoft.com/office/drawing/2014/main" id="{D420CFD5-4537-C2E6-488C-2232A432B159}"/>
              </a:ext>
            </a:extLst>
          </p:cNvPr>
          <p:cNvSpPr/>
          <p:nvPr/>
        </p:nvSpPr>
        <p:spPr>
          <a:xfrm>
            <a:off x="10295134" y="5061130"/>
            <a:ext cx="247302" cy="548547"/>
          </a:xfrm>
          <a:prstGeom prst="leftBrac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5B645C4-82FF-E753-1B7F-EB34BF9DCECC}"/>
              </a:ext>
            </a:extLst>
          </p:cNvPr>
          <p:cNvSpPr txBox="1"/>
          <p:nvPr/>
        </p:nvSpPr>
        <p:spPr>
          <a:xfrm>
            <a:off x="9626654" y="88517"/>
            <a:ext cx="26661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solidFill>
                  <a:schemeClr val="accent2"/>
                </a:solidFill>
              </a:rPr>
              <a:t>Virtual Memory</a:t>
            </a:r>
          </a:p>
        </p:txBody>
      </p:sp>
      <p:sp>
        <p:nvSpPr>
          <p:cNvPr id="28" name="Left Brace 27">
            <a:extLst>
              <a:ext uri="{FF2B5EF4-FFF2-40B4-BE49-F238E27FC236}">
                <a16:creationId xmlns:a16="http://schemas.microsoft.com/office/drawing/2014/main" id="{FD4542AB-5AFC-06CD-00BA-6E130F30D122}"/>
              </a:ext>
            </a:extLst>
          </p:cNvPr>
          <p:cNvSpPr/>
          <p:nvPr/>
        </p:nvSpPr>
        <p:spPr>
          <a:xfrm>
            <a:off x="10304625" y="3791056"/>
            <a:ext cx="237811" cy="1077700"/>
          </a:xfrm>
          <a:prstGeom prst="leftBrac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2F9A5B-CBD9-EBC4-210E-AD0F513179DE}"/>
              </a:ext>
            </a:extLst>
          </p:cNvPr>
          <p:cNvSpPr txBox="1"/>
          <p:nvPr/>
        </p:nvSpPr>
        <p:spPr>
          <a:xfrm>
            <a:off x="9167010" y="5139383"/>
            <a:ext cx="850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Block 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102F3F4-7FE3-F953-7D81-C984FBB371E7}"/>
              </a:ext>
            </a:extLst>
          </p:cNvPr>
          <p:cNvSpPr txBox="1"/>
          <p:nvPr/>
        </p:nvSpPr>
        <p:spPr>
          <a:xfrm>
            <a:off x="9167010" y="4159618"/>
            <a:ext cx="850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Block 1</a:t>
            </a:r>
          </a:p>
        </p:txBody>
      </p:sp>
      <p:sp>
        <p:nvSpPr>
          <p:cNvPr id="31" name="Left Brace 30">
            <a:extLst>
              <a:ext uri="{FF2B5EF4-FFF2-40B4-BE49-F238E27FC236}">
                <a16:creationId xmlns:a16="http://schemas.microsoft.com/office/drawing/2014/main" id="{73BA8DDA-C1B4-76F5-9BB3-689B9F765602}"/>
              </a:ext>
            </a:extLst>
          </p:cNvPr>
          <p:cNvSpPr/>
          <p:nvPr/>
        </p:nvSpPr>
        <p:spPr>
          <a:xfrm>
            <a:off x="10280245" y="2488185"/>
            <a:ext cx="237811" cy="1143154"/>
          </a:xfrm>
          <a:prstGeom prst="leftBrac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E372746-EF5A-A71F-DF2A-8F34179FA686}"/>
              </a:ext>
            </a:extLst>
          </p:cNvPr>
          <p:cNvSpPr txBox="1"/>
          <p:nvPr/>
        </p:nvSpPr>
        <p:spPr>
          <a:xfrm>
            <a:off x="9164067" y="2883272"/>
            <a:ext cx="850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Block 2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8180BD3-C1F0-159B-721E-3821605FC606}"/>
              </a:ext>
            </a:extLst>
          </p:cNvPr>
          <p:cNvCxnSpPr/>
          <p:nvPr/>
        </p:nvCxnSpPr>
        <p:spPr>
          <a:xfrm>
            <a:off x="9836595" y="4868756"/>
            <a:ext cx="44427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BBB3950-CC6C-10E6-95AD-6D9D88954656}"/>
              </a:ext>
            </a:extLst>
          </p:cNvPr>
          <p:cNvSpPr txBox="1"/>
          <p:nvPr/>
        </p:nvSpPr>
        <p:spPr>
          <a:xfrm>
            <a:off x="9783692" y="4599962"/>
            <a:ext cx="4680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</a:rPr>
              <a:t>SVA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DA3B963-BD22-7E47-9F2D-FD8C6B2106C3}"/>
              </a:ext>
            </a:extLst>
          </p:cNvPr>
          <p:cNvSpPr txBox="1"/>
          <p:nvPr/>
        </p:nvSpPr>
        <p:spPr>
          <a:xfrm rot="16200000">
            <a:off x="9788868" y="4053981"/>
            <a:ext cx="5905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/>
                </a:solidFill>
              </a:rPr>
              <a:t>size</a:t>
            </a:r>
          </a:p>
        </p:txBody>
      </p:sp>
      <p:graphicFrame>
        <p:nvGraphicFramePr>
          <p:cNvPr id="38" name="Table 5">
            <a:extLst>
              <a:ext uri="{FF2B5EF4-FFF2-40B4-BE49-F238E27FC236}">
                <a16:creationId xmlns:a16="http://schemas.microsoft.com/office/drawing/2014/main" id="{EE769D13-8F85-AB39-284F-1B0D7B1F26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543525"/>
              </p:ext>
            </p:extLst>
          </p:nvPr>
        </p:nvGraphicFramePr>
        <p:xfrm>
          <a:off x="996528" y="5197112"/>
          <a:ext cx="7614870" cy="88108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73723">
                  <a:extLst>
                    <a:ext uri="{9D8B030D-6E8A-4147-A177-3AD203B41FA5}">
                      <a16:colId xmlns:a16="http://schemas.microsoft.com/office/drawing/2014/main" val="391016264"/>
                    </a:ext>
                  </a:extLst>
                </a:gridCol>
                <a:gridCol w="844062">
                  <a:extLst>
                    <a:ext uri="{9D8B030D-6E8A-4147-A177-3AD203B41FA5}">
                      <a16:colId xmlns:a16="http://schemas.microsoft.com/office/drawing/2014/main" val="2954727830"/>
                    </a:ext>
                  </a:extLst>
                </a:gridCol>
                <a:gridCol w="844061">
                  <a:extLst>
                    <a:ext uri="{9D8B030D-6E8A-4147-A177-3AD203B41FA5}">
                      <a16:colId xmlns:a16="http://schemas.microsoft.com/office/drawing/2014/main" val="1073399711"/>
                    </a:ext>
                  </a:extLst>
                </a:gridCol>
                <a:gridCol w="844062">
                  <a:extLst>
                    <a:ext uri="{9D8B030D-6E8A-4147-A177-3AD203B41FA5}">
                      <a16:colId xmlns:a16="http://schemas.microsoft.com/office/drawing/2014/main" val="2321692012"/>
                    </a:ext>
                  </a:extLst>
                </a:gridCol>
                <a:gridCol w="750275">
                  <a:extLst>
                    <a:ext uri="{9D8B030D-6E8A-4147-A177-3AD203B41FA5}">
                      <a16:colId xmlns:a16="http://schemas.microsoft.com/office/drawing/2014/main" val="1916575529"/>
                    </a:ext>
                  </a:extLst>
                </a:gridCol>
                <a:gridCol w="827020">
                  <a:extLst>
                    <a:ext uri="{9D8B030D-6E8A-4147-A177-3AD203B41FA5}">
                      <a16:colId xmlns:a16="http://schemas.microsoft.com/office/drawing/2014/main" val="2728304755"/>
                    </a:ext>
                  </a:extLst>
                </a:gridCol>
                <a:gridCol w="952323">
                  <a:extLst>
                    <a:ext uri="{9D8B030D-6E8A-4147-A177-3AD203B41FA5}">
                      <a16:colId xmlns:a16="http://schemas.microsoft.com/office/drawing/2014/main" val="3658945035"/>
                    </a:ext>
                  </a:extLst>
                </a:gridCol>
                <a:gridCol w="889672">
                  <a:extLst>
                    <a:ext uri="{9D8B030D-6E8A-4147-A177-3AD203B41FA5}">
                      <a16:colId xmlns:a16="http://schemas.microsoft.com/office/drawing/2014/main" val="2375885724"/>
                    </a:ext>
                  </a:extLst>
                </a:gridCol>
                <a:gridCol w="889672">
                  <a:extLst>
                    <a:ext uri="{9D8B030D-6E8A-4147-A177-3AD203B41FA5}">
                      <a16:colId xmlns:a16="http://schemas.microsoft.com/office/drawing/2014/main" val="823490388"/>
                    </a:ext>
                  </a:extLst>
                </a:gridCol>
              </a:tblGrid>
              <a:tr h="88108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Sva</a:t>
                      </a:r>
                      <a:r>
                        <a:rPr lang="en-US" sz="1200" dirty="0"/>
                        <a:t>=0</a:t>
                      </a:r>
                    </a:p>
                    <a:p>
                      <a:pPr algn="ctr"/>
                      <a:r>
                        <a:rPr lang="en-US" sz="1200" dirty="0"/>
                        <a:t>Sze=4K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Sva</a:t>
                      </a:r>
                      <a:r>
                        <a:rPr lang="en-US" sz="1200" dirty="0"/>
                        <a:t>=4k</a:t>
                      </a:r>
                    </a:p>
                    <a:p>
                      <a:pPr algn="ctr"/>
                      <a:r>
                        <a:rPr lang="en-US" sz="1200" dirty="0"/>
                        <a:t>Sze=8k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Sva</a:t>
                      </a:r>
                      <a:r>
                        <a:rPr lang="en-US" sz="1200" dirty="0"/>
                        <a:t>=12K</a:t>
                      </a:r>
                    </a:p>
                    <a:p>
                      <a:pPr algn="ctr"/>
                      <a:r>
                        <a:rPr lang="en-US" sz="1200" dirty="0"/>
                        <a:t>Size=388k</a:t>
                      </a:r>
                    </a:p>
                  </a:txBody>
                  <a:tcPr anchor="ctr">
                    <a:solidFill>
                      <a:srgbClr val="31E92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Sva</a:t>
                      </a:r>
                      <a:r>
                        <a:rPr lang="en-US" sz="1200" dirty="0"/>
                        <a:t>=400K</a:t>
                      </a:r>
                    </a:p>
                    <a:p>
                      <a:pPr algn="ctr"/>
                      <a:r>
                        <a:rPr lang="en-US" sz="1200" dirty="0"/>
                        <a:t>Size=4K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Sva</a:t>
                      </a:r>
                      <a:r>
                        <a:rPr lang="en-US" sz="1200" dirty="0"/>
                        <a:t>=404</a:t>
                      </a:r>
                    </a:p>
                    <a:p>
                      <a:pPr algn="ctr"/>
                      <a:r>
                        <a:rPr lang="en-US" sz="1200" dirty="0"/>
                        <a:t>size=16K</a:t>
                      </a:r>
                    </a:p>
                  </a:txBody>
                  <a:tcPr anchor="ctr">
                    <a:solidFill>
                      <a:srgbClr val="31E92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......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915811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9E24BB1F-C9E6-95CB-4C1F-298B3858B65D}"/>
              </a:ext>
            </a:extLst>
          </p:cNvPr>
          <p:cNvSpPr txBox="1"/>
          <p:nvPr/>
        </p:nvSpPr>
        <p:spPr>
          <a:xfrm>
            <a:off x="1811372" y="4775610"/>
            <a:ext cx="9797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Block 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A53E113-D8DF-E250-0E3E-6F919FAE8F3E}"/>
              </a:ext>
            </a:extLst>
          </p:cNvPr>
          <p:cNvSpPr txBox="1"/>
          <p:nvPr/>
        </p:nvSpPr>
        <p:spPr>
          <a:xfrm>
            <a:off x="1061054" y="4798125"/>
            <a:ext cx="9797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Block 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0D9D3E3-6E34-B1FF-175D-EB05ACE397C9}"/>
              </a:ext>
            </a:extLst>
          </p:cNvPr>
          <p:cNvSpPr txBox="1"/>
          <p:nvPr/>
        </p:nvSpPr>
        <p:spPr>
          <a:xfrm>
            <a:off x="2688720" y="4766593"/>
            <a:ext cx="9797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Block 2</a:t>
            </a:r>
          </a:p>
        </p:txBody>
      </p:sp>
      <p:sp>
        <p:nvSpPr>
          <p:cNvPr id="48" name="Left Brace 47">
            <a:extLst>
              <a:ext uri="{FF2B5EF4-FFF2-40B4-BE49-F238E27FC236}">
                <a16:creationId xmlns:a16="http://schemas.microsoft.com/office/drawing/2014/main" id="{F0A07E17-D6E7-8331-69C6-38C519922826}"/>
              </a:ext>
            </a:extLst>
          </p:cNvPr>
          <p:cNvSpPr/>
          <p:nvPr/>
        </p:nvSpPr>
        <p:spPr>
          <a:xfrm>
            <a:off x="10266143" y="1865558"/>
            <a:ext cx="247302" cy="548547"/>
          </a:xfrm>
          <a:prstGeom prst="leftBrac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FF22F50-82A7-3A56-421E-C1D507D2F234}"/>
              </a:ext>
            </a:extLst>
          </p:cNvPr>
          <p:cNvSpPr txBox="1"/>
          <p:nvPr/>
        </p:nvSpPr>
        <p:spPr>
          <a:xfrm>
            <a:off x="9185711" y="1961900"/>
            <a:ext cx="850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Block 3</a:t>
            </a:r>
          </a:p>
        </p:txBody>
      </p:sp>
      <p:sp>
        <p:nvSpPr>
          <p:cNvPr id="50" name="Left Brace 49">
            <a:extLst>
              <a:ext uri="{FF2B5EF4-FFF2-40B4-BE49-F238E27FC236}">
                <a16:creationId xmlns:a16="http://schemas.microsoft.com/office/drawing/2014/main" id="{D5B1DA06-D6B0-C5A6-7C76-3993EDCA98C4}"/>
              </a:ext>
            </a:extLst>
          </p:cNvPr>
          <p:cNvSpPr/>
          <p:nvPr/>
        </p:nvSpPr>
        <p:spPr>
          <a:xfrm>
            <a:off x="10281694" y="579086"/>
            <a:ext cx="237811" cy="1143154"/>
          </a:xfrm>
          <a:prstGeom prst="leftBrac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475BD99-DE98-A486-807C-CB72CF5E35D1}"/>
              </a:ext>
            </a:extLst>
          </p:cNvPr>
          <p:cNvSpPr txBox="1"/>
          <p:nvPr/>
        </p:nvSpPr>
        <p:spPr>
          <a:xfrm>
            <a:off x="9195741" y="954395"/>
            <a:ext cx="850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Block 4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8848761-2EEB-87B5-A200-67149392B8DA}"/>
              </a:ext>
            </a:extLst>
          </p:cNvPr>
          <p:cNvSpPr txBox="1"/>
          <p:nvPr/>
        </p:nvSpPr>
        <p:spPr>
          <a:xfrm>
            <a:off x="3545769" y="4772283"/>
            <a:ext cx="9797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Block 3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1B0A783-12F9-C71F-0729-3071F7B49EBB}"/>
              </a:ext>
            </a:extLst>
          </p:cNvPr>
          <p:cNvSpPr txBox="1"/>
          <p:nvPr/>
        </p:nvSpPr>
        <p:spPr>
          <a:xfrm>
            <a:off x="4329282" y="4766594"/>
            <a:ext cx="9797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Block 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78F8CD-9136-7A52-B18A-AC2B7345D981}"/>
              </a:ext>
            </a:extLst>
          </p:cNvPr>
          <p:cNvSpPr txBox="1"/>
          <p:nvPr/>
        </p:nvSpPr>
        <p:spPr>
          <a:xfrm>
            <a:off x="1342681" y="3858191"/>
            <a:ext cx="21229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FreeMemBlocksList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CDABCE5C-FDE1-5B36-8ED5-13D15BBA02E2}"/>
              </a:ext>
            </a:extLst>
          </p:cNvPr>
          <p:cNvCxnSpPr>
            <a:cxnSpLocks/>
            <a:stCxn id="6" idx="2"/>
            <a:endCxn id="46" idx="0"/>
          </p:cNvCxnSpPr>
          <p:nvPr/>
        </p:nvCxnSpPr>
        <p:spPr>
          <a:xfrm rot="16200000" flipH="1">
            <a:off x="2491059" y="4079049"/>
            <a:ext cx="600625" cy="774461"/>
          </a:xfrm>
          <a:prstGeom prst="curvedConnector3">
            <a:avLst>
              <a:gd name="adj1" fmla="val 50000"/>
            </a:avLst>
          </a:prstGeom>
          <a:ln w="28575">
            <a:solidFill>
              <a:srgbClr val="31E92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Curved 54">
            <a:extLst>
              <a:ext uri="{FF2B5EF4-FFF2-40B4-BE49-F238E27FC236}">
                <a16:creationId xmlns:a16="http://schemas.microsoft.com/office/drawing/2014/main" id="{88D15ABC-B6AA-7046-9E11-DE509463EEC9}"/>
              </a:ext>
            </a:extLst>
          </p:cNvPr>
          <p:cNvCxnSpPr>
            <a:cxnSpLocks/>
            <a:stCxn id="46" idx="0"/>
            <a:endCxn id="57" idx="0"/>
          </p:cNvCxnSpPr>
          <p:nvPr/>
        </p:nvCxnSpPr>
        <p:spPr>
          <a:xfrm rot="16200000" flipH="1">
            <a:off x="3998882" y="3946312"/>
            <a:ext cx="1" cy="1640562"/>
          </a:xfrm>
          <a:prstGeom prst="curvedConnector3">
            <a:avLst>
              <a:gd name="adj1" fmla="val -22860000000"/>
            </a:avLst>
          </a:prstGeom>
          <a:ln w="28575">
            <a:solidFill>
              <a:srgbClr val="31E92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7CF678A0-DA1F-A280-C081-F2D8C994A6D4}"/>
              </a:ext>
            </a:extLst>
          </p:cNvPr>
          <p:cNvSpPr txBox="1"/>
          <p:nvPr/>
        </p:nvSpPr>
        <p:spPr>
          <a:xfrm>
            <a:off x="114968" y="4173549"/>
            <a:ext cx="21229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AllocMemBlocksList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Connector: Curved 60">
            <a:extLst>
              <a:ext uri="{FF2B5EF4-FFF2-40B4-BE49-F238E27FC236}">
                <a16:creationId xmlns:a16="http://schemas.microsoft.com/office/drawing/2014/main" id="{0ADF1057-2B35-D842-6750-72025E8E00B9}"/>
              </a:ext>
            </a:extLst>
          </p:cNvPr>
          <p:cNvCxnSpPr>
            <a:cxnSpLocks/>
            <a:stCxn id="60" idx="2"/>
            <a:endCxn id="44" idx="0"/>
          </p:cNvCxnSpPr>
          <p:nvPr/>
        </p:nvCxnSpPr>
        <p:spPr>
          <a:xfrm rot="16200000" flipH="1">
            <a:off x="1205283" y="4452471"/>
            <a:ext cx="316799" cy="374508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Curved 82">
            <a:extLst>
              <a:ext uri="{FF2B5EF4-FFF2-40B4-BE49-F238E27FC236}">
                <a16:creationId xmlns:a16="http://schemas.microsoft.com/office/drawing/2014/main" id="{C8930465-A8C8-2E11-1F17-61C888F459E6}"/>
              </a:ext>
            </a:extLst>
          </p:cNvPr>
          <p:cNvCxnSpPr>
            <a:cxnSpLocks/>
            <a:stCxn id="40" idx="0"/>
            <a:endCxn id="52" idx="0"/>
          </p:cNvCxnSpPr>
          <p:nvPr/>
        </p:nvCxnSpPr>
        <p:spPr>
          <a:xfrm rot="5400000" flipH="1" flipV="1">
            <a:off x="3166789" y="3906749"/>
            <a:ext cx="3327" cy="1734397"/>
          </a:xfrm>
          <a:prstGeom prst="curvedConnector3">
            <a:avLst>
              <a:gd name="adj1" fmla="val 6971055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or: Curved 87">
            <a:extLst>
              <a:ext uri="{FF2B5EF4-FFF2-40B4-BE49-F238E27FC236}">
                <a16:creationId xmlns:a16="http://schemas.microsoft.com/office/drawing/2014/main" id="{F15B76EF-D534-2E24-9C9B-963A0AACB23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15432" y="4423557"/>
            <a:ext cx="10445" cy="696514"/>
          </a:xfrm>
          <a:prstGeom prst="curvedConnector3">
            <a:avLst>
              <a:gd name="adj1" fmla="val 2288607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EA5EC7F7-D497-B0D6-541A-F80082DFC292}"/>
              </a:ext>
            </a:extLst>
          </p:cNvPr>
          <p:cNvSpPr txBox="1"/>
          <p:nvPr/>
        </p:nvSpPr>
        <p:spPr>
          <a:xfrm>
            <a:off x="3187656" y="6062913"/>
            <a:ext cx="30485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MemBlockNodes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Array</a:t>
            </a:r>
            <a:endParaRPr lang="en-US" sz="1400" b="1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799D363-44D9-1A3B-5037-79D35BC956D4}"/>
              </a:ext>
            </a:extLst>
          </p:cNvPr>
          <p:cNvSpPr txBox="1"/>
          <p:nvPr/>
        </p:nvSpPr>
        <p:spPr>
          <a:xfrm>
            <a:off x="3947887" y="4034701"/>
            <a:ext cx="21229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 err="1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AvailableMemBlocksList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8" name="Left Brace 107">
            <a:extLst>
              <a:ext uri="{FF2B5EF4-FFF2-40B4-BE49-F238E27FC236}">
                <a16:creationId xmlns:a16="http://schemas.microsoft.com/office/drawing/2014/main" id="{DB4ACDE3-CE0B-59DF-B8DD-59827D717C21}"/>
              </a:ext>
            </a:extLst>
          </p:cNvPr>
          <p:cNvSpPr/>
          <p:nvPr/>
        </p:nvSpPr>
        <p:spPr>
          <a:xfrm rot="5400000">
            <a:off x="2987943" y="4800779"/>
            <a:ext cx="122351" cy="597472"/>
          </a:xfrm>
          <a:prstGeom prst="leftBrace">
            <a:avLst>
              <a:gd name="adj1" fmla="val 8333"/>
              <a:gd name="adj2" fmla="val 49417"/>
            </a:avLst>
          </a:prstGeom>
          <a:ln w="12700"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10" name="Left Brace 109">
            <a:extLst>
              <a:ext uri="{FF2B5EF4-FFF2-40B4-BE49-F238E27FC236}">
                <a16:creationId xmlns:a16="http://schemas.microsoft.com/office/drawing/2014/main" id="{0F08CE2D-65B5-51AB-2B64-8B3FFCF7A49C}"/>
              </a:ext>
            </a:extLst>
          </p:cNvPr>
          <p:cNvSpPr/>
          <p:nvPr/>
        </p:nvSpPr>
        <p:spPr>
          <a:xfrm rot="5400000">
            <a:off x="3814853" y="4794508"/>
            <a:ext cx="122351" cy="597472"/>
          </a:xfrm>
          <a:prstGeom prst="leftBrace">
            <a:avLst>
              <a:gd name="adj1" fmla="val 8333"/>
              <a:gd name="adj2" fmla="val 49417"/>
            </a:avLst>
          </a:prstGeom>
          <a:ln w="12700"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125" name="Connector: Curved 124">
            <a:extLst>
              <a:ext uri="{FF2B5EF4-FFF2-40B4-BE49-F238E27FC236}">
                <a16:creationId xmlns:a16="http://schemas.microsoft.com/office/drawing/2014/main" id="{4D9C9696-8E88-1B7A-D564-703384A90673}"/>
              </a:ext>
            </a:extLst>
          </p:cNvPr>
          <p:cNvCxnSpPr>
            <a:cxnSpLocks/>
            <a:stCxn id="93" idx="2"/>
            <a:endCxn id="128" idx="0"/>
          </p:cNvCxnSpPr>
          <p:nvPr/>
        </p:nvCxnSpPr>
        <p:spPr>
          <a:xfrm rot="16200000" flipH="1">
            <a:off x="5122186" y="4229638"/>
            <a:ext cx="415896" cy="641575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D688F26E-5FA6-6C13-E419-451F70A4CAB6}"/>
              </a:ext>
            </a:extLst>
          </p:cNvPr>
          <p:cNvSpPr txBox="1"/>
          <p:nvPr/>
        </p:nvSpPr>
        <p:spPr>
          <a:xfrm>
            <a:off x="5161040" y="4758374"/>
            <a:ext cx="9797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Block 5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6556D8E0-FE03-874B-81EB-8269F662DD61}"/>
              </a:ext>
            </a:extLst>
          </p:cNvPr>
          <p:cNvSpPr txBox="1"/>
          <p:nvPr/>
        </p:nvSpPr>
        <p:spPr>
          <a:xfrm>
            <a:off x="5997108" y="4758374"/>
            <a:ext cx="9797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Block 6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93BA5909-3BCF-34BD-DF4E-33815E629952}"/>
              </a:ext>
            </a:extLst>
          </p:cNvPr>
          <p:cNvSpPr txBox="1"/>
          <p:nvPr/>
        </p:nvSpPr>
        <p:spPr>
          <a:xfrm>
            <a:off x="7175134" y="4614421"/>
            <a:ext cx="2225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Block # MAX_MEM_BLOCK_CNT</a:t>
            </a:r>
          </a:p>
        </p:txBody>
      </p:sp>
      <p:sp>
        <p:nvSpPr>
          <p:cNvPr id="134" name="Left Brace 133">
            <a:extLst>
              <a:ext uri="{FF2B5EF4-FFF2-40B4-BE49-F238E27FC236}">
                <a16:creationId xmlns:a16="http://schemas.microsoft.com/office/drawing/2014/main" id="{406821E5-28BC-29D2-5784-48CB4A4224CF}"/>
              </a:ext>
            </a:extLst>
          </p:cNvPr>
          <p:cNvSpPr/>
          <p:nvPr/>
        </p:nvSpPr>
        <p:spPr>
          <a:xfrm rot="5400000">
            <a:off x="5432780" y="4811363"/>
            <a:ext cx="122351" cy="597472"/>
          </a:xfrm>
          <a:prstGeom prst="leftBrace">
            <a:avLst>
              <a:gd name="adj1" fmla="val 8333"/>
              <a:gd name="adj2" fmla="val 49417"/>
            </a:avLst>
          </a:prstGeom>
          <a:ln w="12700"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35" name="Left Brace 134">
            <a:extLst>
              <a:ext uri="{FF2B5EF4-FFF2-40B4-BE49-F238E27FC236}">
                <a16:creationId xmlns:a16="http://schemas.microsoft.com/office/drawing/2014/main" id="{6EC5537C-FF7E-520A-0D4D-F31208ED124F}"/>
              </a:ext>
            </a:extLst>
          </p:cNvPr>
          <p:cNvSpPr/>
          <p:nvPr/>
        </p:nvSpPr>
        <p:spPr>
          <a:xfrm rot="5400000">
            <a:off x="6255651" y="4811364"/>
            <a:ext cx="122351" cy="597472"/>
          </a:xfrm>
          <a:prstGeom prst="leftBrace">
            <a:avLst>
              <a:gd name="adj1" fmla="val 8333"/>
              <a:gd name="adj2" fmla="val 49417"/>
            </a:avLst>
          </a:prstGeom>
          <a:ln w="12700"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37" name="Left Brace 136">
            <a:extLst>
              <a:ext uri="{FF2B5EF4-FFF2-40B4-BE49-F238E27FC236}">
                <a16:creationId xmlns:a16="http://schemas.microsoft.com/office/drawing/2014/main" id="{FD5C2404-5814-EC62-8A53-5E1A0212D5BC}"/>
              </a:ext>
            </a:extLst>
          </p:cNvPr>
          <p:cNvSpPr/>
          <p:nvPr/>
        </p:nvSpPr>
        <p:spPr>
          <a:xfrm rot="5400000">
            <a:off x="8088925" y="4811363"/>
            <a:ext cx="122351" cy="597472"/>
          </a:xfrm>
          <a:prstGeom prst="leftBrace">
            <a:avLst>
              <a:gd name="adj1" fmla="val 8333"/>
              <a:gd name="adj2" fmla="val 49417"/>
            </a:avLst>
          </a:prstGeom>
          <a:ln w="12700"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35B2C11A-660C-6E1E-4D84-7CD316639ABF}"/>
              </a:ext>
            </a:extLst>
          </p:cNvPr>
          <p:cNvSpPr txBox="1"/>
          <p:nvPr/>
        </p:nvSpPr>
        <p:spPr>
          <a:xfrm>
            <a:off x="11606186" y="5370719"/>
            <a:ext cx="43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0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4B64D732-A315-5898-634F-3CB3E2E2FE98}"/>
              </a:ext>
            </a:extLst>
          </p:cNvPr>
          <p:cNvSpPr txBox="1"/>
          <p:nvPr/>
        </p:nvSpPr>
        <p:spPr>
          <a:xfrm>
            <a:off x="11626662" y="4792624"/>
            <a:ext cx="565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4KB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C1938C6E-6F0C-BF59-0BBC-E96FD2ED6A06}"/>
              </a:ext>
            </a:extLst>
          </p:cNvPr>
          <p:cNvSpPr txBox="1"/>
          <p:nvPr/>
        </p:nvSpPr>
        <p:spPr>
          <a:xfrm>
            <a:off x="11632592" y="4114089"/>
            <a:ext cx="565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EG" sz="1400" b="1" dirty="0"/>
              <a:t>8</a:t>
            </a:r>
            <a:r>
              <a:rPr lang="en-US" sz="1400" b="1" dirty="0"/>
              <a:t>KB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D785DCD4-CC82-99B8-339B-2FF29356E4B6}"/>
              </a:ext>
            </a:extLst>
          </p:cNvPr>
          <p:cNvSpPr txBox="1"/>
          <p:nvPr/>
        </p:nvSpPr>
        <p:spPr>
          <a:xfrm>
            <a:off x="11617502" y="3485774"/>
            <a:ext cx="7420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EG" sz="1400" b="1" dirty="0"/>
              <a:t>12</a:t>
            </a:r>
            <a:r>
              <a:rPr lang="en-US" sz="1400" b="1" dirty="0"/>
              <a:t>KB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EBABFD91-AFB9-F4A3-A387-736DEF579145}"/>
              </a:ext>
            </a:extLst>
          </p:cNvPr>
          <p:cNvSpPr txBox="1"/>
          <p:nvPr/>
        </p:nvSpPr>
        <p:spPr>
          <a:xfrm>
            <a:off x="11550183" y="2186914"/>
            <a:ext cx="7420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400KB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A9F6E6B9-6EA1-C5B2-6D38-E5EEA9723A23}"/>
              </a:ext>
            </a:extLst>
          </p:cNvPr>
          <p:cNvSpPr txBox="1"/>
          <p:nvPr/>
        </p:nvSpPr>
        <p:spPr>
          <a:xfrm>
            <a:off x="11550183" y="1536206"/>
            <a:ext cx="7420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40</a:t>
            </a:r>
            <a:r>
              <a:rPr lang="ar-EG" sz="1400" b="1" dirty="0"/>
              <a:t>4</a:t>
            </a:r>
            <a:r>
              <a:rPr lang="en-US" sz="1400" b="1" dirty="0"/>
              <a:t>KB</a:t>
            </a:r>
          </a:p>
        </p:txBody>
      </p:sp>
      <p:sp>
        <p:nvSpPr>
          <p:cNvPr id="154" name="Left Brace 153">
            <a:extLst>
              <a:ext uri="{FF2B5EF4-FFF2-40B4-BE49-F238E27FC236}">
                <a16:creationId xmlns:a16="http://schemas.microsoft.com/office/drawing/2014/main" id="{EA0390FB-55B4-B876-C70E-AC8B7ECE1CB0}"/>
              </a:ext>
            </a:extLst>
          </p:cNvPr>
          <p:cNvSpPr/>
          <p:nvPr/>
        </p:nvSpPr>
        <p:spPr>
          <a:xfrm rot="5400000">
            <a:off x="2103410" y="4809547"/>
            <a:ext cx="122351" cy="597472"/>
          </a:xfrm>
          <a:prstGeom prst="leftBrace">
            <a:avLst>
              <a:gd name="adj1" fmla="val 8333"/>
              <a:gd name="adj2" fmla="val 49417"/>
            </a:avLst>
          </a:prstGeom>
          <a:ln w="12700"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32C7F5FC-9047-6FDD-CF9D-E610D52E26DA}"/>
              </a:ext>
            </a:extLst>
          </p:cNvPr>
          <p:cNvSpPr txBox="1"/>
          <p:nvPr/>
        </p:nvSpPr>
        <p:spPr>
          <a:xfrm>
            <a:off x="11565081" y="361846"/>
            <a:ext cx="7420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430KB</a:t>
            </a:r>
          </a:p>
        </p:txBody>
      </p:sp>
      <p:sp>
        <p:nvSpPr>
          <p:cNvPr id="170" name="Left Brace 169">
            <a:extLst>
              <a:ext uri="{FF2B5EF4-FFF2-40B4-BE49-F238E27FC236}">
                <a16:creationId xmlns:a16="http://schemas.microsoft.com/office/drawing/2014/main" id="{8570B832-A8EE-82B6-03A7-5ADFC0C6C500}"/>
              </a:ext>
            </a:extLst>
          </p:cNvPr>
          <p:cNvSpPr/>
          <p:nvPr/>
        </p:nvSpPr>
        <p:spPr>
          <a:xfrm rot="5400000">
            <a:off x="4621807" y="4811468"/>
            <a:ext cx="122351" cy="597472"/>
          </a:xfrm>
          <a:prstGeom prst="leftBrace">
            <a:avLst>
              <a:gd name="adj1" fmla="val 8333"/>
              <a:gd name="adj2" fmla="val 49417"/>
            </a:avLst>
          </a:prstGeom>
          <a:ln w="12700"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72" name="Left Brace 171">
            <a:extLst>
              <a:ext uri="{FF2B5EF4-FFF2-40B4-BE49-F238E27FC236}">
                <a16:creationId xmlns:a16="http://schemas.microsoft.com/office/drawing/2014/main" id="{2029F04C-00EE-D945-C072-D00D35F7B626}"/>
              </a:ext>
            </a:extLst>
          </p:cNvPr>
          <p:cNvSpPr/>
          <p:nvPr/>
        </p:nvSpPr>
        <p:spPr>
          <a:xfrm rot="5400000">
            <a:off x="1331030" y="4811728"/>
            <a:ext cx="122351" cy="597472"/>
          </a:xfrm>
          <a:prstGeom prst="leftBrace">
            <a:avLst>
              <a:gd name="adj1" fmla="val 8333"/>
              <a:gd name="adj2" fmla="val 49417"/>
            </a:avLst>
          </a:prstGeom>
          <a:ln w="12700"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181" name="Connector: Curved 180">
            <a:extLst>
              <a:ext uri="{FF2B5EF4-FFF2-40B4-BE49-F238E27FC236}">
                <a16:creationId xmlns:a16="http://schemas.microsoft.com/office/drawing/2014/main" id="{D46B9D62-0B49-D73C-7D1D-A485C2FDD95B}"/>
              </a:ext>
            </a:extLst>
          </p:cNvPr>
          <p:cNvCxnSpPr>
            <a:cxnSpLocks/>
            <a:stCxn id="128" idx="0"/>
            <a:endCxn id="130" idx="0"/>
          </p:cNvCxnSpPr>
          <p:nvPr/>
        </p:nvCxnSpPr>
        <p:spPr>
          <a:xfrm rot="5400000" flipH="1" flipV="1">
            <a:off x="6068956" y="4340340"/>
            <a:ext cx="12700" cy="836068"/>
          </a:xfrm>
          <a:prstGeom prst="curvedConnector3">
            <a:avLst>
              <a:gd name="adj1" fmla="val 180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Connector: Curved 195">
            <a:extLst>
              <a:ext uri="{FF2B5EF4-FFF2-40B4-BE49-F238E27FC236}">
                <a16:creationId xmlns:a16="http://schemas.microsoft.com/office/drawing/2014/main" id="{22B80D9C-B3DA-7C19-2923-F0569FF76CA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914164" y="4332046"/>
            <a:ext cx="12700" cy="836068"/>
          </a:xfrm>
          <a:prstGeom prst="curvedConnector3">
            <a:avLst>
              <a:gd name="adj1" fmla="val 180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Connector: Curved 197">
            <a:extLst>
              <a:ext uri="{FF2B5EF4-FFF2-40B4-BE49-F238E27FC236}">
                <a16:creationId xmlns:a16="http://schemas.microsoft.com/office/drawing/2014/main" id="{F06D2D87-FFBF-4963-C669-F9360A1C937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765067" y="4321926"/>
            <a:ext cx="12700" cy="836068"/>
          </a:xfrm>
          <a:prstGeom prst="curvedConnector3">
            <a:avLst>
              <a:gd name="adj1" fmla="val 180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92C15CB-E75E-F84E-8AD8-9D14187E3720}"/>
                  </a:ext>
                </a:extLst>
              </p14:cNvPr>
              <p14:cNvContentPartPr/>
              <p14:nvPr/>
            </p14:nvContentPartPr>
            <p14:xfrm>
              <a:off x="3051360" y="3768840"/>
              <a:ext cx="8953560" cy="21067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92C15CB-E75E-F84E-8AD8-9D14187E372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42000" y="3759480"/>
                <a:ext cx="8972280" cy="2125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19110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0" grpId="0"/>
      <p:bldP spid="9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72A18-1143-38B9-B945-0C27D61FA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MS1: </a:t>
            </a:r>
            <a:r>
              <a:rPr lang="en-US" sz="4800" dirty="0"/>
              <a:t>Dynamic Allocator (Cont.)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E0866-63EC-9A7D-3885-AA0109A6A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261" y="1697310"/>
            <a:ext cx="8708968" cy="5012312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200" b="1" u="sng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Relationship between the 3 lists is</a:t>
            </a:r>
            <a:endParaRPr lang="en-US" sz="2200" b="1" u="sng" dirty="0">
              <a:solidFill>
                <a:srgbClr val="31E923"/>
              </a:solidFill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201168" lvl="1" indent="0" algn="ctr">
              <a:buNone/>
            </a:pPr>
            <a:endParaRPr lang="en-US" sz="2000" dirty="0"/>
          </a:p>
          <a:p>
            <a:pPr marL="201168" lvl="1" indent="0" algn="ctr">
              <a:buNone/>
            </a:pPr>
            <a:endParaRPr lang="en-US" sz="2000" dirty="0"/>
          </a:p>
          <a:p>
            <a:pPr marL="201168" lvl="1" indent="0" algn="ctr">
              <a:buNone/>
            </a:pPr>
            <a:endParaRPr lang="en-US" sz="2000" dirty="0"/>
          </a:p>
          <a:p>
            <a:pPr marL="201168" lvl="1" indent="0" algn="ctr">
              <a:buNone/>
            </a:pPr>
            <a:endParaRPr lang="en-US" sz="2000" dirty="0"/>
          </a:p>
          <a:p>
            <a:pPr marL="201168" lvl="1" indent="0" algn="ctr">
              <a:buNone/>
            </a:pPr>
            <a:endParaRPr lang="en-US" sz="2000" dirty="0"/>
          </a:p>
          <a:p>
            <a:pPr marL="201168" lvl="1" indent="0" algn="ctr">
              <a:buNone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658732-1A13-C394-A764-E29EE802D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18" name="Table 9">
            <a:extLst>
              <a:ext uri="{FF2B5EF4-FFF2-40B4-BE49-F238E27FC236}">
                <a16:creationId xmlns:a16="http://schemas.microsoft.com/office/drawing/2014/main" id="{D0846CC7-F1B0-A1A4-098F-79E83C3B7FE2}"/>
              </a:ext>
            </a:extLst>
          </p:cNvPr>
          <p:cNvGraphicFramePr>
            <a:graphicFrameLocks noGrp="1"/>
          </p:cNvGraphicFramePr>
          <p:nvPr/>
        </p:nvGraphicFramePr>
        <p:xfrm>
          <a:off x="10598060" y="518686"/>
          <a:ext cx="1000010" cy="5121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010">
                  <a:extLst>
                    <a:ext uri="{9D8B030D-6E8A-4147-A177-3AD203B41FA5}">
                      <a16:colId xmlns:a16="http://schemas.microsoft.com/office/drawing/2014/main" val="1059284202"/>
                    </a:ext>
                  </a:extLst>
                </a:gridCol>
              </a:tblGrid>
              <a:tr h="128028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1E9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989385"/>
                  </a:ext>
                </a:extLst>
              </a:tr>
              <a:tr h="640142"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dk1"/>
                        </a:solidFill>
                        <a:highlight>
                          <a:srgbClr val="00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314430"/>
                  </a:ext>
                </a:extLst>
              </a:tr>
              <a:tr h="128028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1E9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6418069"/>
                  </a:ext>
                </a:extLst>
              </a:tr>
              <a:tr h="640142">
                <a:tc>
                  <a:txBody>
                    <a:bodyPr/>
                    <a:lstStyle/>
                    <a:p>
                      <a:endParaRPr lang="en-US" dirty="0">
                        <a:highlight>
                          <a:srgbClr val="00FF00"/>
                        </a:highlight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763659"/>
                  </a:ext>
                </a:extLst>
              </a:tr>
              <a:tr h="640142">
                <a:tc>
                  <a:txBody>
                    <a:bodyPr/>
                    <a:lstStyle/>
                    <a:p>
                      <a:endParaRPr lang="en-US" dirty="0">
                        <a:highlight>
                          <a:srgbClr val="00FF00"/>
                        </a:highlight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1253370"/>
                  </a:ext>
                </a:extLst>
              </a:tr>
              <a:tr h="640142">
                <a:tc>
                  <a:txBody>
                    <a:bodyPr/>
                    <a:lstStyle/>
                    <a:p>
                      <a:endParaRPr lang="en-US" dirty="0">
                        <a:highlight>
                          <a:srgbClr val="00FF00"/>
                        </a:highlight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9019626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623856AB-31A7-AB59-707F-3AEB46E1B2DA}"/>
              </a:ext>
            </a:extLst>
          </p:cNvPr>
          <p:cNvSpPr txBox="1"/>
          <p:nvPr/>
        </p:nvSpPr>
        <p:spPr>
          <a:xfrm>
            <a:off x="9836595" y="5639822"/>
            <a:ext cx="2666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>
                    <a:lumMod val="50000"/>
                  </a:schemeClr>
                </a:solidFill>
                <a:highlight>
                  <a:srgbClr val="00FF00"/>
                </a:highlight>
              </a:rPr>
              <a:t>Green: Free blocks</a:t>
            </a:r>
          </a:p>
          <a:p>
            <a:pPr algn="ctr"/>
            <a:r>
              <a:rPr lang="en-US" b="1" dirty="0">
                <a:solidFill>
                  <a:schemeClr val="tx2">
                    <a:lumMod val="50000"/>
                  </a:schemeClr>
                </a:solidFill>
                <a:highlight>
                  <a:srgbClr val="FF0000"/>
                </a:highlight>
              </a:rPr>
              <a:t>Red: Allocated blocks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82B9F6C-5B79-3D13-35DF-16CE3D890538}"/>
              </a:ext>
            </a:extLst>
          </p:cNvPr>
          <p:cNvSpPr txBox="1"/>
          <p:nvPr/>
        </p:nvSpPr>
        <p:spPr>
          <a:xfrm>
            <a:off x="10959736" y="5156987"/>
            <a:ext cx="502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</a:t>
            </a:r>
            <a:r>
              <a:rPr lang="en-US" b="1" baseline="-25000" dirty="0"/>
              <a:t>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0AC1178-80A3-F4FA-1DB9-40761E3A1CA2}"/>
              </a:ext>
            </a:extLst>
          </p:cNvPr>
          <p:cNvSpPr txBox="1"/>
          <p:nvPr/>
        </p:nvSpPr>
        <p:spPr>
          <a:xfrm>
            <a:off x="10959736" y="4450915"/>
            <a:ext cx="502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</a:t>
            </a:r>
            <a:r>
              <a:rPr lang="en-US" b="1" baseline="-25000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11A02D8-8F3C-5042-0B05-65E95A66602A}"/>
              </a:ext>
            </a:extLst>
          </p:cNvPr>
          <p:cNvSpPr txBox="1"/>
          <p:nvPr/>
        </p:nvSpPr>
        <p:spPr>
          <a:xfrm>
            <a:off x="10986028" y="2394107"/>
            <a:ext cx="5024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.</a:t>
            </a:r>
          </a:p>
          <a:p>
            <a:r>
              <a:rPr lang="en-US" sz="2400" b="1" dirty="0"/>
              <a:t>.</a:t>
            </a:r>
            <a:endParaRPr lang="en-US" sz="2400" b="1" baseline="-25000" dirty="0"/>
          </a:p>
          <a:p>
            <a:r>
              <a:rPr lang="en-US" sz="2400" b="1" dirty="0"/>
              <a:t>.</a:t>
            </a:r>
            <a:endParaRPr lang="en-US" sz="2400" b="1" baseline="-25000" dirty="0"/>
          </a:p>
          <a:p>
            <a:endParaRPr lang="en-US" b="1" baseline="-25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1CAFB58-3E4D-697F-965B-EBEC9D931C9B}"/>
              </a:ext>
            </a:extLst>
          </p:cNvPr>
          <p:cNvSpPr txBox="1"/>
          <p:nvPr/>
        </p:nvSpPr>
        <p:spPr>
          <a:xfrm>
            <a:off x="10957373" y="3858191"/>
            <a:ext cx="502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</a:t>
            </a:r>
            <a:r>
              <a:rPr lang="en-US" b="1" baseline="-25000" dirty="0"/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68D525-A5C7-A044-00F7-1372C6FB40EC}"/>
              </a:ext>
            </a:extLst>
          </p:cNvPr>
          <p:cNvSpPr txBox="1"/>
          <p:nvPr/>
        </p:nvSpPr>
        <p:spPr>
          <a:xfrm>
            <a:off x="10911778" y="1945686"/>
            <a:ext cx="573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</a:t>
            </a:r>
            <a:r>
              <a:rPr lang="en-US" b="1" baseline="-25000" dirty="0"/>
              <a:t>100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567098C-2BD5-A579-AF78-7DBB7C5829E8}"/>
              </a:ext>
            </a:extLst>
          </p:cNvPr>
          <p:cNvSpPr txBox="1"/>
          <p:nvPr/>
        </p:nvSpPr>
        <p:spPr>
          <a:xfrm>
            <a:off x="11000636" y="464061"/>
            <a:ext cx="5024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.</a:t>
            </a:r>
          </a:p>
          <a:p>
            <a:r>
              <a:rPr lang="en-US" sz="2400" b="1" dirty="0"/>
              <a:t>.</a:t>
            </a:r>
            <a:endParaRPr lang="en-US" sz="2400" b="1" baseline="-25000" dirty="0"/>
          </a:p>
          <a:p>
            <a:r>
              <a:rPr lang="en-US" sz="2400" b="1" dirty="0"/>
              <a:t>.</a:t>
            </a:r>
            <a:endParaRPr lang="en-US" sz="2400" b="1" baseline="-25000" dirty="0"/>
          </a:p>
          <a:p>
            <a:endParaRPr lang="en-US" b="1" baseline="-25000" dirty="0"/>
          </a:p>
        </p:txBody>
      </p:sp>
      <p:sp>
        <p:nvSpPr>
          <p:cNvPr id="26" name="Left Brace 25">
            <a:extLst>
              <a:ext uri="{FF2B5EF4-FFF2-40B4-BE49-F238E27FC236}">
                <a16:creationId xmlns:a16="http://schemas.microsoft.com/office/drawing/2014/main" id="{D420CFD5-4537-C2E6-488C-2232A432B159}"/>
              </a:ext>
            </a:extLst>
          </p:cNvPr>
          <p:cNvSpPr/>
          <p:nvPr/>
        </p:nvSpPr>
        <p:spPr>
          <a:xfrm>
            <a:off x="10295134" y="5061130"/>
            <a:ext cx="247302" cy="548547"/>
          </a:xfrm>
          <a:prstGeom prst="leftBrac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5B645C4-82FF-E753-1B7F-EB34BF9DCECC}"/>
              </a:ext>
            </a:extLst>
          </p:cNvPr>
          <p:cNvSpPr txBox="1"/>
          <p:nvPr/>
        </p:nvSpPr>
        <p:spPr>
          <a:xfrm>
            <a:off x="9626654" y="88517"/>
            <a:ext cx="26661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solidFill>
                  <a:schemeClr val="accent2"/>
                </a:solidFill>
              </a:rPr>
              <a:t>Virtual Memory</a:t>
            </a:r>
          </a:p>
        </p:txBody>
      </p:sp>
      <p:sp>
        <p:nvSpPr>
          <p:cNvPr id="28" name="Left Brace 27">
            <a:extLst>
              <a:ext uri="{FF2B5EF4-FFF2-40B4-BE49-F238E27FC236}">
                <a16:creationId xmlns:a16="http://schemas.microsoft.com/office/drawing/2014/main" id="{FD4542AB-5AFC-06CD-00BA-6E130F30D122}"/>
              </a:ext>
            </a:extLst>
          </p:cNvPr>
          <p:cNvSpPr/>
          <p:nvPr/>
        </p:nvSpPr>
        <p:spPr>
          <a:xfrm>
            <a:off x="10304625" y="3791056"/>
            <a:ext cx="237811" cy="1077700"/>
          </a:xfrm>
          <a:prstGeom prst="leftBrac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2F9A5B-CBD9-EBC4-210E-AD0F513179DE}"/>
              </a:ext>
            </a:extLst>
          </p:cNvPr>
          <p:cNvSpPr txBox="1"/>
          <p:nvPr/>
        </p:nvSpPr>
        <p:spPr>
          <a:xfrm>
            <a:off x="9167010" y="5139383"/>
            <a:ext cx="850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Block 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102F3F4-7FE3-F953-7D81-C984FBB371E7}"/>
              </a:ext>
            </a:extLst>
          </p:cNvPr>
          <p:cNvSpPr txBox="1"/>
          <p:nvPr/>
        </p:nvSpPr>
        <p:spPr>
          <a:xfrm>
            <a:off x="9167010" y="4159618"/>
            <a:ext cx="850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Block 1</a:t>
            </a:r>
          </a:p>
        </p:txBody>
      </p:sp>
      <p:sp>
        <p:nvSpPr>
          <p:cNvPr id="31" name="Left Brace 30">
            <a:extLst>
              <a:ext uri="{FF2B5EF4-FFF2-40B4-BE49-F238E27FC236}">
                <a16:creationId xmlns:a16="http://schemas.microsoft.com/office/drawing/2014/main" id="{73BA8DDA-C1B4-76F5-9BB3-689B9F765602}"/>
              </a:ext>
            </a:extLst>
          </p:cNvPr>
          <p:cNvSpPr/>
          <p:nvPr/>
        </p:nvSpPr>
        <p:spPr>
          <a:xfrm>
            <a:off x="10280245" y="2488185"/>
            <a:ext cx="237811" cy="1143154"/>
          </a:xfrm>
          <a:prstGeom prst="leftBrac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E372746-EF5A-A71F-DF2A-8F34179FA686}"/>
              </a:ext>
            </a:extLst>
          </p:cNvPr>
          <p:cNvSpPr txBox="1"/>
          <p:nvPr/>
        </p:nvSpPr>
        <p:spPr>
          <a:xfrm>
            <a:off x="9164067" y="2883272"/>
            <a:ext cx="850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Block 2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8180BD3-C1F0-159B-721E-3821605FC606}"/>
              </a:ext>
            </a:extLst>
          </p:cNvPr>
          <p:cNvCxnSpPr/>
          <p:nvPr/>
        </p:nvCxnSpPr>
        <p:spPr>
          <a:xfrm>
            <a:off x="9836595" y="4868756"/>
            <a:ext cx="44427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BBB3950-CC6C-10E6-95AD-6D9D88954656}"/>
              </a:ext>
            </a:extLst>
          </p:cNvPr>
          <p:cNvSpPr txBox="1"/>
          <p:nvPr/>
        </p:nvSpPr>
        <p:spPr>
          <a:xfrm>
            <a:off x="9783692" y="4599962"/>
            <a:ext cx="4680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</a:rPr>
              <a:t>SVA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DA3B963-BD22-7E47-9F2D-FD8C6B2106C3}"/>
              </a:ext>
            </a:extLst>
          </p:cNvPr>
          <p:cNvSpPr txBox="1"/>
          <p:nvPr/>
        </p:nvSpPr>
        <p:spPr>
          <a:xfrm rot="16200000">
            <a:off x="9788868" y="4053981"/>
            <a:ext cx="5905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/>
                </a:solidFill>
              </a:rPr>
              <a:t>size</a:t>
            </a:r>
          </a:p>
        </p:txBody>
      </p:sp>
      <p:sp>
        <p:nvSpPr>
          <p:cNvPr id="48" name="Left Brace 47">
            <a:extLst>
              <a:ext uri="{FF2B5EF4-FFF2-40B4-BE49-F238E27FC236}">
                <a16:creationId xmlns:a16="http://schemas.microsoft.com/office/drawing/2014/main" id="{F0A07E17-D6E7-8331-69C6-38C519922826}"/>
              </a:ext>
            </a:extLst>
          </p:cNvPr>
          <p:cNvSpPr/>
          <p:nvPr/>
        </p:nvSpPr>
        <p:spPr>
          <a:xfrm>
            <a:off x="10266143" y="1865558"/>
            <a:ext cx="247302" cy="548547"/>
          </a:xfrm>
          <a:prstGeom prst="leftBrac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FF22F50-82A7-3A56-421E-C1D507D2F234}"/>
              </a:ext>
            </a:extLst>
          </p:cNvPr>
          <p:cNvSpPr txBox="1"/>
          <p:nvPr/>
        </p:nvSpPr>
        <p:spPr>
          <a:xfrm>
            <a:off x="9185711" y="1961900"/>
            <a:ext cx="850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Block 3</a:t>
            </a:r>
          </a:p>
        </p:txBody>
      </p:sp>
      <p:sp>
        <p:nvSpPr>
          <p:cNvPr id="50" name="Left Brace 49">
            <a:extLst>
              <a:ext uri="{FF2B5EF4-FFF2-40B4-BE49-F238E27FC236}">
                <a16:creationId xmlns:a16="http://schemas.microsoft.com/office/drawing/2014/main" id="{D5B1DA06-D6B0-C5A6-7C76-3993EDCA98C4}"/>
              </a:ext>
            </a:extLst>
          </p:cNvPr>
          <p:cNvSpPr/>
          <p:nvPr/>
        </p:nvSpPr>
        <p:spPr>
          <a:xfrm>
            <a:off x="10281694" y="579086"/>
            <a:ext cx="237811" cy="1143154"/>
          </a:xfrm>
          <a:prstGeom prst="leftBrac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475BD99-DE98-A486-807C-CB72CF5E35D1}"/>
              </a:ext>
            </a:extLst>
          </p:cNvPr>
          <p:cNvSpPr txBox="1"/>
          <p:nvPr/>
        </p:nvSpPr>
        <p:spPr>
          <a:xfrm>
            <a:off x="9195741" y="954395"/>
            <a:ext cx="850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Block 4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35B2C11A-660C-6E1E-4D84-7CD316639ABF}"/>
              </a:ext>
            </a:extLst>
          </p:cNvPr>
          <p:cNvSpPr txBox="1"/>
          <p:nvPr/>
        </p:nvSpPr>
        <p:spPr>
          <a:xfrm>
            <a:off x="11606186" y="5370719"/>
            <a:ext cx="43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0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4B64D732-A315-5898-634F-3CB3E2E2FE98}"/>
              </a:ext>
            </a:extLst>
          </p:cNvPr>
          <p:cNvSpPr txBox="1"/>
          <p:nvPr/>
        </p:nvSpPr>
        <p:spPr>
          <a:xfrm>
            <a:off x="11626662" y="4792624"/>
            <a:ext cx="565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4KB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C1938C6E-6F0C-BF59-0BBC-E96FD2ED6A06}"/>
              </a:ext>
            </a:extLst>
          </p:cNvPr>
          <p:cNvSpPr txBox="1"/>
          <p:nvPr/>
        </p:nvSpPr>
        <p:spPr>
          <a:xfrm>
            <a:off x="11632592" y="4114089"/>
            <a:ext cx="565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EG" sz="1400" b="1" dirty="0"/>
              <a:t>8</a:t>
            </a:r>
            <a:r>
              <a:rPr lang="en-US" sz="1400" b="1" dirty="0"/>
              <a:t>KB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D785DCD4-CC82-99B8-339B-2FF29356E4B6}"/>
              </a:ext>
            </a:extLst>
          </p:cNvPr>
          <p:cNvSpPr txBox="1"/>
          <p:nvPr/>
        </p:nvSpPr>
        <p:spPr>
          <a:xfrm>
            <a:off x="11617502" y="3485774"/>
            <a:ext cx="7420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EG" sz="1400" b="1" dirty="0"/>
              <a:t>12</a:t>
            </a:r>
            <a:r>
              <a:rPr lang="en-US" sz="1400" b="1" dirty="0"/>
              <a:t>KB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EBABFD91-AFB9-F4A3-A387-736DEF579145}"/>
              </a:ext>
            </a:extLst>
          </p:cNvPr>
          <p:cNvSpPr txBox="1"/>
          <p:nvPr/>
        </p:nvSpPr>
        <p:spPr>
          <a:xfrm>
            <a:off x="11550183" y="2186914"/>
            <a:ext cx="7420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400KB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A9F6E6B9-6EA1-C5B2-6D38-E5EEA9723A23}"/>
              </a:ext>
            </a:extLst>
          </p:cNvPr>
          <p:cNvSpPr txBox="1"/>
          <p:nvPr/>
        </p:nvSpPr>
        <p:spPr>
          <a:xfrm>
            <a:off x="11550183" y="1536206"/>
            <a:ext cx="7420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40</a:t>
            </a:r>
            <a:r>
              <a:rPr lang="ar-EG" sz="1400" b="1" dirty="0"/>
              <a:t>4</a:t>
            </a:r>
            <a:r>
              <a:rPr lang="en-US" sz="1400" b="1" dirty="0"/>
              <a:t>KB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32C7F5FC-9047-6FDD-CF9D-E610D52E26DA}"/>
              </a:ext>
            </a:extLst>
          </p:cNvPr>
          <p:cNvSpPr txBox="1"/>
          <p:nvPr/>
        </p:nvSpPr>
        <p:spPr>
          <a:xfrm>
            <a:off x="11565081" y="361846"/>
            <a:ext cx="7420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430KB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9FF233-5746-57CF-2A78-564A8CBE85C2}"/>
              </a:ext>
            </a:extLst>
          </p:cNvPr>
          <p:cNvSpPr txBox="1"/>
          <p:nvPr/>
        </p:nvSpPr>
        <p:spPr>
          <a:xfrm>
            <a:off x="1002030" y="4079126"/>
            <a:ext cx="27761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 err="1">
                <a:solidFill>
                  <a:srgbClr val="31E92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FreeMemBlocksList</a:t>
            </a:r>
            <a:endParaRPr lang="en-US" sz="2000" b="1" dirty="0">
              <a:solidFill>
                <a:srgbClr val="31E92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5AF4FC-4EB2-1D3C-EE47-23098AEB5333}"/>
              </a:ext>
            </a:extLst>
          </p:cNvPr>
          <p:cNvSpPr txBox="1"/>
          <p:nvPr/>
        </p:nvSpPr>
        <p:spPr>
          <a:xfrm>
            <a:off x="5631491" y="4075714"/>
            <a:ext cx="29872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AllocMemBlocksList</a:t>
            </a:r>
            <a:endParaRPr lang="en-US" sz="17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7E345C-78BE-592C-A54D-4DAC4F673D19}"/>
              </a:ext>
            </a:extLst>
          </p:cNvPr>
          <p:cNvSpPr txBox="1"/>
          <p:nvPr/>
        </p:nvSpPr>
        <p:spPr>
          <a:xfrm>
            <a:off x="3324510" y="2331232"/>
            <a:ext cx="35715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AvailableMemBlocksList</a:t>
            </a:r>
            <a:endParaRPr lang="en-US" sz="20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38E3496-3517-D462-7187-3C8917A9C106}"/>
              </a:ext>
            </a:extLst>
          </p:cNvPr>
          <p:cNvGrpSpPr/>
          <p:nvPr/>
        </p:nvGrpSpPr>
        <p:grpSpPr>
          <a:xfrm>
            <a:off x="2270582" y="2998750"/>
            <a:ext cx="1699361" cy="627542"/>
            <a:chOff x="2270582" y="2998750"/>
            <a:chExt cx="1699361" cy="627542"/>
          </a:xfrm>
        </p:grpSpPr>
        <p:sp>
          <p:nvSpPr>
            <p:cNvPr id="58" name="Arrow: Up 57">
              <a:extLst>
                <a:ext uri="{FF2B5EF4-FFF2-40B4-BE49-F238E27FC236}">
                  <a16:creationId xmlns:a16="http://schemas.microsoft.com/office/drawing/2014/main" id="{3BE2FCC9-2EDB-0A6B-A131-12C6B82B6F35}"/>
                </a:ext>
              </a:extLst>
            </p:cNvPr>
            <p:cNvSpPr/>
            <p:nvPr/>
          </p:nvSpPr>
          <p:spPr>
            <a:xfrm rot="13560861">
              <a:off x="2978639" y="2634988"/>
              <a:ext cx="283247" cy="1699361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46CDA038-274B-C39C-5AC8-2724420C4745}"/>
                </a:ext>
              </a:extLst>
            </p:cNvPr>
            <p:cNvSpPr/>
            <p:nvPr/>
          </p:nvSpPr>
          <p:spPr>
            <a:xfrm>
              <a:off x="2481983" y="2998750"/>
              <a:ext cx="454560" cy="341677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598A3A4-3113-907E-F9C5-5E801439B9D4}"/>
              </a:ext>
            </a:extLst>
          </p:cNvPr>
          <p:cNvGrpSpPr/>
          <p:nvPr/>
        </p:nvGrpSpPr>
        <p:grpSpPr>
          <a:xfrm>
            <a:off x="3930409" y="3589758"/>
            <a:ext cx="1547017" cy="651881"/>
            <a:chOff x="3930409" y="3589758"/>
            <a:chExt cx="1547017" cy="651881"/>
          </a:xfrm>
        </p:grpSpPr>
        <p:sp>
          <p:nvSpPr>
            <p:cNvPr id="59" name="Arrow: Up 58">
              <a:extLst>
                <a:ext uri="{FF2B5EF4-FFF2-40B4-BE49-F238E27FC236}">
                  <a16:creationId xmlns:a16="http://schemas.microsoft.com/office/drawing/2014/main" id="{6334FC07-7411-2204-8F0D-19BAAFE65A0E}"/>
                </a:ext>
              </a:extLst>
            </p:cNvPr>
            <p:cNvSpPr/>
            <p:nvPr/>
          </p:nvSpPr>
          <p:spPr>
            <a:xfrm rot="5400000">
              <a:off x="4561944" y="3326156"/>
              <a:ext cx="283948" cy="1547017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8E0DF5E5-B23F-15F2-A69E-FD5B75529B1B}"/>
                </a:ext>
              </a:extLst>
            </p:cNvPr>
            <p:cNvSpPr/>
            <p:nvPr/>
          </p:nvSpPr>
          <p:spPr>
            <a:xfrm>
              <a:off x="4487924" y="3589758"/>
              <a:ext cx="454560" cy="341677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62E39F3-A3C3-66B8-4CE9-1561EF2B83E0}"/>
              </a:ext>
            </a:extLst>
          </p:cNvPr>
          <p:cNvGrpSpPr/>
          <p:nvPr/>
        </p:nvGrpSpPr>
        <p:grpSpPr>
          <a:xfrm>
            <a:off x="2929915" y="3292099"/>
            <a:ext cx="1547017" cy="535187"/>
            <a:chOff x="2929915" y="3292099"/>
            <a:chExt cx="1547017" cy="535187"/>
          </a:xfrm>
        </p:grpSpPr>
        <p:sp>
          <p:nvSpPr>
            <p:cNvPr id="56" name="Arrow: Up 55">
              <a:extLst>
                <a:ext uri="{FF2B5EF4-FFF2-40B4-BE49-F238E27FC236}">
                  <a16:creationId xmlns:a16="http://schemas.microsoft.com/office/drawing/2014/main" id="{06C4AF45-7C3E-E936-AB16-4052EB6020D2}"/>
                </a:ext>
              </a:extLst>
            </p:cNvPr>
            <p:cNvSpPr/>
            <p:nvPr/>
          </p:nvSpPr>
          <p:spPr>
            <a:xfrm rot="2777594">
              <a:off x="3561450" y="2660564"/>
              <a:ext cx="283948" cy="1547017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06EFC7ED-42B2-2B9C-EE7F-B76B39D08DAF}"/>
                </a:ext>
              </a:extLst>
            </p:cNvPr>
            <p:cNvSpPr/>
            <p:nvPr/>
          </p:nvSpPr>
          <p:spPr>
            <a:xfrm>
              <a:off x="3758551" y="3485609"/>
              <a:ext cx="454560" cy="341677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9AA52FE-E1F5-F5B8-0368-DF7BB933E1F2}"/>
              </a:ext>
            </a:extLst>
          </p:cNvPr>
          <p:cNvGrpSpPr/>
          <p:nvPr/>
        </p:nvGrpSpPr>
        <p:grpSpPr>
          <a:xfrm>
            <a:off x="6190802" y="2575574"/>
            <a:ext cx="667359" cy="1699361"/>
            <a:chOff x="6190802" y="2575574"/>
            <a:chExt cx="667359" cy="1699361"/>
          </a:xfrm>
        </p:grpSpPr>
        <p:sp>
          <p:nvSpPr>
            <p:cNvPr id="71" name="Arrow: Up 70">
              <a:extLst>
                <a:ext uri="{FF2B5EF4-FFF2-40B4-BE49-F238E27FC236}">
                  <a16:creationId xmlns:a16="http://schemas.microsoft.com/office/drawing/2014/main" id="{76EE166E-4A54-B920-7BA3-6E461DD61028}"/>
                </a:ext>
              </a:extLst>
            </p:cNvPr>
            <p:cNvSpPr/>
            <p:nvPr/>
          </p:nvSpPr>
          <p:spPr>
            <a:xfrm rot="8285404">
              <a:off x="6574914" y="2575574"/>
              <a:ext cx="283247" cy="1699361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A04CA15D-6977-D022-FB48-F5A1D41EFB06}"/>
                </a:ext>
              </a:extLst>
            </p:cNvPr>
            <p:cNvSpPr/>
            <p:nvPr/>
          </p:nvSpPr>
          <p:spPr>
            <a:xfrm>
              <a:off x="6190802" y="3430797"/>
              <a:ext cx="454560" cy="341677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DA0252A-9CAC-B47A-B917-A77E28498F91}"/>
              </a:ext>
            </a:extLst>
          </p:cNvPr>
          <p:cNvGrpSpPr/>
          <p:nvPr/>
        </p:nvGrpSpPr>
        <p:grpSpPr>
          <a:xfrm>
            <a:off x="3901834" y="4281541"/>
            <a:ext cx="1547017" cy="626764"/>
            <a:chOff x="3901834" y="4281541"/>
            <a:chExt cx="1547017" cy="626764"/>
          </a:xfrm>
        </p:grpSpPr>
        <p:sp>
          <p:nvSpPr>
            <p:cNvPr id="10" name="Arrow: Up 9">
              <a:extLst>
                <a:ext uri="{FF2B5EF4-FFF2-40B4-BE49-F238E27FC236}">
                  <a16:creationId xmlns:a16="http://schemas.microsoft.com/office/drawing/2014/main" id="{358F8A96-D70B-0C1B-C616-812CD3C0B507}"/>
                </a:ext>
              </a:extLst>
            </p:cNvPr>
            <p:cNvSpPr/>
            <p:nvPr/>
          </p:nvSpPr>
          <p:spPr>
            <a:xfrm rot="16200000" flipH="1">
              <a:off x="4533369" y="3650006"/>
              <a:ext cx="283948" cy="1547017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72E3433-AF32-9B28-BA91-B8C63100CE6A}"/>
                </a:ext>
              </a:extLst>
            </p:cNvPr>
            <p:cNvSpPr/>
            <p:nvPr/>
          </p:nvSpPr>
          <p:spPr>
            <a:xfrm>
              <a:off x="4476638" y="4566628"/>
              <a:ext cx="454560" cy="341677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12E6AE2A-D90F-F0C1-0547-D9319EFFA980}"/>
                  </a:ext>
                </a:extLst>
              </p14:cNvPr>
              <p14:cNvContentPartPr/>
              <p14:nvPr/>
            </p14:nvContentPartPr>
            <p14:xfrm>
              <a:off x="204840" y="3277080"/>
              <a:ext cx="6155640" cy="22744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12E6AE2A-D90F-F0C1-0547-D9319EFFA98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5480" y="3267720"/>
                <a:ext cx="6174360" cy="229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1544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7772D-765F-870E-3632-73E0D2B68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8471A-C9D0-5A9A-5A1E-FE77062D3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28211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Logistics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Part 1: Command Prompt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Part 2: Dynamic Allocator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What’s New?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Lists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Dynamic Allocator and its Necessary Lists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0000"/>
                </a:solidFill>
              </a:rPr>
              <a:t>Required Functions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Bonus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Testing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Project Quick Guide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How to submit?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378EB8-E269-680F-9D36-3D32E91AF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7729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F8E9F-7477-40C4-8B93-7CEFF71F6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1094720" cy="1450757"/>
          </a:xfrm>
        </p:spPr>
        <p:txBody>
          <a:bodyPr/>
          <a:lstStyle/>
          <a:p>
            <a:r>
              <a:rPr lang="en-US" dirty="0"/>
              <a:t>Part2: Dynamic Allocator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3B4CD-FA65-7FC5-E1E6-C7593B7AC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main functions required by MS1 to handle “Dynamic Allocator” are: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324B4C-0DDB-3DB5-39C9-38870873F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B3F582C-50B4-3B50-7B6B-4D91F3DED1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456836"/>
              </p:ext>
            </p:extLst>
          </p:nvPr>
        </p:nvGraphicFramePr>
        <p:xfrm>
          <a:off x="1660121" y="2486082"/>
          <a:ext cx="955236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7204">
                  <a:extLst>
                    <a:ext uri="{9D8B030D-6E8A-4147-A177-3AD203B41FA5}">
                      <a16:colId xmlns:a16="http://schemas.microsoft.com/office/drawing/2014/main" val="422314023"/>
                    </a:ext>
                  </a:extLst>
                </a:gridCol>
                <a:gridCol w="5461037">
                  <a:extLst>
                    <a:ext uri="{9D8B030D-6E8A-4147-A177-3AD203B41FA5}">
                      <a16:colId xmlns:a16="http://schemas.microsoft.com/office/drawing/2014/main" val="1877600023"/>
                    </a:ext>
                  </a:extLst>
                </a:gridCol>
                <a:gridCol w="3184121">
                  <a:extLst>
                    <a:ext uri="{9D8B030D-6E8A-4147-A177-3AD203B41FA5}">
                      <a16:colId xmlns:a16="http://schemas.microsoft.com/office/drawing/2014/main" val="27190333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424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initialize_MemBlocksList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 rowSpan="7"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All essential declarations in:</a:t>
                      </a:r>
                    </a:p>
                    <a:p>
                      <a:pPr algn="ctr"/>
                      <a:r>
                        <a:rPr lang="en-US" u="none" dirty="0" err="1"/>
                        <a:t>inc</a:t>
                      </a:r>
                      <a:r>
                        <a:rPr lang="en-US" u="none" dirty="0"/>
                        <a:t>/</a:t>
                      </a:r>
                      <a:r>
                        <a:rPr lang="en-US" u="none" dirty="0" err="1"/>
                        <a:t>dynamic_allocator.h</a:t>
                      </a:r>
                      <a:endParaRPr lang="en-US" u="none" dirty="0"/>
                    </a:p>
                    <a:p>
                      <a:pPr algn="ctr"/>
                      <a:endParaRPr lang="en-US" u="none" dirty="0"/>
                    </a:p>
                    <a:p>
                      <a:pPr algn="ctr"/>
                      <a:r>
                        <a:rPr lang="en-US" b="1" u="none" dirty="0">
                          <a:solidFill>
                            <a:srgbClr val="C00000"/>
                          </a:solidFill>
                        </a:rPr>
                        <a:t>Functions definitions TO DO in: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u="none" dirty="0">
                          <a:solidFill>
                            <a:srgbClr val="C00000"/>
                          </a:solidFill>
                        </a:rPr>
                        <a:t>Lib/</a:t>
                      </a:r>
                      <a:r>
                        <a:rPr lang="en-US" b="1" u="none" dirty="0" err="1">
                          <a:solidFill>
                            <a:srgbClr val="C00000"/>
                          </a:solidFill>
                        </a:rPr>
                        <a:t>dynamic_allocator.c</a:t>
                      </a:r>
                      <a:endParaRPr lang="en-US" b="1" u="none" dirty="0">
                        <a:solidFill>
                          <a:srgbClr val="C00000"/>
                        </a:solidFill>
                      </a:endParaRPr>
                    </a:p>
                    <a:p>
                      <a:pPr algn="ctr"/>
                      <a:endParaRPr lang="en-US" u="non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6365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find_block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480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u="none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insert_sorted_allocList</a:t>
                      </a:r>
                      <a:endParaRPr lang="en-US" u="non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458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alloc_block_FF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038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alloc_block_BF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865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insert_sorted_with_merge_freeList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298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BONUS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alloc_block_NF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957794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9F06C24-8FD2-2DD2-1B51-3245FB1EDA7D}"/>
                  </a:ext>
                </a:extLst>
              </p14:cNvPr>
              <p14:cNvContentPartPr/>
              <p14:nvPr/>
            </p14:nvContentPartPr>
            <p14:xfrm>
              <a:off x="8589960" y="4762800"/>
              <a:ext cx="1488240" cy="331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9F06C24-8FD2-2DD2-1B51-3245FB1EDA7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80600" y="4753440"/>
                <a:ext cx="1506960" cy="51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75158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7772D-765F-870E-3632-73E0D2B68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8471A-C9D0-5A9A-5A1E-FE77062D3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28211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Logistics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Part 1: Command Prompt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Part 2: Dynamic Allocator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What’s New?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Lists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Dynamic Allocator and its Necessary Lists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Required Functions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Bonus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Testing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Project Quick Guide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How to submit?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378EB8-E269-680F-9D36-3D32E91AF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006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75FC2-3CCE-5D86-6190-D688592F0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MS1: Dynamic Allocator Required Functions</a:t>
            </a:r>
            <a:br>
              <a:rPr lang="en-US" dirty="0"/>
            </a:br>
            <a:r>
              <a:rPr lang="en-US" dirty="0"/>
              <a:t>	</a:t>
            </a:r>
            <a:r>
              <a:rPr lang="en-US" sz="4000" dirty="0"/>
              <a:t>1- </a:t>
            </a:r>
            <a:r>
              <a:rPr lang="en-US" sz="4000" dirty="0" err="1"/>
              <a:t>initialize_MemBlocksList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4B734-D010-48A9-3CF2-0F70EC2C9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37360"/>
            <a:ext cx="10669340" cy="4023360"/>
          </a:xfrm>
        </p:spPr>
        <p:txBody>
          <a:bodyPr>
            <a:normAutofit/>
          </a:bodyPr>
          <a:lstStyle/>
          <a:p>
            <a:pPr algn="l"/>
            <a:r>
              <a:rPr lang="en-US" sz="1800" dirty="0">
                <a:solidFill>
                  <a:srgbClr val="535353"/>
                </a:solidFill>
              </a:rPr>
              <a:t>Function Declaration:</a:t>
            </a:r>
            <a:r>
              <a:rPr lang="en-US" sz="1800" dirty="0">
                <a:solidFill>
                  <a:srgbClr val="535353"/>
                </a:solidFill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en-US" dirty="0">
                <a:solidFill>
                  <a:srgbClr val="535353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initialize_MemBlocksList</a:t>
            </a:r>
            <a:r>
              <a:rPr lang="en-US" b="1" dirty="0">
                <a:solidFill>
                  <a:srgbClr val="787878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535353"/>
                </a:solidFill>
                <a:latin typeface="Consolas" panose="020B0609020204030204" pitchFamily="49" charset="0"/>
              </a:rPr>
              <a:t>uint32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numOfBlocks</a:t>
            </a:r>
            <a:r>
              <a:rPr lang="en-US" b="1" dirty="0">
                <a:solidFill>
                  <a:srgbClr val="787878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1800" dirty="0">
                <a:solidFill>
                  <a:srgbClr val="535353"/>
                </a:solidFill>
              </a:rPr>
              <a:t>Function Role:</a:t>
            </a:r>
            <a:r>
              <a:rPr lang="en-US" sz="1800" dirty="0">
                <a:solidFill>
                  <a:srgbClr val="535353"/>
                </a:solidFill>
                <a:latin typeface="Consolas" panose="020B0609020204030204" pitchFamily="49" charset="0"/>
              </a:rPr>
              <a:t> </a:t>
            </a:r>
            <a:endParaRPr lang="en-US" sz="1800" b="1" dirty="0">
              <a:solidFill>
                <a:srgbClr val="787878"/>
              </a:solidFill>
              <a:highlight>
                <a:srgbClr val="D4D4D4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650" dirty="0">
                <a:solidFill>
                  <a:schemeClr val="tx1"/>
                </a:solidFill>
              </a:rPr>
              <a:t>Currently, the “</a:t>
            </a:r>
            <a:r>
              <a:rPr lang="en-US" sz="165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MemBlockNodes</a:t>
            </a:r>
            <a:r>
              <a:rPr lang="en-US" sz="1650" dirty="0">
                <a:solidFill>
                  <a:schemeClr val="tx1"/>
                </a:solidFill>
              </a:rPr>
              <a:t>” array is already created with empty </a:t>
            </a:r>
            <a:r>
              <a:rPr lang="en-US" sz="1650" dirty="0"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“</a:t>
            </a:r>
            <a:r>
              <a:rPr lang="en-US" sz="1650" dirty="0">
                <a:solidFill>
                  <a:srgbClr val="53535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MAX_MEM_BLOCK_CNT</a:t>
            </a:r>
            <a:r>
              <a:rPr lang="en-US" sz="1650" dirty="0"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” </a:t>
            </a:r>
            <a:r>
              <a:rPr lang="en-US" sz="1650" dirty="0">
                <a:solidFill>
                  <a:schemeClr val="tx1"/>
                </a:solidFill>
              </a:rPr>
              <a:t>block elements.</a:t>
            </a:r>
          </a:p>
          <a:p>
            <a:pPr lvl="1"/>
            <a:r>
              <a:rPr lang="en-US" sz="1650" dirty="0">
                <a:solidFill>
                  <a:schemeClr val="tx1"/>
                </a:solidFill>
              </a:rPr>
              <a:t>“</a:t>
            </a:r>
            <a:r>
              <a:rPr lang="en-US" sz="1650" b="1" dirty="0" err="1">
                <a:solidFill>
                  <a:schemeClr val="tx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AvailableMemBlocksList</a:t>
            </a:r>
            <a:r>
              <a:rPr lang="en-US" sz="1650" b="1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”</a:t>
            </a:r>
            <a:r>
              <a:rPr lang="en-US" sz="1650" b="1" dirty="0">
                <a:solidFill>
                  <a:schemeClr val="tx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50" dirty="0">
                <a:solidFill>
                  <a:schemeClr val="tx1"/>
                </a:solidFill>
              </a:rPr>
              <a:t>is empty without any pointers or nodes.</a:t>
            </a:r>
          </a:p>
          <a:p>
            <a:pPr lvl="1"/>
            <a:r>
              <a:rPr lang="en-US" sz="1650" dirty="0">
                <a:solidFill>
                  <a:schemeClr val="tx1"/>
                </a:solidFill>
              </a:rPr>
              <a:t>This function shall:</a:t>
            </a:r>
          </a:p>
          <a:p>
            <a:pPr lvl="2"/>
            <a:r>
              <a:rPr lang="en-US" sz="1650" dirty="0" err="1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ZEROing</a:t>
            </a:r>
            <a:r>
              <a:rPr lang="en-US" sz="1650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50" dirty="0">
                <a:solidFill>
                  <a:schemeClr val="tx1"/>
                </a:solidFill>
              </a:rPr>
              <a:t>the size &amp; pointers of “</a:t>
            </a:r>
            <a:r>
              <a:rPr lang="en-US" sz="1650" b="1" dirty="0" err="1">
                <a:solidFill>
                  <a:schemeClr val="tx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AvailableMemBlocksList</a:t>
            </a:r>
            <a:r>
              <a:rPr lang="en-US" sz="1650" b="1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”.</a:t>
            </a:r>
          </a:p>
          <a:p>
            <a:pPr lvl="2"/>
            <a:r>
              <a:rPr lang="en-US" sz="1650" dirty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Then, fill the list by making it points to the first n=</a:t>
            </a:r>
            <a:r>
              <a:rPr lang="en-US" sz="165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numOfBlocks</a:t>
            </a:r>
            <a:r>
              <a:rPr lang="en-US" sz="1650" dirty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empty elements exist in </a:t>
            </a:r>
            <a:r>
              <a:rPr lang="en-US" sz="1650" dirty="0">
                <a:solidFill>
                  <a:schemeClr val="tx1"/>
                </a:solidFill>
              </a:rPr>
              <a:t>“</a:t>
            </a:r>
            <a:r>
              <a:rPr lang="en-US" sz="165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MemBlockNodes</a:t>
            </a:r>
            <a:r>
              <a:rPr lang="en-US" sz="1650" dirty="0">
                <a:solidFill>
                  <a:schemeClr val="tx1"/>
                </a:solidFill>
              </a:rPr>
              <a:t>” array.</a:t>
            </a:r>
          </a:p>
          <a:p>
            <a:pPr lvl="1"/>
            <a:r>
              <a:rPr lang="en-US" sz="1650" dirty="0">
                <a:solidFill>
                  <a:schemeClr val="tx1"/>
                </a:solidFill>
              </a:rPr>
              <a:t>At the end of this function, the “</a:t>
            </a:r>
            <a:r>
              <a:rPr lang="en-US" sz="1650" b="1" dirty="0" err="1">
                <a:solidFill>
                  <a:schemeClr val="tx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AvailableMemBlocksList</a:t>
            </a:r>
            <a:r>
              <a:rPr lang="en-US" sz="1650" b="1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” </a:t>
            </a:r>
            <a:r>
              <a:rPr lang="en-US" sz="1650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shall be initialized as a linked list of “</a:t>
            </a:r>
            <a:r>
              <a:rPr lang="en-US" sz="165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numOfBlocks</a:t>
            </a:r>
            <a:r>
              <a:rPr lang="en-US" sz="1650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” elements from those that already exist in the </a:t>
            </a:r>
            <a:r>
              <a:rPr lang="en-US" sz="1650" dirty="0">
                <a:solidFill>
                  <a:schemeClr val="tx1"/>
                </a:solidFill>
              </a:rPr>
              <a:t>“</a:t>
            </a:r>
            <a:r>
              <a:rPr lang="en-US" sz="165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MemBlockNodes</a:t>
            </a:r>
            <a:r>
              <a:rPr lang="en-US" sz="1650" dirty="0">
                <a:solidFill>
                  <a:schemeClr val="tx1"/>
                </a:solidFill>
              </a:rPr>
              <a:t>” array.</a:t>
            </a:r>
          </a:p>
          <a:p>
            <a:pPr lvl="1"/>
            <a:endParaRPr lang="en-US" sz="1650" dirty="0">
              <a:solidFill>
                <a:schemeClr val="tx1"/>
              </a:solidFill>
            </a:endParaRP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marL="566928" lvl="3" indent="0"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pPr lvl="2"/>
            <a:endParaRPr lang="en-US" sz="1600" dirty="0">
              <a:solidFill>
                <a:schemeClr val="tx1"/>
              </a:solidFill>
            </a:endParaRPr>
          </a:p>
          <a:p>
            <a:pPr lvl="2"/>
            <a:endParaRPr lang="en-US" sz="1600" dirty="0">
              <a:solidFill>
                <a:schemeClr val="tx1"/>
              </a:solidFill>
            </a:endParaRPr>
          </a:p>
          <a:p>
            <a:pPr lvl="2"/>
            <a:endParaRPr lang="en-US" dirty="0">
              <a:solidFill>
                <a:schemeClr val="tx1"/>
              </a:solidFill>
            </a:endParaRPr>
          </a:p>
          <a:p>
            <a:pPr marL="201168" lvl="1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53535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1" dirty="0">
              <a:solidFill>
                <a:srgbClr val="787878"/>
              </a:solidFill>
              <a:highlight>
                <a:srgbClr val="D4D4D4"/>
              </a:highlight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349265-4BDB-EA6F-26F4-E67BC7B79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20</a:t>
            </a:fld>
            <a:endParaRPr lang="en-US"/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C2360B82-8A92-42F4-F69F-971D8D1B71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0912474"/>
              </p:ext>
            </p:extLst>
          </p:nvPr>
        </p:nvGraphicFramePr>
        <p:xfrm>
          <a:off x="2303305" y="5576098"/>
          <a:ext cx="81280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17068421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9591997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283501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1600450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9788222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54694483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57591755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4224063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146441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450660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Sva</a:t>
                      </a:r>
                      <a:r>
                        <a:rPr lang="en-US" sz="1200" dirty="0"/>
                        <a:t> = 0</a:t>
                      </a:r>
                    </a:p>
                    <a:p>
                      <a:pPr algn="ctr"/>
                      <a:r>
                        <a:rPr lang="en-US" sz="1200" dirty="0"/>
                        <a:t>Size 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Sva</a:t>
                      </a:r>
                      <a:r>
                        <a:rPr lang="en-US" sz="1200" dirty="0"/>
                        <a:t> = 0</a:t>
                      </a:r>
                    </a:p>
                    <a:p>
                      <a:pPr algn="ctr"/>
                      <a:r>
                        <a:rPr lang="en-US" sz="1200" dirty="0"/>
                        <a:t>Size 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Sva</a:t>
                      </a:r>
                      <a:r>
                        <a:rPr lang="en-US" sz="1200" dirty="0"/>
                        <a:t> = 0</a:t>
                      </a:r>
                    </a:p>
                    <a:p>
                      <a:pPr algn="ctr"/>
                      <a:r>
                        <a:rPr lang="en-US" sz="1200" dirty="0"/>
                        <a:t>Size 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Sva</a:t>
                      </a:r>
                      <a:r>
                        <a:rPr lang="en-US" sz="1200" dirty="0"/>
                        <a:t> = 0</a:t>
                      </a:r>
                    </a:p>
                    <a:p>
                      <a:pPr algn="ctr"/>
                      <a:r>
                        <a:rPr lang="en-US" sz="1200" dirty="0"/>
                        <a:t>Size 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Sva</a:t>
                      </a:r>
                      <a:r>
                        <a:rPr lang="en-US" sz="1200" dirty="0"/>
                        <a:t> = 0</a:t>
                      </a:r>
                    </a:p>
                    <a:p>
                      <a:pPr algn="ctr"/>
                      <a:r>
                        <a:rPr lang="en-US" sz="1200" dirty="0"/>
                        <a:t>Size 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Sva</a:t>
                      </a:r>
                      <a:r>
                        <a:rPr lang="en-US" sz="1200" dirty="0"/>
                        <a:t> = 0</a:t>
                      </a:r>
                    </a:p>
                    <a:p>
                      <a:pPr algn="ctr"/>
                      <a:r>
                        <a:rPr lang="en-US" sz="1200" dirty="0"/>
                        <a:t>Size 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Sva</a:t>
                      </a:r>
                      <a:r>
                        <a:rPr lang="en-US" sz="1200" dirty="0"/>
                        <a:t> = 0</a:t>
                      </a:r>
                    </a:p>
                    <a:p>
                      <a:pPr algn="ctr"/>
                      <a:r>
                        <a:rPr lang="en-US" sz="1200" dirty="0"/>
                        <a:t>Size 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Sva</a:t>
                      </a:r>
                      <a:r>
                        <a:rPr lang="en-US" sz="1200" dirty="0"/>
                        <a:t> = 0</a:t>
                      </a:r>
                    </a:p>
                    <a:p>
                      <a:pPr algn="ctr"/>
                      <a:r>
                        <a:rPr lang="en-US" sz="1200" dirty="0"/>
                        <a:t>Size =0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26210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A511D7F-02DA-F71D-189B-C1FB73ADB05D}"/>
              </a:ext>
            </a:extLst>
          </p:cNvPr>
          <p:cNvSpPr txBox="1"/>
          <p:nvPr/>
        </p:nvSpPr>
        <p:spPr>
          <a:xfrm>
            <a:off x="7877908" y="5174374"/>
            <a:ext cx="26785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MemBlockNodes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Array</a:t>
            </a:r>
            <a:endParaRPr lang="en-US" sz="14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E89DEC-000A-6813-5A43-D38A000361BB}"/>
              </a:ext>
            </a:extLst>
          </p:cNvPr>
          <p:cNvSpPr txBox="1"/>
          <p:nvPr/>
        </p:nvSpPr>
        <p:spPr>
          <a:xfrm>
            <a:off x="35820" y="5546052"/>
            <a:ext cx="21229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 err="1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AvailableMemBlocksList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070D780F-AC51-3D23-F442-4CBB55D9BE20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50197" y="5647882"/>
            <a:ext cx="415896" cy="641575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DC74CACA-7A38-9668-5D19-9F8CA49005B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152389" y="5112242"/>
            <a:ext cx="12700" cy="836068"/>
          </a:xfrm>
          <a:prstGeom prst="curvedConnector3">
            <a:avLst>
              <a:gd name="adj1" fmla="val 180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F46B65DE-7348-D5D0-3E9D-D1B7A1C0656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987235" y="5124942"/>
            <a:ext cx="12700" cy="836068"/>
          </a:xfrm>
          <a:prstGeom prst="curvedConnector3">
            <a:avLst>
              <a:gd name="adj1" fmla="val 180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AC16089B-2586-0F0C-7732-D110BE2CE4F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823303" y="5116593"/>
            <a:ext cx="12700" cy="836068"/>
          </a:xfrm>
          <a:prstGeom prst="curvedConnector3">
            <a:avLst>
              <a:gd name="adj1" fmla="val 180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98E317F2-484A-F7E5-012C-CEADF5FA5A8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658149" y="5106842"/>
            <a:ext cx="12700" cy="836068"/>
          </a:xfrm>
          <a:prstGeom prst="curvedConnector3">
            <a:avLst>
              <a:gd name="adj1" fmla="val 180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96026C9-B744-75C5-2741-71387736961B}"/>
              </a:ext>
            </a:extLst>
          </p:cNvPr>
          <p:cNvSpPr txBox="1"/>
          <p:nvPr/>
        </p:nvSpPr>
        <p:spPr>
          <a:xfrm>
            <a:off x="7063173" y="6026844"/>
            <a:ext cx="13260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numOfBlocks</a:t>
            </a:r>
            <a:endParaRPr lang="en-US" sz="1200" dirty="0"/>
          </a:p>
        </p:txBody>
      </p: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28E5D25D-B7DE-7F53-DCFC-CB6735039A5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494217" y="5128968"/>
            <a:ext cx="12700" cy="836068"/>
          </a:xfrm>
          <a:prstGeom prst="curvedConnector3">
            <a:avLst>
              <a:gd name="adj1" fmla="val 180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8048E57C-7C7E-5108-5FB1-C175A562CFE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360954" y="5100492"/>
            <a:ext cx="12700" cy="836068"/>
          </a:xfrm>
          <a:prstGeom prst="curvedConnector3">
            <a:avLst>
              <a:gd name="adj1" fmla="val 180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69B4CF1C-F4B7-B443-A9B6-6DBA2B47E85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227691" y="5113077"/>
            <a:ext cx="12700" cy="836068"/>
          </a:xfrm>
          <a:prstGeom prst="curvedConnector3">
            <a:avLst>
              <a:gd name="adj1" fmla="val 180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1711C3E-1022-F45A-9E88-E4872F4CBC6B}"/>
              </a:ext>
            </a:extLst>
          </p:cNvPr>
          <p:cNvSpPr txBox="1"/>
          <p:nvPr/>
        </p:nvSpPr>
        <p:spPr>
          <a:xfrm>
            <a:off x="2564742" y="6034253"/>
            <a:ext cx="42884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endParaRPr lang="en-US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CC6D7AB-84E8-AD13-4A33-D58FA0359CA7}"/>
              </a:ext>
            </a:extLst>
          </p:cNvPr>
          <p:cNvSpPr txBox="1"/>
          <p:nvPr/>
        </p:nvSpPr>
        <p:spPr>
          <a:xfrm>
            <a:off x="3368226" y="6047420"/>
            <a:ext cx="42884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endParaRPr lang="en-US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FFD52A9-11B6-E321-FCE2-B88294186B7E}"/>
              </a:ext>
            </a:extLst>
          </p:cNvPr>
          <p:cNvSpPr txBox="1"/>
          <p:nvPr/>
        </p:nvSpPr>
        <p:spPr>
          <a:xfrm>
            <a:off x="4222603" y="6047420"/>
            <a:ext cx="42884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endParaRPr lang="en-US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547A06E-4D34-A0ED-3D31-5EBB716AF9CD}"/>
              </a:ext>
            </a:extLst>
          </p:cNvPr>
          <p:cNvSpPr txBox="1"/>
          <p:nvPr/>
        </p:nvSpPr>
        <p:spPr>
          <a:xfrm>
            <a:off x="5026087" y="6056403"/>
            <a:ext cx="42884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endParaRPr lang="en-US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A34A214-7914-2E8C-BB27-4FF129405343}"/>
              </a:ext>
            </a:extLst>
          </p:cNvPr>
          <p:cNvSpPr txBox="1"/>
          <p:nvPr/>
        </p:nvSpPr>
        <p:spPr>
          <a:xfrm>
            <a:off x="6200781" y="5965289"/>
            <a:ext cx="3166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…</a:t>
            </a:r>
            <a:endParaRPr lang="en-US" sz="16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475BD3D-ED32-7C3B-6219-DD03CC390FC4}"/>
              </a:ext>
            </a:extLst>
          </p:cNvPr>
          <p:cNvSpPr txBox="1"/>
          <p:nvPr/>
        </p:nvSpPr>
        <p:spPr>
          <a:xfrm>
            <a:off x="9549084" y="6027733"/>
            <a:ext cx="170555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MAX_MEM_BLOCK_CNT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5D56041-DA01-C692-661C-DE443283DB76}"/>
                  </a:ext>
                </a:extLst>
              </p14:cNvPr>
              <p14:cNvContentPartPr/>
              <p14:nvPr/>
            </p14:nvContentPartPr>
            <p14:xfrm>
              <a:off x="6125040" y="1878120"/>
              <a:ext cx="1350360" cy="4986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5D56041-DA01-C692-661C-DE443283DB7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15680" y="1868760"/>
                <a:ext cx="1369080" cy="517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76818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500"/>
                            </p:stCondLst>
                            <p:childTnLst>
                              <p:par>
                                <p:cTn id="6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000"/>
                            </p:stCondLst>
                            <p:childTnLst>
                              <p:par>
                                <p:cTn id="6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23" grpId="0"/>
      <p:bldP spid="30" grpId="0"/>
      <p:bldP spid="31" grpId="0"/>
      <p:bldP spid="32" grpId="0"/>
      <p:bldP spid="33" grpId="0"/>
      <p:bldP spid="34" grpId="0"/>
      <p:bldP spid="3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75FC2-3CCE-5D86-6190-D688592F0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MS1: Dynamic Allocator Required Functions</a:t>
            </a:r>
            <a:br>
              <a:rPr lang="en-US" dirty="0"/>
            </a:br>
            <a:r>
              <a:rPr lang="en-US" dirty="0"/>
              <a:t>	</a:t>
            </a:r>
            <a:r>
              <a:rPr lang="en-US" sz="4000" dirty="0"/>
              <a:t>1- </a:t>
            </a:r>
            <a:r>
              <a:rPr lang="en-US" sz="4000" dirty="0" err="1"/>
              <a:t>initialize_MemBlocksList</a:t>
            </a:r>
            <a:r>
              <a:rPr lang="en-US" sz="4000" dirty="0"/>
              <a:t>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4B734-D010-48A9-3CF2-0F70EC2C9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608945" cy="4023360"/>
          </a:xfrm>
        </p:spPr>
        <p:txBody>
          <a:bodyPr>
            <a:normAutofit/>
          </a:bodyPr>
          <a:lstStyle/>
          <a:p>
            <a:pPr algn="l"/>
            <a:r>
              <a:rPr lang="en-US" sz="2200" b="1" u="sng" dirty="0">
                <a:solidFill>
                  <a:srgbClr val="535353"/>
                </a:solidFill>
              </a:rPr>
              <a:t>Helper ready made functions: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To be able to use any linked list as “</a:t>
            </a:r>
            <a:r>
              <a:rPr lang="en-US" sz="2000" b="1" dirty="0" err="1">
                <a:solidFill>
                  <a:schemeClr val="tx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AvailableMemBlocksList</a:t>
            </a:r>
            <a:r>
              <a:rPr lang="en-US" sz="2000" dirty="0">
                <a:solidFill>
                  <a:schemeClr val="tx1"/>
                </a:solidFill>
              </a:rPr>
              <a:t>”, we must </a:t>
            </a:r>
            <a:r>
              <a:rPr lang="en-US" sz="2000" b="1" u="sng" dirty="0">
                <a:solidFill>
                  <a:schemeClr val="tx1"/>
                </a:solidFill>
              </a:rPr>
              <a:t>initialize</a:t>
            </a:r>
            <a:r>
              <a:rPr lang="en-US" sz="2000" dirty="0">
                <a:solidFill>
                  <a:schemeClr val="tx1"/>
                </a:solidFill>
              </a:rPr>
              <a:t> it first as follows:</a:t>
            </a:r>
          </a:p>
          <a:p>
            <a:pPr lvl="3"/>
            <a:r>
              <a:rPr lang="en-US" sz="1800" i="1" dirty="0">
                <a:solidFill>
                  <a:srgbClr val="535353"/>
                </a:solidFill>
                <a:latin typeface="Consolas" panose="020B0609020204030204" pitchFamily="49" charset="0"/>
              </a:rPr>
              <a:t>LIST_INIT</a:t>
            </a:r>
            <a:r>
              <a:rPr lang="en-US" sz="1800" i="1" dirty="0">
                <a:solidFill>
                  <a:srgbClr val="787878"/>
                </a:solidFill>
                <a:latin typeface="Consolas" panose="020B0609020204030204" pitchFamily="49" charset="0"/>
              </a:rPr>
              <a:t>(</a:t>
            </a:r>
            <a:r>
              <a:rPr lang="en-US" sz="1800" i="1" dirty="0">
                <a:solidFill>
                  <a:srgbClr val="A36622"/>
                </a:solidFill>
                <a:latin typeface="Consolas" panose="020B0609020204030204" pitchFamily="49" charset="0"/>
              </a:rPr>
              <a:t>&amp;</a:t>
            </a:r>
            <a:r>
              <a:rPr lang="en-US" sz="1800" i="1" dirty="0" err="1">
                <a:solidFill>
                  <a:srgbClr val="00000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List_name</a:t>
            </a:r>
            <a:r>
              <a:rPr lang="en-US" sz="1800" i="1" dirty="0">
                <a:solidFill>
                  <a:srgbClr val="787878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)</a:t>
            </a:r>
            <a:r>
              <a:rPr lang="en-US" sz="1800" i="1" dirty="0">
                <a:solidFill>
                  <a:srgbClr val="A36622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;</a:t>
            </a:r>
          </a:p>
          <a:p>
            <a:pPr lvl="3"/>
            <a:r>
              <a:rPr lang="en-US" sz="1800" dirty="0">
                <a:solidFill>
                  <a:schemeClr val="tx1"/>
                </a:solidFill>
              </a:rPr>
              <a:t>This function initializes the list’s head by null pointers and its size by 0.	</a:t>
            </a:r>
          </a:p>
          <a:p>
            <a:pPr marL="566928" lvl="3" indent="0">
              <a:buNone/>
            </a:pPr>
            <a:endParaRPr lang="en-US" sz="1800" i="1" dirty="0">
              <a:solidFill>
                <a:srgbClr val="A36622"/>
              </a:solidFill>
              <a:highlight>
                <a:srgbClr val="F0D8A8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To </a:t>
            </a:r>
            <a:r>
              <a:rPr lang="en-US" sz="2000" b="1" u="sng" dirty="0">
                <a:solidFill>
                  <a:schemeClr val="tx1"/>
                </a:solidFill>
              </a:rPr>
              <a:t>add an element </a:t>
            </a:r>
            <a:r>
              <a:rPr lang="en-US" sz="2000" dirty="0">
                <a:solidFill>
                  <a:schemeClr val="tx1"/>
                </a:solidFill>
              </a:rPr>
              <a:t>from a specific static array to any linked list, use the following function:</a:t>
            </a:r>
          </a:p>
          <a:p>
            <a:pPr lvl="3"/>
            <a:r>
              <a:rPr lang="en-US" sz="1800" i="1" dirty="0">
                <a:solidFill>
                  <a:srgbClr val="535353"/>
                </a:solidFill>
                <a:latin typeface="Consolas" panose="020B0609020204030204" pitchFamily="49" charset="0"/>
              </a:rPr>
              <a:t>LIST_INSERT_HEAD</a:t>
            </a:r>
            <a:r>
              <a:rPr lang="en-US" sz="1800" i="1" dirty="0">
                <a:solidFill>
                  <a:srgbClr val="787878"/>
                </a:solidFill>
                <a:latin typeface="Consolas" panose="020B0609020204030204" pitchFamily="49" charset="0"/>
              </a:rPr>
              <a:t>(</a:t>
            </a:r>
            <a:r>
              <a:rPr lang="en-US" sz="1800" i="1" dirty="0">
                <a:solidFill>
                  <a:srgbClr val="A36622"/>
                </a:solidFill>
                <a:latin typeface="Consolas" panose="020B0609020204030204" pitchFamily="49" charset="0"/>
              </a:rPr>
              <a:t>&amp;</a:t>
            </a:r>
            <a:r>
              <a:rPr lang="en-US" sz="1800" i="1" dirty="0" err="1">
                <a:solidFill>
                  <a:srgbClr val="00000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List_name</a:t>
            </a:r>
            <a:r>
              <a:rPr lang="en-US" sz="1800" i="1" dirty="0">
                <a:solidFill>
                  <a:srgbClr val="A36622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,</a:t>
            </a:r>
            <a:r>
              <a:rPr lang="en-US" sz="1800" i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</a:t>
            </a:r>
            <a:r>
              <a:rPr lang="en-US" sz="1800" i="1" dirty="0">
                <a:solidFill>
                  <a:srgbClr val="A36622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&amp;</a:t>
            </a:r>
            <a:r>
              <a:rPr lang="en-US" sz="1800" i="1" dirty="0">
                <a:solidFill>
                  <a:srgbClr val="787878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(</a:t>
            </a:r>
            <a:r>
              <a:rPr lang="en-US" sz="1800" i="1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array_name</a:t>
            </a:r>
            <a:r>
              <a:rPr lang="en-US" sz="1800" i="1" dirty="0">
                <a:solidFill>
                  <a:srgbClr val="787878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[</a:t>
            </a:r>
            <a:r>
              <a:rPr lang="en-US" sz="1800" i="1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i</a:t>
            </a:r>
            <a:r>
              <a:rPr lang="en-US" sz="1800" i="1" dirty="0">
                <a:solidFill>
                  <a:srgbClr val="787878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]))</a:t>
            </a:r>
            <a:r>
              <a:rPr lang="en-US" sz="1800" i="1" dirty="0">
                <a:solidFill>
                  <a:srgbClr val="A36622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;</a:t>
            </a:r>
          </a:p>
          <a:p>
            <a:pPr lvl="3"/>
            <a:r>
              <a:rPr lang="en-US" sz="1800" dirty="0">
                <a:solidFill>
                  <a:schemeClr val="tx1"/>
                </a:solidFill>
              </a:rPr>
              <a:t>Adding an element to a linked list already explained before </a:t>
            </a:r>
            <a:r>
              <a:rPr lang="en-US" sz="1800" dirty="0">
                <a:solidFill>
                  <a:schemeClr val="tx1"/>
                </a:solidFill>
                <a:hlinkClick r:id="rId2" action="ppaction://hlinksldjump"/>
              </a:rPr>
              <a:t>here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pPr lvl="3"/>
            <a:r>
              <a:rPr lang="en-US" sz="1800" b="1" dirty="0">
                <a:solidFill>
                  <a:srgbClr val="FF0000"/>
                </a:solidFill>
              </a:rPr>
              <a:t>HINT:</a:t>
            </a:r>
            <a:r>
              <a:rPr lang="en-US" sz="1800" dirty="0">
                <a:solidFill>
                  <a:schemeClr val="tx1"/>
                </a:solidFill>
              </a:rPr>
              <a:t> Take care the list and the array’s element are passed to </a:t>
            </a:r>
            <a:r>
              <a:rPr lang="en-US" sz="1800" i="1" dirty="0">
                <a:solidFill>
                  <a:srgbClr val="535353"/>
                </a:solidFill>
                <a:latin typeface="Consolas" panose="020B0609020204030204" pitchFamily="49" charset="0"/>
              </a:rPr>
              <a:t>LIST_INSERT_HEAD </a:t>
            </a:r>
            <a:r>
              <a:rPr lang="en-US" sz="1800" dirty="0">
                <a:solidFill>
                  <a:schemeClr val="tx1"/>
                </a:solidFill>
              </a:rPr>
              <a:t>by reference.</a:t>
            </a:r>
          </a:p>
          <a:p>
            <a:pPr lvl="3"/>
            <a:endParaRPr lang="en-US" sz="1800" i="1" dirty="0">
              <a:solidFill>
                <a:schemeClr val="tx1"/>
              </a:solidFill>
              <a:highlight>
                <a:srgbClr val="F0D8A8"/>
              </a:highlight>
              <a:latin typeface="Consolas" panose="020B0609020204030204" pitchFamily="49" charset="0"/>
            </a:endParaRPr>
          </a:p>
          <a:p>
            <a:pPr lvl="3"/>
            <a:endParaRPr lang="en-US" sz="1800" i="1" dirty="0">
              <a:solidFill>
                <a:srgbClr val="A36622"/>
              </a:solidFill>
              <a:highlight>
                <a:srgbClr val="F0D8A8"/>
              </a:highlight>
              <a:latin typeface="Consolas" panose="020B0609020204030204" pitchFamily="49" charset="0"/>
            </a:endParaRPr>
          </a:p>
          <a:p>
            <a:pPr marL="566928" lvl="3" indent="0">
              <a:buNone/>
            </a:pPr>
            <a:endParaRPr lang="en-US" sz="1800" i="1" dirty="0">
              <a:solidFill>
                <a:srgbClr val="A36622"/>
              </a:solidFill>
              <a:highlight>
                <a:srgbClr val="F0D8A8"/>
              </a:highlight>
              <a:latin typeface="Consolas" panose="020B0609020204030204" pitchFamily="49" charset="0"/>
            </a:endParaRPr>
          </a:p>
          <a:p>
            <a:pPr lvl="3"/>
            <a:endParaRPr lang="en-US" sz="1600" dirty="0">
              <a:solidFill>
                <a:schemeClr val="tx1"/>
              </a:solidFill>
            </a:endParaRPr>
          </a:p>
          <a:p>
            <a:pPr lvl="2"/>
            <a:endParaRPr lang="en-US" sz="1600" dirty="0">
              <a:solidFill>
                <a:schemeClr val="tx1"/>
              </a:solidFill>
            </a:endParaRPr>
          </a:p>
          <a:p>
            <a:pPr lvl="2"/>
            <a:endParaRPr lang="en-US" sz="1600" dirty="0">
              <a:solidFill>
                <a:schemeClr val="tx1"/>
              </a:solidFill>
            </a:endParaRPr>
          </a:p>
          <a:p>
            <a:pPr lvl="2"/>
            <a:endParaRPr lang="en-US" dirty="0">
              <a:solidFill>
                <a:schemeClr val="tx1"/>
              </a:solidFill>
            </a:endParaRPr>
          </a:p>
          <a:p>
            <a:pPr marL="201168" lvl="1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53535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1" dirty="0">
              <a:solidFill>
                <a:srgbClr val="787878"/>
              </a:solidFill>
              <a:highlight>
                <a:srgbClr val="D4D4D4"/>
              </a:highlight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349265-4BDB-EA6F-26F4-E67BC7B79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21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4BBEE3-6A66-688D-A7CB-B4F7DB6DBCF5}"/>
              </a:ext>
            </a:extLst>
          </p:cNvPr>
          <p:cNvSpPr txBox="1"/>
          <p:nvPr/>
        </p:nvSpPr>
        <p:spPr>
          <a:xfrm>
            <a:off x="1866900" y="5233062"/>
            <a:ext cx="8439150" cy="1015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3000" b="1" dirty="0">
                <a:solidFill>
                  <a:srgbClr val="FF0000"/>
                </a:solidFill>
              </a:rPr>
              <a:t>NOTE: All remaining functions you may need to treat with LISTS are existing </a:t>
            </a:r>
            <a:r>
              <a:rPr lang="en-US" sz="3000" b="1" dirty="0">
                <a:hlinkClick r:id="rId3" action="ppaction://hlinkfile"/>
              </a:rPr>
              <a:t>here</a:t>
            </a:r>
            <a:r>
              <a:rPr lang="en-US" sz="3000" b="1" dirty="0"/>
              <a:t>.</a:t>
            </a:r>
            <a:endParaRPr lang="ar-EG" sz="3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867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41DDF-73DE-9F8F-0765-EEE7C7CB4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MS1: Dynamic Allocator Required Functions</a:t>
            </a:r>
            <a:br>
              <a:rPr lang="en-US" dirty="0"/>
            </a:br>
            <a:r>
              <a:rPr lang="en-US" dirty="0"/>
              <a:t>	2</a:t>
            </a:r>
            <a:r>
              <a:rPr lang="en-US" sz="4800" dirty="0"/>
              <a:t>- </a:t>
            </a:r>
            <a:r>
              <a:rPr lang="en-US" sz="4800" dirty="0" err="1"/>
              <a:t>find_block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354B7-0C24-DC16-0C43-3F4DEF906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74196"/>
          </a:xfrm>
        </p:spPr>
        <p:txBody>
          <a:bodyPr/>
          <a:lstStyle/>
          <a:p>
            <a:pPr algn="l"/>
            <a:r>
              <a:rPr lang="en-US" sz="1800" dirty="0">
                <a:solidFill>
                  <a:srgbClr val="535353"/>
                </a:solidFill>
              </a:rPr>
              <a:t>Function Declaration:</a:t>
            </a:r>
            <a:r>
              <a:rPr lang="en-US" sz="1800" dirty="0">
                <a:solidFill>
                  <a:srgbClr val="535353"/>
                </a:solidFill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en-US" sz="1800" dirty="0">
                <a:solidFill>
                  <a:srgbClr val="0037CD"/>
                </a:solidFill>
                <a:latin typeface="Consolas" panose="020B0609020204030204" pitchFamily="49" charset="0"/>
              </a:rPr>
              <a:t>struct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MemBlock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6622"/>
                </a:solidFill>
                <a:latin typeface="Consolas" panose="020B0609020204030204" pitchFamily="49" charset="0"/>
              </a:rPr>
              <a:t>*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find_block</a:t>
            </a:r>
            <a:r>
              <a:rPr lang="en-US" sz="1800" b="1" dirty="0">
                <a:solidFill>
                  <a:srgbClr val="787878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0037CD"/>
                </a:solidFill>
                <a:latin typeface="Consolas" panose="020B0609020204030204" pitchFamily="49" charset="0"/>
              </a:rPr>
              <a:t>struct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MemBlock_List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A36622"/>
                </a:solidFill>
                <a:latin typeface="Consolas" panose="020B0609020204030204" pitchFamily="49" charset="0"/>
              </a:rPr>
              <a:t>*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blockList</a:t>
            </a:r>
            <a:r>
              <a:rPr lang="en-US" sz="1800" b="1" dirty="0">
                <a:solidFill>
                  <a:srgbClr val="A36622"/>
                </a:solidFill>
                <a:latin typeface="Consolas" panose="020B0609020204030204" pitchFamily="49" charset="0"/>
              </a:rPr>
              <a:t>,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535353"/>
                </a:solidFill>
                <a:latin typeface="Consolas" panose="020B0609020204030204" pitchFamily="49" charset="0"/>
              </a:rPr>
              <a:t>uint32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va</a:t>
            </a:r>
            <a:r>
              <a:rPr lang="en-US" sz="1800" b="1" dirty="0">
                <a:solidFill>
                  <a:srgbClr val="787878"/>
                </a:solidFill>
                <a:latin typeface="Consolas" panose="020B0609020204030204" pitchFamily="49" charset="0"/>
              </a:rPr>
              <a:t>)</a:t>
            </a:r>
            <a:endParaRPr lang="en-US" sz="1600" b="1" dirty="0">
              <a:solidFill>
                <a:srgbClr val="787878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535353"/>
                </a:solidFill>
              </a:rPr>
              <a:t>Function Role:</a:t>
            </a:r>
            <a:r>
              <a:rPr lang="en-US" sz="1800" dirty="0">
                <a:solidFill>
                  <a:srgbClr val="535353"/>
                </a:solidFill>
                <a:latin typeface="Consolas" panose="020B0609020204030204" pitchFamily="49" charset="0"/>
              </a:rPr>
              <a:t> </a:t>
            </a:r>
            <a:endParaRPr lang="en-US" sz="1800" b="1" dirty="0">
              <a:solidFill>
                <a:srgbClr val="787878"/>
              </a:solidFill>
              <a:highlight>
                <a:srgbClr val="D4D4D4"/>
              </a:highlight>
              <a:latin typeface="Consolas" panose="020B0609020204030204" pitchFamily="49" charset="0"/>
            </a:endParaRPr>
          </a:p>
          <a:p>
            <a:pPr lvl="2"/>
            <a:r>
              <a:rPr lang="en-US" sz="1700" dirty="0">
                <a:solidFill>
                  <a:schemeClr val="tx1"/>
                </a:solidFill>
              </a:rPr>
              <a:t>It shall search for the given start virtual address (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va</a:t>
            </a:r>
            <a:r>
              <a:rPr lang="en-US" sz="1700" dirty="0">
                <a:solidFill>
                  <a:schemeClr val="tx1"/>
                </a:solidFill>
              </a:rPr>
              <a:t>) in the given list (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blockList</a:t>
            </a:r>
            <a:r>
              <a:rPr lang="en-US" sz="1700" dirty="0">
                <a:solidFill>
                  <a:schemeClr val="tx1"/>
                </a:solidFill>
              </a:rPr>
              <a:t>).</a:t>
            </a:r>
          </a:p>
          <a:p>
            <a:pPr lvl="2"/>
            <a:r>
              <a:rPr lang="en-US" sz="1700" dirty="0">
                <a:solidFill>
                  <a:schemeClr val="tx1"/>
                </a:solidFill>
              </a:rPr>
              <a:t>If a block found with </a:t>
            </a:r>
            <a:r>
              <a:rPr lang="en-US" sz="1700" b="1" dirty="0" err="1">
                <a:solidFill>
                  <a:schemeClr val="tx1"/>
                </a:solidFill>
              </a:rPr>
              <a:t>s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va</a:t>
            </a:r>
            <a:r>
              <a:rPr lang="en-US" sz="1700" dirty="0">
                <a:solidFill>
                  <a:schemeClr val="tx1"/>
                </a:solidFill>
              </a:rPr>
              <a:t> equal to given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va</a:t>
            </a:r>
            <a:r>
              <a:rPr lang="en-US" sz="1700" dirty="0">
                <a:solidFill>
                  <a:schemeClr val="tx1"/>
                </a:solidFill>
              </a:rPr>
              <a:t>, </a:t>
            </a:r>
            <a:r>
              <a:rPr lang="en-US" sz="1700" i="1" dirty="0">
                <a:solidFill>
                  <a:schemeClr val="tx1"/>
                </a:solidFill>
              </a:rPr>
              <a:t>return this block</a:t>
            </a:r>
            <a:r>
              <a:rPr lang="en-US" sz="1700" dirty="0">
                <a:solidFill>
                  <a:schemeClr val="tx1"/>
                </a:solidFill>
              </a:rPr>
              <a:t>.</a:t>
            </a:r>
          </a:p>
          <a:p>
            <a:pPr lvl="2"/>
            <a:r>
              <a:rPr lang="en-US" sz="1700" dirty="0">
                <a:solidFill>
                  <a:schemeClr val="tx1"/>
                </a:solidFill>
              </a:rPr>
              <a:t>If not found, </a:t>
            </a:r>
            <a:r>
              <a:rPr lang="en-US" sz="1700" i="1" dirty="0">
                <a:solidFill>
                  <a:schemeClr val="tx1"/>
                </a:solidFill>
              </a:rPr>
              <a:t>return NULL</a:t>
            </a:r>
            <a:r>
              <a:rPr lang="en-US" sz="1700" dirty="0">
                <a:solidFill>
                  <a:schemeClr val="tx1"/>
                </a:solidFill>
              </a:rPr>
              <a:t>.</a:t>
            </a:r>
          </a:p>
          <a:p>
            <a:pPr marL="111125" lvl="2" indent="0">
              <a:buNone/>
            </a:pPr>
            <a:endParaRPr lang="en-US" sz="1800" b="1" u="sng" dirty="0">
              <a:solidFill>
                <a:srgbClr val="535353"/>
              </a:solidFill>
            </a:endParaRPr>
          </a:p>
          <a:p>
            <a:pPr marL="384048" lvl="2" indent="0">
              <a:buNone/>
            </a:pPr>
            <a:endParaRPr lang="en-US" sz="2100" dirty="0">
              <a:solidFill>
                <a:schemeClr val="tx1"/>
              </a:solidFill>
            </a:endParaRPr>
          </a:p>
          <a:p>
            <a:pPr lvl="1"/>
            <a:endParaRPr lang="en-US" sz="1600" dirty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  <a:p>
            <a:pPr lvl="1"/>
            <a:endParaRPr lang="en-US" sz="1600" dirty="0">
              <a:solidFill>
                <a:schemeClr val="tx1"/>
              </a:solidFill>
            </a:endParaRPr>
          </a:p>
          <a:p>
            <a:pPr algn="l"/>
            <a:endParaRPr lang="en-US" sz="1800" b="1" dirty="0">
              <a:solidFill>
                <a:srgbClr val="787878"/>
              </a:solidFill>
              <a:highlight>
                <a:srgbClr val="D4D4D4"/>
              </a:highlight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CF4965-C50A-1156-E0E3-1E2364726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22</a:t>
            </a:fld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0299AE7-3DFB-26E2-63ED-5D737B1407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FDD3213-FED0-8CB2-E86F-19F59CFE91A3}"/>
              </a:ext>
            </a:extLst>
          </p:cNvPr>
          <p:cNvSpPr/>
          <p:nvPr/>
        </p:nvSpPr>
        <p:spPr>
          <a:xfrm>
            <a:off x="8619823" y="4872344"/>
            <a:ext cx="3279767" cy="76279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90488"/>
            <a:r>
              <a:rPr lang="en-US" sz="1600" dirty="0">
                <a:solidFill>
                  <a:srgbClr val="53535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uint32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sva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A366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//start </a:t>
            </a:r>
            <a:r>
              <a:rPr lang="en-US" sz="16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</a:t>
            </a:r>
            <a:endParaRPr lang="en-US" sz="1600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90488"/>
            <a:r>
              <a:rPr lang="en-US" sz="1600" dirty="0">
                <a:solidFill>
                  <a:srgbClr val="53535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uint32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size</a:t>
            </a:r>
            <a:r>
              <a:rPr lang="en-US" sz="1600" dirty="0">
                <a:solidFill>
                  <a:srgbClr val="A366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//block size</a:t>
            </a:r>
            <a:endParaRPr lang="en-US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01451B-75CB-60F9-08BA-B2FC05D21C19}"/>
              </a:ext>
            </a:extLst>
          </p:cNvPr>
          <p:cNvSpPr txBox="1"/>
          <p:nvPr/>
        </p:nvSpPr>
        <p:spPr>
          <a:xfrm>
            <a:off x="9655116" y="4535865"/>
            <a:ext cx="15335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 err="1">
                <a:solidFill>
                  <a:schemeClr val="tx1"/>
                </a:solidFill>
              </a:rPr>
              <a:t>MemBlock</a:t>
            </a:r>
            <a:endParaRPr lang="en-A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AF41FF-6646-7133-8F10-1BB7655D4443}"/>
              </a:ext>
            </a:extLst>
          </p:cNvPr>
          <p:cNvSpPr txBox="1"/>
          <p:nvPr/>
        </p:nvSpPr>
        <p:spPr>
          <a:xfrm>
            <a:off x="4081131" y="5253740"/>
            <a:ext cx="27761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 err="1">
                <a:solidFill>
                  <a:srgbClr val="31E92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FreeMemBlocksList</a:t>
            </a:r>
            <a:endParaRPr lang="en-US" sz="2000" b="1" dirty="0">
              <a:solidFill>
                <a:srgbClr val="31E92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4920AA-F980-7640-EE36-3584BC25FBA8}"/>
              </a:ext>
            </a:extLst>
          </p:cNvPr>
          <p:cNvSpPr txBox="1"/>
          <p:nvPr/>
        </p:nvSpPr>
        <p:spPr>
          <a:xfrm>
            <a:off x="4100181" y="5718733"/>
            <a:ext cx="29872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AllocMemBlocksList</a:t>
            </a:r>
            <a:endParaRPr lang="en-US" sz="17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A821CCB-EA25-D003-6465-E63046E4FCF9}"/>
              </a:ext>
            </a:extLst>
          </p:cNvPr>
          <p:cNvGrpSpPr/>
          <p:nvPr/>
        </p:nvGrpSpPr>
        <p:grpSpPr>
          <a:xfrm>
            <a:off x="2753968" y="5133228"/>
            <a:ext cx="978408" cy="865527"/>
            <a:chOff x="2753968" y="5133228"/>
            <a:chExt cx="978408" cy="865527"/>
          </a:xfrm>
        </p:grpSpPr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E0B9AEA6-3815-68AD-6737-1505F1C82C9E}"/>
                </a:ext>
              </a:extLst>
            </p:cNvPr>
            <p:cNvSpPr/>
            <p:nvPr/>
          </p:nvSpPr>
          <p:spPr>
            <a:xfrm>
              <a:off x="2753968" y="5514123"/>
              <a:ext cx="978408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E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9CA1940-FC05-672E-27C9-50773E4E7DC5}"/>
                </a:ext>
              </a:extLst>
            </p:cNvPr>
            <p:cNvSpPr txBox="1"/>
            <p:nvPr/>
          </p:nvSpPr>
          <p:spPr>
            <a:xfrm>
              <a:off x="2944468" y="5133228"/>
              <a:ext cx="37542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/>
                <a:t>?</a:t>
              </a:r>
              <a:endParaRPr lang="en-AE" sz="3200" b="1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55886FE2-FA53-4913-5808-593934E4BE9B}"/>
              </a:ext>
            </a:extLst>
          </p:cNvPr>
          <p:cNvSpPr txBox="1"/>
          <p:nvPr/>
        </p:nvSpPr>
        <p:spPr>
          <a:xfrm>
            <a:off x="1741182" y="5425615"/>
            <a:ext cx="6533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VA</a:t>
            </a:r>
            <a:endParaRPr lang="en-AE" sz="3200" b="1" dirty="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B1AB954E-AD31-E80C-4ADD-B9CF304DC750}"/>
              </a:ext>
            </a:extLst>
          </p:cNvPr>
          <p:cNvSpPr/>
          <p:nvPr/>
        </p:nvSpPr>
        <p:spPr>
          <a:xfrm>
            <a:off x="7364420" y="545379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A70F77-9012-EAF0-8BF6-8C0DE59BC55D}"/>
              </a:ext>
            </a:extLst>
          </p:cNvPr>
          <p:cNvSpPr txBox="1"/>
          <p:nvPr/>
        </p:nvSpPr>
        <p:spPr>
          <a:xfrm>
            <a:off x="9531043" y="5830704"/>
            <a:ext cx="15335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NULL</a:t>
            </a:r>
            <a:endParaRPr lang="en-AE" sz="28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878A4F8A-906C-010E-35FC-7E864755482C}"/>
                  </a:ext>
                </a:extLst>
              </p14:cNvPr>
              <p14:cNvContentPartPr/>
              <p14:nvPr/>
            </p14:nvContentPartPr>
            <p14:xfrm>
              <a:off x="1898640" y="2499120"/>
              <a:ext cx="7006680" cy="34833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878A4F8A-906C-010E-35FC-7E864755482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89280" y="2489760"/>
                <a:ext cx="7025400" cy="3502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23804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14" grpId="0" animBg="1"/>
      <p:bldP spid="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41DDF-73DE-9F8F-0765-EEE7C7CB4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MS1: Dynamic Allocator Required Functions</a:t>
            </a:r>
            <a:br>
              <a:rPr lang="en-US" dirty="0"/>
            </a:br>
            <a:r>
              <a:rPr lang="en-US" dirty="0"/>
              <a:t>	3</a:t>
            </a:r>
            <a:r>
              <a:rPr lang="en-US" sz="4800" dirty="0"/>
              <a:t>- </a:t>
            </a:r>
            <a:r>
              <a:rPr lang="en-US" sz="4800" dirty="0" err="1"/>
              <a:t>alloc_block_FF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354B7-0C24-DC16-0C43-3F4DEF906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547" y="1845734"/>
            <a:ext cx="11646040" cy="4374196"/>
          </a:xfrm>
        </p:spPr>
        <p:txBody>
          <a:bodyPr>
            <a:normAutofit/>
          </a:bodyPr>
          <a:lstStyle/>
          <a:p>
            <a:pPr algn="l"/>
            <a:r>
              <a:rPr lang="en-US" sz="1800" dirty="0">
                <a:solidFill>
                  <a:srgbClr val="535353"/>
                </a:solidFill>
              </a:rPr>
              <a:t>Function Declaration:</a:t>
            </a:r>
            <a:r>
              <a:rPr lang="en-US" sz="1800" dirty="0">
                <a:solidFill>
                  <a:srgbClr val="535353"/>
                </a:solidFill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en-US" dirty="0">
                <a:solidFill>
                  <a:srgbClr val="0037CD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MemBlock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6622"/>
                </a:solidFill>
                <a:latin typeface="Consolas" panose="020B0609020204030204" pitchFamily="49" charset="0"/>
              </a:rPr>
              <a:t>*</a:t>
            </a:r>
            <a:r>
              <a:rPr lang="en-US" b="1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alloc_block_FF</a:t>
            </a:r>
            <a:r>
              <a:rPr lang="en-US" b="1" dirty="0">
                <a:solidFill>
                  <a:srgbClr val="787878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535353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uint32</a:t>
            </a:r>
            <a:r>
              <a:rPr lang="en-US" b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size</a:t>
            </a:r>
            <a:r>
              <a:rPr lang="en-US" b="1" dirty="0">
                <a:solidFill>
                  <a:srgbClr val="787878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)</a:t>
            </a:r>
            <a:endParaRPr lang="en-US" sz="1600" b="1" dirty="0">
              <a:solidFill>
                <a:srgbClr val="787878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535353"/>
                </a:solidFill>
              </a:rPr>
              <a:t>Function Role:</a:t>
            </a:r>
            <a:r>
              <a:rPr lang="en-US" sz="1800" dirty="0">
                <a:solidFill>
                  <a:srgbClr val="535353"/>
                </a:solidFill>
                <a:latin typeface="Consolas" panose="020B0609020204030204" pitchFamily="49" charset="0"/>
              </a:rPr>
              <a:t> </a:t>
            </a:r>
            <a:endParaRPr lang="en-US" sz="1800" b="1" dirty="0">
              <a:solidFill>
                <a:srgbClr val="787878"/>
              </a:solidFill>
              <a:highlight>
                <a:srgbClr val="D4D4D4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700" dirty="0">
                <a:solidFill>
                  <a:schemeClr val="tx1"/>
                </a:solidFill>
              </a:rPr>
              <a:t>This function searches for a free memory block in the </a:t>
            </a:r>
            <a:r>
              <a:rPr lang="en-US" sz="1700" b="1" dirty="0" err="1">
                <a:solidFill>
                  <a:srgbClr val="31E923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FreeMemBlocksList</a:t>
            </a:r>
            <a:r>
              <a:rPr lang="en-US" sz="1700" b="1" dirty="0">
                <a:solidFill>
                  <a:srgbClr val="31E923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700" dirty="0">
                <a:solidFill>
                  <a:schemeClr val="tx1"/>
                </a:solidFill>
              </a:rPr>
              <a:t>with a size greater than or equal input size using </a:t>
            </a:r>
            <a:r>
              <a:rPr lang="en-US" sz="1700" b="1" dirty="0">
                <a:solidFill>
                  <a:srgbClr val="C00000"/>
                </a:solidFill>
              </a:rPr>
              <a:t>FIRST FIT STRATEGY </a:t>
            </a:r>
            <a:r>
              <a:rPr lang="en-US" sz="1700" dirty="0">
                <a:solidFill>
                  <a:schemeClr val="tx1"/>
                </a:solidFill>
              </a:rPr>
              <a:t>to be allocated later on in the memory.</a:t>
            </a:r>
          </a:p>
          <a:p>
            <a:pPr lvl="1"/>
            <a:r>
              <a:rPr lang="en-US" sz="1700" dirty="0">
                <a:solidFill>
                  <a:schemeClr val="tx1"/>
                </a:solidFill>
              </a:rPr>
              <a:t>The possible CASES results from the search using FF strategy are:</a:t>
            </a:r>
          </a:p>
          <a:p>
            <a:pPr lvl="2"/>
            <a:r>
              <a:rPr lang="en-US" sz="1500" b="1" dirty="0">
                <a:solidFill>
                  <a:schemeClr val="tx1"/>
                </a:solidFill>
              </a:rPr>
              <a:t>Case 1: </a:t>
            </a:r>
            <a:r>
              <a:rPr lang="en-US" sz="1500" dirty="0">
                <a:solidFill>
                  <a:schemeClr val="tx1"/>
                </a:solidFill>
              </a:rPr>
              <a:t>no suitable block is found </a:t>
            </a:r>
            <a:r>
              <a:rPr lang="en-US" sz="1500" dirty="0">
                <a:solidFill>
                  <a:schemeClr val="tx1"/>
                </a:solidFill>
                <a:sym typeface="Wingdings" panose="05000000000000000000" pitchFamily="2" charset="2"/>
              </a:rPr>
              <a:t> </a:t>
            </a:r>
            <a:r>
              <a:rPr lang="en-US" sz="1500" dirty="0">
                <a:solidFill>
                  <a:schemeClr val="tx1"/>
                </a:solidFill>
              </a:rPr>
              <a:t>return NULL.</a:t>
            </a:r>
          </a:p>
          <a:p>
            <a:pPr lvl="2"/>
            <a:r>
              <a:rPr lang="en-US" sz="1500" b="1" dirty="0">
                <a:solidFill>
                  <a:schemeClr val="tx1"/>
                </a:solidFill>
              </a:rPr>
              <a:t>Case 2:</a:t>
            </a:r>
            <a:r>
              <a:rPr lang="en-US" sz="1500" dirty="0">
                <a:solidFill>
                  <a:schemeClr val="tx1"/>
                </a:solidFill>
              </a:rPr>
              <a:t> a block is found with EXACT size </a:t>
            </a:r>
            <a:r>
              <a:rPr lang="en-US" sz="1500" dirty="0">
                <a:solidFill>
                  <a:schemeClr val="tx1"/>
                </a:solidFill>
                <a:sym typeface="Wingdings" panose="05000000000000000000" pitchFamily="2" charset="2"/>
              </a:rPr>
              <a:t> </a:t>
            </a:r>
            <a:r>
              <a:rPr lang="en-US" sz="1500" dirty="0">
                <a:solidFill>
                  <a:schemeClr val="tx1"/>
                </a:solidFill>
              </a:rPr>
              <a:t>remove it from the </a:t>
            </a:r>
            <a:r>
              <a:rPr lang="en-US" sz="1500" b="1" dirty="0" err="1">
                <a:solidFill>
                  <a:srgbClr val="31E923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FreeMemBlocksList</a:t>
            </a:r>
            <a:r>
              <a:rPr lang="en-US" sz="1500" b="1" dirty="0">
                <a:solidFill>
                  <a:srgbClr val="31E923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500" dirty="0">
                <a:solidFill>
                  <a:schemeClr val="tx1"/>
                </a:solidFill>
              </a:rPr>
              <a:t>and return it.</a:t>
            </a:r>
          </a:p>
          <a:p>
            <a:pPr lvl="2"/>
            <a:r>
              <a:rPr lang="en-US" sz="1500" b="1" dirty="0">
                <a:solidFill>
                  <a:schemeClr val="tx1"/>
                </a:solidFill>
              </a:rPr>
              <a:t>Case 3: </a:t>
            </a:r>
            <a:r>
              <a:rPr lang="en-US" sz="1500" dirty="0">
                <a:solidFill>
                  <a:schemeClr val="tx1"/>
                </a:solidFill>
              </a:rPr>
              <a:t>a block is found with GREATER size </a:t>
            </a:r>
            <a:r>
              <a:rPr lang="en-US" sz="1500" dirty="0">
                <a:solidFill>
                  <a:schemeClr val="tx1"/>
                </a:solidFill>
                <a:sym typeface="Wingdings" panose="05000000000000000000" pitchFamily="2" charset="2"/>
              </a:rPr>
              <a:t> </a:t>
            </a:r>
            <a:r>
              <a:rPr lang="en-US" sz="1500" dirty="0">
                <a:solidFill>
                  <a:schemeClr val="tx1"/>
                </a:solidFill>
              </a:rPr>
              <a:t>divide it into 2 blocks:</a:t>
            </a:r>
          </a:p>
          <a:p>
            <a:pPr lvl="3"/>
            <a:r>
              <a:rPr lang="en-US" sz="1500" dirty="0">
                <a:solidFill>
                  <a:schemeClr val="tx1"/>
                </a:solidFill>
              </a:rPr>
              <a:t>A </a:t>
            </a:r>
            <a:r>
              <a:rPr lang="en-US" sz="1500" b="1" u="sng" dirty="0">
                <a:solidFill>
                  <a:schemeClr val="tx1"/>
                </a:solidFill>
              </a:rPr>
              <a:t>new block </a:t>
            </a:r>
            <a:r>
              <a:rPr lang="en-US" sz="1500" dirty="0">
                <a:solidFill>
                  <a:schemeClr val="tx1"/>
                </a:solidFill>
              </a:rPr>
              <a:t>with the </a:t>
            </a:r>
            <a:r>
              <a:rPr lang="en-US" sz="1500" b="1" dirty="0">
                <a:solidFill>
                  <a:schemeClr val="tx1"/>
                </a:solidFill>
              </a:rPr>
              <a:t>required </a:t>
            </a:r>
            <a:r>
              <a:rPr lang="en-US" sz="1500" dirty="0">
                <a:solidFill>
                  <a:schemeClr val="tx1"/>
                </a:solidFill>
              </a:rPr>
              <a:t>size, shall be RETURNED by the end of the function.</a:t>
            </a:r>
          </a:p>
          <a:p>
            <a:pPr lvl="3"/>
            <a:r>
              <a:rPr lang="en-US" sz="1500" dirty="0">
                <a:solidFill>
                  <a:schemeClr val="tx1"/>
                </a:solidFill>
              </a:rPr>
              <a:t>An </a:t>
            </a:r>
            <a:r>
              <a:rPr lang="en-US" sz="1500" b="1" u="sng" dirty="0">
                <a:solidFill>
                  <a:schemeClr val="tx1"/>
                </a:solidFill>
              </a:rPr>
              <a:t>updated block </a:t>
            </a:r>
            <a:r>
              <a:rPr lang="en-US" sz="1500" dirty="0">
                <a:solidFill>
                  <a:schemeClr val="tx1"/>
                </a:solidFill>
              </a:rPr>
              <a:t>with the </a:t>
            </a:r>
            <a:r>
              <a:rPr lang="en-US" sz="1500" b="1" dirty="0">
                <a:solidFill>
                  <a:schemeClr val="tx1"/>
                </a:solidFill>
              </a:rPr>
              <a:t>remaining </a:t>
            </a:r>
            <a:r>
              <a:rPr lang="en-US" sz="1500" dirty="0">
                <a:solidFill>
                  <a:schemeClr val="tx1"/>
                </a:solidFill>
              </a:rPr>
              <a:t>space, shall be kept in the list</a:t>
            </a:r>
          </a:p>
          <a:p>
            <a:pPr lvl="3"/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CF4965-C50A-1156-E0E3-1E2364726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23</a:t>
            </a:fld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0299AE7-3DFB-26E2-63ED-5D737B1407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F34ACAE-4CC3-C5D0-63A6-998D4231BD09}"/>
                  </a:ext>
                </a:extLst>
              </p14:cNvPr>
              <p14:cNvContentPartPr/>
              <p14:nvPr/>
            </p14:nvContentPartPr>
            <p14:xfrm>
              <a:off x="649800" y="1608480"/>
              <a:ext cx="11247840" cy="36374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F34ACAE-4CC3-C5D0-63A6-998D4231BD0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0440" y="1599120"/>
                <a:ext cx="11266560" cy="3656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39660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41DDF-73DE-9F8F-0765-EEE7C7CB4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MS1: Dynamic Allocator Required Functions</a:t>
            </a:r>
            <a:br>
              <a:rPr lang="en-US" dirty="0"/>
            </a:br>
            <a:r>
              <a:rPr lang="en-US" dirty="0"/>
              <a:t>	3</a:t>
            </a:r>
            <a:r>
              <a:rPr lang="en-US" sz="4800" dirty="0"/>
              <a:t>- </a:t>
            </a:r>
            <a:r>
              <a:rPr lang="en-US" sz="4800" dirty="0" err="1"/>
              <a:t>alloc_block_FF</a:t>
            </a:r>
            <a:r>
              <a:rPr lang="en-US" sz="4800" dirty="0"/>
              <a:t> </a:t>
            </a:r>
            <a:r>
              <a:rPr lang="en-US" dirty="0"/>
              <a:t>(Case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354B7-0C24-DC16-0C43-3F4DEF906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548" y="2819400"/>
            <a:ext cx="4118140" cy="1743075"/>
          </a:xfrm>
        </p:spPr>
        <p:txBody>
          <a:bodyPr>
            <a:normAutofit/>
          </a:bodyPr>
          <a:lstStyle/>
          <a:p>
            <a:pPr algn="l"/>
            <a:r>
              <a:rPr lang="en-US" sz="1800" dirty="0">
                <a:solidFill>
                  <a:srgbClr val="535353"/>
                </a:solidFill>
              </a:rPr>
              <a:t>Case 1 example: </a:t>
            </a:r>
            <a:r>
              <a:rPr lang="en-US" sz="1700" b="1" u="sng" dirty="0">
                <a:solidFill>
                  <a:srgbClr val="C00000"/>
                </a:solidFill>
              </a:rPr>
              <a:t>Input size = 9 KB</a:t>
            </a:r>
          </a:p>
          <a:p>
            <a:pPr lvl="1"/>
            <a:r>
              <a:rPr lang="en-US" sz="1900" dirty="0">
                <a:solidFill>
                  <a:schemeClr val="tx1"/>
                </a:solidFill>
              </a:rPr>
              <a:t>All existent free blocks’ sizes smaller than the input required size, so return NULL.</a:t>
            </a:r>
          </a:p>
          <a:p>
            <a:pPr marL="333375" lvl="3" indent="0">
              <a:buNone/>
            </a:pPr>
            <a:endParaRPr lang="en-US" sz="1500" dirty="0"/>
          </a:p>
          <a:p>
            <a:pPr marL="515938" lvl="3" indent="-182563"/>
            <a:endParaRPr lang="en-US" sz="1500" dirty="0"/>
          </a:p>
          <a:p>
            <a:pPr lvl="1"/>
            <a:endParaRPr lang="en-US" sz="1800" b="1" dirty="0">
              <a:solidFill>
                <a:srgbClr val="787878"/>
              </a:solidFill>
              <a:highlight>
                <a:srgbClr val="D4D4D4"/>
              </a:highlight>
              <a:latin typeface="Consolas" panose="020B0609020204030204" pitchFamily="49" charset="0"/>
            </a:endParaRPr>
          </a:p>
          <a:p>
            <a:pPr lvl="3"/>
            <a:endParaRPr lang="en-US" dirty="0">
              <a:solidFill>
                <a:schemeClr val="tx1"/>
              </a:solidFill>
            </a:endParaRPr>
          </a:p>
          <a:p>
            <a:pPr lvl="3"/>
            <a:endParaRPr lang="en-US" sz="1300" dirty="0">
              <a:solidFill>
                <a:schemeClr val="tx1"/>
              </a:solidFill>
            </a:endParaRPr>
          </a:p>
          <a:p>
            <a:pPr lvl="1"/>
            <a:endParaRPr lang="en-US" sz="1700" dirty="0">
              <a:solidFill>
                <a:schemeClr val="tx1"/>
              </a:solidFill>
            </a:endParaRPr>
          </a:p>
          <a:p>
            <a:pPr marL="111125" lvl="2" indent="0">
              <a:buNone/>
            </a:pPr>
            <a:endParaRPr lang="en-US" sz="1800" b="1" u="sng" dirty="0">
              <a:solidFill>
                <a:srgbClr val="535353"/>
              </a:solidFill>
            </a:endParaRPr>
          </a:p>
          <a:p>
            <a:pPr marL="384048" lvl="2" indent="0">
              <a:buNone/>
            </a:pPr>
            <a:endParaRPr lang="en-US" sz="2100" dirty="0">
              <a:solidFill>
                <a:schemeClr val="tx1"/>
              </a:solidFill>
            </a:endParaRPr>
          </a:p>
          <a:p>
            <a:pPr lvl="1"/>
            <a:endParaRPr lang="en-US" sz="1600" dirty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  <a:p>
            <a:pPr lvl="1"/>
            <a:endParaRPr lang="en-US" sz="1600" dirty="0">
              <a:solidFill>
                <a:schemeClr val="tx1"/>
              </a:solidFill>
            </a:endParaRPr>
          </a:p>
          <a:p>
            <a:pPr algn="l"/>
            <a:endParaRPr lang="en-US" sz="1800" b="1" dirty="0">
              <a:solidFill>
                <a:srgbClr val="787878"/>
              </a:solidFill>
              <a:highlight>
                <a:srgbClr val="D4D4D4"/>
              </a:highlight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CF4965-C50A-1156-E0E3-1E2364726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24</a:t>
            </a:fld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0299AE7-3DFB-26E2-63ED-5D737B1407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732478-796A-6783-EDC2-D1412385A168}"/>
              </a:ext>
            </a:extLst>
          </p:cNvPr>
          <p:cNvSpPr txBox="1"/>
          <p:nvPr/>
        </p:nvSpPr>
        <p:spPr>
          <a:xfrm>
            <a:off x="4268345" y="2942686"/>
            <a:ext cx="21229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FreeMemBlocksList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C6ED7B-00A4-6A28-B7F5-A2A20A281792}"/>
              </a:ext>
            </a:extLst>
          </p:cNvPr>
          <p:cNvSpPr txBox="1"/>
          <p:nvPr/>
        </p:nvSpPr>
        <p:spPr>
          <a:xfrm>
            <a:off x="6941061" y="4097014"/>
            <a:ext cx="26785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MemBlockNodes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Array</a:t>
            </a:r>
            <a:endParaRPr lang="en-US" sz="1400" b="1" dirty="0"/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4442776E-3D3D-2CA2-66F9-CB3AFC22C788}"/>
              </a:ext>
            </a:extLst>
          </p:cNvPr>
          <p:cNvCxnSpPr>
            <a:cxnSpLocks/>
            <a:stCxn id="7" idx="2"/>
            <a:endCxn id="25" idx="0"/>
          </p:cNvCxnSpPr>
          <p:nvPr/>
        </p:nvCxnSpPr>
        <p:spPr>
          <a:xfrm rot="16200000" flipH="1">
            <a:off x="5454532" y="3125736"/>
            <a:ext cx="420661" cy="670114"/>
          </a:xfrm>
          <a:prstGeom prst="curvedConnector3">
            <a:avLst>
              <a:gd name="adj1" fmla="val 50000"/>
            </a:avLst>
          </a:prstGeom>
          <a:ln w="28575">
            <a:solidFill>
              <a:srgbClr val="31E92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8F3BFCB-5081-7AFE-A6AD-D20AF7621CE2}"/>
              </a:ext>
            </a:extLst>
          </p:cNvPr>
          <p:cNvSpPr/>
          <p:nvPr/>
        </p:nvSpPr>
        <p:spPr>
          <a:xfrm>
            <a:off x="4825884" y="3666614"/>
            <a:ext cx="782690" cy="459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33162D0D-F9CF-9847-CC99-ECB847FB444F}"/>
              </a:ext>
            </a:extLst>
          </p:cNvPr>
          <p:cNvSpPr/>
          <p:nvPr/>
        </p:nvSpPr>
        <p:spPr>
          <a:xfrm>
            <a:off x="5608574" y="3671124"/>
            <a:ext cx="782690" cy="459950"/>
          </a:xfrm>
          <a:prstGeom prst="roundRect">
            <a:avLst/>
          </a:prstGeom>
          <a:solidFill>
            <a:srgbClr val="31E9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Sva</a:t>
            </a:r>
            <a:r>
              <a:rPr lang="en-US" sz="1200" dirty="0">
                <a:solidFill>
                  <a:schemeClr val="tx1"/>
                </a:solidFill>
              </a:rPr>
              <a:t>=0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Size=1K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0BFEAA0-10B9-4C62-3D0E-021803743468}"/>
              </a:ext>
            </a:extLst>
          </p:cNvPr>
          <p:cNvSpPr/>
          <p:nvPr/>
        </p:nvSpPr>
        <p:spPr>
          <a:xfrm>
            <a:off x="6391264" y="3675634"/>
            <a:ext cx="782690" cy="459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1798712-B1F9-D7C6-E884-5802F469C160}"/>
              </a:ext>
            </a:extLst>
          </p:cNvPr>
          <p:cNvSpPr/>
          <p:nvPr/>
        </p:nvSpPr>
        <p:spPr>
          <a:xfrm>
            <a:off x="7172080" y="3676662"/>
            <a:ext cx="782690" cy="459950"/>
          </a:xfrm>
          <a:prstGeom prst="roundRect">
            <a:avLst/>
          </a:prstGeom>
          <a:solidFill>
            <a:srgbClr val="31E9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Sva</a:t>
            </a:r>
            <a:r>
              <a:rPr lang="en-US" sz="1200" dirty="0">
                <a:solidFill>
                  <a:schemeClr val="tx1"/>
                </a:solidFill>
              </a:rPr>
              <a:t>=40k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Size=8k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BB8BE64C-37C0-FFD9-DABE-B604A65B5148}"/>
              </a:ext>
            </a:extLst>
          </p:cNvPr>
          <p:cNvSpPr/>
          <p:nvPr/>
        </p:nvSpPr>
        <p:spPr>
          <a:xfrm>
            <a:off x="7954770" y="3678610"/>
            <a:ext cx="782690" cy="459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53A8C57-3E81-8A0D-4856-D2F3AA25B19B}"/>
              </a:ext>
            </a:extLst>
          </p:cNvPr>
          <p:cNvSpPr/>
          <p:nvPr/>
        </p:nvSpPr>
        <p:spPr>
          <a:xfrm>
            <a:off x="8737460" y="3675634"/>
            <a:ext cx="782690" cy="459950"/>
          </a:xfrm>
          <a:prstGeom prst="roundRect">
            <a:avLst/>
          </a:prstGeom>
          <a:solidFill>
            <a:srgbClr val="31E9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Sva</a:t>
            </a:r>
            <a:r>
              <a:rPr lang="en-US" sz="1200" dirty="0">
                <a:solidFill>
                  <a:schemeClr val="tx1"/>
                </a:solidFill>
              </a:rPr>
              <a:t>=80k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Size=4k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5891125F-CB59-FCAE-61FE-B27730D8DB10}"/>
              </a:ext>
            </a:extLst>
          </p:cNvPr>
          <p:cNvSpPr/>
          <p:nvPr/>
        </p:nvSpPr>
        <p:spPr>
          <a:xfrm>
            <a:off x="9516402" y="3676355"/>
            <a:ext cx="782690" cy="459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9AC5B048-71B3-5D15-71C7-A7F229957C1F}"/>
              </a:ext>
            </a:extLst>
          </p:cNvPr>
          <p:cNvSpPr/>
          <p:nvPr/>
        </p:nvSpPr>
        <p:spPr>
          <a:xfrm>
            <a:off x="10305608" y="3675634"/>
            <a:ext cx="782690" cy="459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884BAD29-4941-87DF-B60D-AE8098349A3A}"/>
              </a:ext>
            </a:extLst>
          </p:cNvPr>
          <p:cNvCxnSpPr>
            <a:cxnSpLocks/>
            <a:stCxn id="25" idx="0"/>
            <a:endCxn id="27" idx="0"/>
          </p:cNvCxnSpPr>
          <p:nvPr/>
        </p:nvCxnSpPr>
        <p:spPr>
          <a:xfrm rot="16200000" flipH="1">
            <a:off x="6778903" y="2892140"/>
            <a:ext cx="5538" cy="1563506"/>
          </a:xfrm>
          <a:prstGeom prst="curvedConnector3">
            <a:avLst>
              <a:gd name="adj1" fmla="val -4127844"/>
            </a:avLst>
          </a:prstGeom>
          <a:ln w="28575">
            <a:solidFill>
              <a:srgbClr val="31E92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928510DA-31D6-9626-E029-FC3BFA57C42C}"/>
              </a:ext>
            </a:extLst>
          </p:cNvPr>
          <p:cNvCxnSpPr>
            <a:cxnSpLocks/>
            <a:stCxn id="27" idx="0"/>
            <a:endCxn id="29" idx="0"/>
          </p:cNvCxnSpPr>
          <p:nvPr/>
        </p:nvCxnSpPr>
        <p:spPr>
          <a:xfrm rot="5400000" flipH="1" flipV="1">
            <a:off x="8345601" y="2893458"/>
            <a:ext cx="1028" cy="1565380"/>
          </a:xfrm>
          <a:prstGeom prst="curvedConnector3">
            <a:avLst>
              <a:gd name="adj1" fmla="val 22337354"/>
            </a:avLst>
          </a:prstGeom>
          <a:ln w="28575">
            <a:solidFill>
              <a:srgbClr val="31E92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2EF4C8E-B2EA-F60D-9686-73CACCA273A5}"/>
              </a:ext>
            </a:extLst>
          </p:cNvPr>
          <p:cNvSpPr txBox="1"/>
          <p:nvPr/>
        </p:nvSpPr>
        <p:spPr>
          <a:xfrm>
            <a:off x="8558164" y="2908935"/>
            <a:ext cx="21229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 err="1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AvailableMemBlocksList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43D59CD-140C-0C26-797F-F3ECDBEE0283}"/>
              </a:ext>
            </a:extLst>
          </p:cNvPr>
          <p:cNvSpPr/>
          <p:nvPr/>
        </p:nvSpPr>
        <p:spPr>
          <a:xfrm>
            <a:off x="11087762" y="3682200"/>
            <a:ext cx="782690" cy="459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F7EB8114-E0FB-2399-7405-E1C5C58A68DE}"/>
              </a:ext>
            </a:extLst>
          </p:cNvPr>
          <p:cNvCxnSpPr>
            <a:cxnSpLocks/>
            <a:stCxn id="13" idx="2"/>
            <a:endCxn id="30" idx="0"/>
          </p:cNvCxnSpPr>
          <p:nvPr/>
        </p:nvCxnSpPr>
        <p:spPr>
          <a:xfrm rot="16200000" flipH="1">
            <a:off x="9533864" y="3302471"/>
            <a:ext cx="459643" cy="288123"/>
          </a:xfrm>
          <a:prstGeom prst="curvedConnector3">
            <a:avLst>
              <a:gd name="adj1" fmla="val 50000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F93D0FB9-148A-79EC-FD08-857D9AB634ED}"/>
              </a:ext>
            </a:extLst>
          </p:cNvPr>
          <p:cNvCxnSpPr>
            <a:cxnSpLocks/>
            <a:stCxn id="30" idx="0"/>
            <a:endCxn id="31" idx="0"/>
          </p:cNvCxnSpPr>
          <p:nvPr/>
        </p:nvCxnSpPr>
        <p:spPr>
          <a:xfrm rot="5400000" flipH="1" flipV="1">
            <a:off x="10301990" y="3281392"/>
            <a:ext cx="721" cy="789206"/>
          </a:xfrm>
          <a:prstGeom prst="curvedConnector3">
            <a:avLst>
              <a:gd name="adj1" fmla="val 31805964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89BE10C5-9636-4704-70EA-DC9A37778E5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1094454" y="3295757"/>
            <a:ext cx="721" cy="789206"/>
          </a:xfrm>
          <a:prstGeom prst="curvedConnector3">
            <a:avLst>
              <a:gd name="adj1" fmla="val 31805964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F3F6231-B9F0-A0C1-CDC0-22A098FA78DA}"/>
                  </a:ext>
                </a:extLst>
              </p14:cNvPr>
              <p14:cNvContentPartPr/>
              <p14:nvPr/>
            </p14:nvContentPartPr>
            <p14:xfrm>
              <a:off x="2929680" y="2796840"/>
              <a:ext cx="6461280" cy="13078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F3F6231-B9F0-A0C1-CDC0-22A098FA78D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20320" y="2787480"/>
                <a:ext cx="6480000" cy="1326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4427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41DDF-73DE-9F8F-0765-EEE7C7CB4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MS1: Dynamic Allocator Required Functions</a:t>
            </a:r>
            <a:br>
              <a:rPr lang="en-US" dirty="0"/>
            </a:br>
            <a:r>
              <a:rPr lang="en-US" dirty="0"/>
              <a:t>	3</a:t>
            </a:r>
            <a:r>
              <a:rPr lang="en-US" sz="4800" dirty="0"/>
              <a:t>- </a:t>
            </a:r>
            <a:r>
              <a:rPr lang="en-US" sz="4800" dirty="0" err="1"/>
              <a:t>alloc_block_FF</a:t>
            </a:r>
            <a:r>
              <a:rPr lang="en-US" sz="4800" dirty="0"/>
              <a:t> </a:t>
            </a:r>
            <a:r>
              <a:rPr lang="en-US" dirty="0"/>
              <a:t>(Case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354B7-0C24-DC16-0C43-3F4DEF906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548" y="2574726"/>
            <a:ext cx="4118140" cy="3645203"/>
          </a:xfrm>
        </p:spPr>
        <p:txBody>
          <a:bodyPr>
            <a:normAutofit/>
          </a:bodyPr>
          <a:lstStyle/>
          <a:p>
            <a:pPr algn="l"/>
            <a:r>
              <a:rPr lang="en-US" sz="1800" dirty="0">
                <a:solidFill>
                  <a:srgbClr val="535353"/>
                </a:solidFill>
              </a:rPr>
              <a:t>Case 2 example: </a:t>
            </a:r>
            <a:r>
              <a:rPr lang="en-US" sz="1700" b="1" u="sng" dirty="0">
                <a:solidFill>
                  <a:srgbClr val="C00000"/>
                </a:solidFill>
              </a:rPr>
              <a:t>Input size = 8 KB</a:t>
            </a:r>
          </a:p>
          <a:p>
            <a:pPr lvl="1"/>
            <a:r>
              <a:rPr lang="en-US" sz="1900" dirty="0">
                <a:solidFill>
                  <a:schemeClr val="tx1"/>
                </a:solidFill>
              </a:rPr>
              <a:t>The free block found by applying FF has a size equal to the given size. </a:t>
            </a:r>
          </a:p>
          <a:p>
            <a:pPr lvl="1"/>
            <a:r>
              <a:rPr lang="en-US" sz="1900" dirty="0">
                <a:solidFill>
                  <a:schemeClr val="tx1"/>
                </a:solidFill>
              </a:rPr>
              <a:t>In this case remove it from the </a:t>
            </a:r>
            <a:r>
              <a:rPr lang="en-US" sz="1900" b="1" dirty="0" err="1">
                <a:solidFill>
                  <a:srgbClr val="31E923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FreeMemBlocksList</a:t>
            </a:r>
            <a:r>
              <a:rPr lang="en-US" sz="1900" b="1" dirty="0">
                <a:solidFill>
                  <a:srgbClr val="31E923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</a:p>
          <a:p>
            <a:pPr lvl="1"/>
            <a:r>
              <a:rPr lang="en-US" sz="1900" dirty="0">
                <a:solidFill>
                  <a:schemeClr val="tx1"/>
                </a:solidFill>
              </a:rPr>
              <a:t>Return the found block.</a:t>
            </a:r>
          </a:p>
          <a:p>
            <a:pPr marL="333375" lvl="3" indent="0">
              <a:buNone/>
            </a:pPr>
            <a:endParaRPr lang="en-US" sz="1500" dirty="0"/>
          </a:p>
          <a:p>
            <a:pPr marL="515938" lvl="3" indent="-182563"/>
            <a:endParaRPr lang="en-US" sz="1500" dirty="0"/>
          </a:p>
          <a:p>
            <a:pPr lvl="1"/>
            <a:endParaRPr lang="en-US" sz="1800" b="1" dirty="0">
              <a:solidFill>
                <a:srgbClr val="787878"/>
              </a:solidFill>
              <a:highlight>
                <a:srgbClr val="D4D4D4"/>
              </a:highlight>
              <a:latin typeface="Consolas" panose="020B0609020204030204" pitchFamily="49" charset="0"/>
            </a:endParaRPr>
          </a:p>
          <a:p>
            <a:pPr lvl="3"/>
            <a:endParaRPr lang="en-US" dirty="0">
              <a:solidFill>
                <a:schemeClr val="tx1"/>
              </a:solidFill>
            </a:endParaRPr>
          </a:p>
          <a:p>
            <a:pPr lvl="3"/>
            <a:endParaRPr lang="en-US" sz="1300" dirty="0">
              <a:solidFill>
                <a:schemeClr val="tx1"/>
              </a:solidFill>
            </a:endParaRPr>
          </a:p>
          <a:p>
            <a:pPr lvl="1"/>
            <a:endParaRPr lang="en-US" sz="1700" dirty="0">
              <a:solidFill>
                <a:schemeClr val="tx1"/>
              </a:solidFill>
            </a:endParaRPr>
          </a:p>
          <a:p>
            <a:pPr marL="111125" lvl="2" indent="0">
              <a:buNone/>
            </a:pPr>
            <a:endParaRPr lang="en-US" sz="1800" b="1" u="sng" dirty="0">
              <a:solidFill>
                <a:srgbClr val="535353"/>
              </a:solidFill>
            </a:endParaRPr>
          </a:p>
          <a:p>
            <a:pPr marL="384048" lvl="2" indent="0">
              <a:buNone/>
            </a:pPr>
            <a:endParaRPr lang="en-US" sz="2100" dirty="0">
              <a:solidFill>
                <a:schemeClr val="tx1"/>
              </a:solidFill>
            </a:endParaRPr>
          </a:p>
          <a:p>
            <a:pPr lvl="1"/>
            <a:endParaRPr lang="en-US" sz="1600" dirty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  <a:p>
            <a:pPr lvl="1"/>
            <a:endParaRPr lang="en-US" sz="1600" dirty="0">
              <a:solidFill>
                <a:schemeClr val="tx1"/>
              </a:solidFill>
            </a:endParaRPr>
          </a:p>
          <a:p>
            <a:pPr algn="l"/>
            <a:endParaRPr lang="en-US" sz="1800" b="1" dirty="0">
              <a:solidFill>
                <a:srgbClr val="787878"/>
              </a:solidFill>
              <a:highlight>
                <a:srgbClr val="D4D4D4"/>
              </a:highlight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CF4965-C50A-1156-E0E3-1E2364726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25</a:t>
            </a:fld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0299AE7-3DFB-26E2-63ED-5D737B1407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732478-796A-6783-EDC2-D1412385A168}"/>
              </a:ext>
            </a:extLst>
          </p:cNvPr>
          <p:cNvSpPr txBox="1"/>
          <p:nvPr/>
        </p:nvSpPr>
        <p:spPr>
          <a:xfrm>
            <a:off x="4439688" y="1771111"/>
            <a:ext cx="21229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FreeMemBlocksList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C6ED7B-00A4-6A28-B7F5-A2A20A281792}"/>
              </a:ext>
            </a:extLst>
          </p:cNvPr>
          <p:cNvSpPr txBox="1"/>
          <p:nvPr/>
        </p:nvSpPr>
        <p:spPr>
          <a:xfrm>
            <a:off x="7112404" y="2925439"/>
            <a:ext cx="26785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MemBlockNodes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Array</a:t>
            </a:r>
            <a:endParaRPr lang="en-US" sz="1400" b="1" dirty="0"/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4442776E-3D3D-2CA2-66F9-CB3AFC22C788}"/>
              </a:ext>
            </a:extLst>
          </p:cNvPr>
          <p:cNvCxnSpPr>
            <a:cxnSpLocks/>
            <a:stCxn id="7" idx="2"/>
            <a:endCxn id="25" idx="0"/>
          </p:cNvCxnSpPr>
          <p:nvPr/>
        </p:nvCxnSpPr>
        <p:spPr>
          <a:xfrm rot="16200000" flipH="1">
            <a:off x="5625875" y="1954161"/>
            <a:ext cx="420661" cy="670114"/>
          </a:xfrm>
          <a:prstGeom prst="curvedConnector3">
            <a:avLst>
              <a:gd name="adj1" fmla="val 50000"/>
            </a:avLst>
          </a:prstGeom>
          <a:ln w="28575">
            <a:solidFill>
              <a:srgbClr val="31E92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8F3BFCB-5081-7AFE-A6AD-D20AF7621CE2}"/>
              </a:ext>
            </a:extLst>
          </p:cNvPr>
          <p:cNvSpPr/>
          <p:nvPr/>
        </p:nvSpPr>
        <p:spPr>
          <a:xfrm>
            <a:off x="4997227" y="2495039"/>
            <a:ext cx="782690" cy="459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33162D0D-F9CF-9847-CC99-ECB847FB444F}"/>
              </a:ext>
            </a:extLst>
          </p:cNvPr>
          <p:cNvSpPr/>
          <p:nvPr/>
        </p:nvSpPr>
        <p:spPr>
          <a:xfrm>
            <a:off x="5779917" y="2499549"/>
            <a:ext cx="782690" cy="459950"/>
          </a:xfrm>
          <a:prstGeom prst="roundRect">
            <a:avLst/>
          </a:prstGeom>
          <a:solidFill>
            <a:srgbClr val="31E9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Sva</a:t>
            </a:r>
            <a:r>
              <a:rPr lang="en-US" sz="1200" dirty="0">
                <a:solidFill>
                  <a:schemeClr val="tx1"/>
                </a:solidFill>
              </a:rPr>
              <a:t>=0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Size=1K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0BFEAA0-10B9-4C62-3D0E-021803743468}"/>
              </a:ext>
            </a:extLst>
          </p:cNvPr>
          <p:cNvSpPr/>
          <p:nvPr/>
        </p:nvSpPr>
        <p:spPr>
          <a:xfrm>
            <a:off x="6562607" y="2504059"/>
            <a:ext cx="782690" cy="459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1798712-B1F9-D7C6-E884-5802F469C160}"/>
              </a:ext>
            </a:extLst>
          </p:cNvPr>
          <p:cNvSpPr/>
          <p:nvPr/>
        </p:nvSpPr>
        <p:spPr>
          <a:xfrm>
            <a:off x="7343423" y="2505087"/>
            <a:ext cx="782690" cy="459950"/>
          </a:xfrm>
          <a:prstGeom prst="roundRect">
            <a:avLst/>
          </a:prstGeom>
          <a:solidFill>
            <a:srgbClr val="31E9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Sva</a:t>
            </a:r>
            <a:r>
              <a:rPr lang="en-US" sz="1200" dirty="0">
                <a:solidFill>
                  <a:schemeClr val="tx1"/>
                </a:solidFill>
              </a:rPr>
              <a:t>=40k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Size=8k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BB8BE64C-37C0-FFD9-DABE-B604A65B5148}"/>
              </a:ext>
            </a:extLst>
          </p:cNvPr>
          <p:cNvSpPr/>
          <p:nvPr/>
        </p:nvSpPr>
        <p:spPr>
          <a:xfrm>
            <a:off x="8126113" y="2507035"/>
            <a:ext cx="782690" cy="459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53A8C57-3E81-8A0D-4856-D2F3AA25B19B}"/>
              </a:ext>
            </a:extLst>
          </p:cNvPr>
          <p:cNvSpPr/>
          <p:nvPr/>
        </p:nvSpPr>
        <p:spPr>
          <a:xfrm>
            <a:off x="8908803" y="2504059"/>
            <a:ext cx="782690" cy="459950"/>
          </a:xfrm>
          <a:prstGeom prst="roundRect">
            <a:avLst/>
          </a:prstGeom>
          <a:solidFill>
            <a:srgbClr val="31E9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Sva</a:t>
            </a:r>
            <a:r>
              <a:rPr lang="en-US" sz="1200" dirty="0">
                <a:solidFill>
                  <a:schemeClr val="tx1"/>
                </a:solidFill>
              </a:rPr>
              <a:t>=80k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Size=4k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5891125F-CB59-FCAE-61FE-B27730D8DB10}"/>
              </a:ext>
            </a:extLst>
          </p:cNvPr>
          <p:cNvSpPr/>
          <p:nvPr/>
        </p:nvSpPr>
        <p:spPr>
          <a:xfrm>
            <a:off x="9687745" y="2504780"/>
            <a:ext cx="782690" cy="459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9AC5B048-71B3-5D15-71C7-A7F229957C1F}"/>
              </a:ext>
            </a:extLst>
          </p:cNvPr>
          <p:cNvSpPr/>
          <p:nvPr/>
        </p:nvSpPr>
        <p:spPr>
          <a:xfrm>
            <a:off x="10476951" y="2504059"/>
            <a:ext cx="782690" cy="459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884BAD29-4941-87DF-B60D-AE8098349A3A}"/>
              </a:ext>
            </a:extLst>
          </p:cNvPr>
          <p:cNvCxnSpPr>
            <a:cxnSpLocks/>
            <a:stCxn id="25" idx="0"/>
            <a:endCxn id="27" idx="0"/>
          </p:cNvCxnSpPr>
          <p:nvPr/>
        </p:nvCxnSpPr>
        <p:spPr>
          <a:xfrm rot="16200000" flipH="1">
            <a:off x="6950246" y="1720565"/>
            <a:ext cx="5538" cy="1563506"/>
          </a:xfrm>
          <a:prstGeom prst="curvedConnector3">
            <a:avLst>
              <a:gd name="adj1" fmla="val -4127844"/>
            </a:avLst>
          </a:prstGeom>
          <a:ln w="28575">
            <a:solidFill>
              <a:srgbClr val="31E92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928510DA-31D6-9626-E029-FC3BFA57C42C}"/>
              </a:ext>
            </a:extLst>
          </p:cNvPr>
          <p:cNvCxnSpPr>
            <a:cxnSpLocks/>
            <a:stCxn id="27" idx="0"/>
            <a:endCxn id="29" idx="0"/>
          </p:cNvCxnSpPr>
          <p:nvPr/>
        </p:nvCxnSpPr>
        <p:spPr>
          <a:xfrm rot="5400000" flipH="1" flipV="1">
            <a:off x="8516944" y="1721883"/>
            <a:ext cx="1028" cy="1565380"/>
          </a:xfrm>
          <a:prstGeom prst="curvedConnector3">
            <a:avLst>
              <a:gd name="adj1" fmla="val 22337354"/>
            </a:avLst>
          </a:prstGeom>
          <a:ln w="28575">
            <a:solidFill>
              <a:srgbClr val="31E92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C5DD52B-7FBA-A7DE-12D7-06C621486623}"/>
              </a:ext>
            </a:extLst>
          </p:cNvPr>
          <p:cNvSpPr/>
          <p:nvPr/>
        </p:nvSpPr>
        <p:spPr>
          <a:xfrm>
            <a:off x="7349939" y="2510625"/>
            <a:ext cx="782690" cy="459950"/>
          </a:xfrm>
          <a:prstGeom prst="roundRect">
            <a:avLst/>
          </a:prstGeom>
          <a:solidFill>
            <a:srgbClr val="FFFF00">
              <a:alpha val="8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dirty="0" err="1">
                <a:solidFill>
                  <a:schemeClr val="tx1"/>
                </a:solidFill>
              </a:rPr>
              <a:t>Sva</a:t>
            </a:r>
            <a:r>
              <a:rPr lang="en-US" sz="1200" dirty="0">
                <a:solidFill>
                  <a:schemeClr val="tx1"/>
                </a:solidFill>
              </a:rPr>
              <a:t>=40k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Size=8k</a:t>
            </a:r>
          </a:p>
          <a:p>
            <a:pPr algn="ctr"/>
            <a:endParaRPr 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EF4C8E-B2EA-F60D-9686-73CACCA273A5}"/>
              </a:ext>
            </a:extLst>
          </p:cNvPr>
          <p:cNvSpPr txBox="1"/>
          <p:nvPr/>
        </p:nvSpPr>
        <p:spPr>
          <a:xfrm>
            <a:off x="8729507" y="1737360"/>
            <a:ext cx="21229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 err="1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AvailableMemBlocksList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43D59CD-140C-0C26-797F-F3ECDBEE0283}"/>
              </a:ext>
            </a:extLst>
          </p:cNvPr>
          <p:cNvSpPr/>
          <p:nvPr/>
        </p:nvSpPr>
        <p:spPr>
          <a:xfrm>
            <a:off x="11259105" y="2510625"/>
            <a:ext cx="782690" cy="459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F7EB8114-E0FB-2399-7405-E1C5C58A68DE}"/>
              </a:ext>
            </a:extLst>
          </p:cNvPr>
          <p:cNvCxnSpPr>
            <a:cxnSpLocks/>
            <a:stCxn id="13" idx="2"/>
            <a:endCxn id="30" idx="0"/>
          </p:cNvCxnSpPr>
          <p:nvPr/>
        </p:nvCxnSpPr>
        <p:spPr>
          <a:xfrm rot="16200000" flipH="1">
            <a:off x="9705207" y="2130896"/>
            <a:ext cx="459643" cy="288123"/>
          </a:xfrm>
          <a:prstGeom prst="curvedConnector3">
            <a:avLst>
              <a:gd name="adj1" fmla="val 50000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F93D0FB9-148A-79EC-FD08-857D9AB634ED}"/>
              </a:ext>
            </a:extLst>
          </p:cNvPr>
          <p:cNvCxnSpPr>
            <a:cxnSpLocks/>
            <a:stCxn id="30" idx="0"/>
            <a:endCxn id="31" idx="0"/>
          </p:cNvCxnSpPr>
          <p:nvPr/>
        </p:nvCxnSpPr>
        <p:spPr>
          <a:xfrm rot="5400000" flipH="1" flipV="1">
            <a:off x="10473333" y="2109817"/>
            <a:ext cx="721" cy="789206"/>
          </a:xfrm>
          <a:prstGeom prst="curvedConnector3">
            <a:avLst>
              <a:gd name="adj1" fmla="val 31805964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89BE10C5-9636-4704-70EA-DC9A37778E5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1265797" y="2124182"/>
            <a:ext cx="721" cy="789206"/>
          </a:xfrm>
          <a:prstGeom prst="curvedConnector3">
            <a:avLst>
              <a:gd name="adj1" fmla="val 31805964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514505F5-DADF-F073-7114-84981CC4F1B2}"/>
              </a:ext>
            </a:extLst>
          </p:cNvPr>
          <p:cNvCxnSpPr>
            <a:cxnSpLocks/>
            <a:endCxn id="32" idx="0"/>
          </p:cNvCxnSpPr>
          <p:nvPr/>
        </p:nvCxnSpPr>
        <p:spPr>
          <a:xfrm rot="16200000" flipH="1">
            <a:off x="5793107" y="4046314"/>
            <a:ext cx="381965" cy="674756"/>
          </a:xfrm>
          <a:prstGeom prst="curvedConnector3">
            <a:avLst>
              <a:gd name="adj1" fmla="val 50000"/>
            </a:avLst>
          </a:prstGeom>
          <a:ln w="28575">
            <a:solidFill>
              <a:srgbClr val="31E92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7B5EAE09-334E-62CE-78A3-2DFA6D011F9D}"/>
              </a:ext>
            </a:extLst>
          </p:cNvPr>
          <p:cNvSpPr/>
          <p:nvPr/>
        </p:nvSpPr>
        <p:spPr>
          <a:xfrm>
            <a:off x="5147432" y="4570165"/>
            <a:ext cx="782690" cy="459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08F0CBD4-E971-B662-8F39-2A5AA4373211}"/>
              </a:ext>
            </a:extLst>
          </p:cNvPr>
          <p:cNvSpPr/>
          <p:nvPr/>
        </p:nvSpPr>
        <p:spPr>
          <a:xfrm>
            <a:off x="5930122" y="4574675"/>
            <a:ext cx="782690" cy="459950"/>
          </a:xfrm>
          <a:prstGeom prst="roundRect">
            <a:avLst/>
          </a:prstGeom>
          <a:solidFill>
            <a:srgbClr val="31E9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Sva</a:t>
            </a:r>
            <a:r>
              <a:rPr lang="en-US" sz="1200" dirty="0">
                <a:solidFill>
                  <a:schemeClr val="tx1"/>
                </a:solidFill>
              </a:rPr>
              <a:t>=0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Size=1K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D35B7CE6-76BC-A82F-847A-AA8D200FC5F0}"/>
              </a:ext>
            </a:extLst>
          </p:cNvPr>
          <p:cNvSpPr/>
          <p:nvPr/>
        </p:nvSpPr>
        <p:spPr>
          <a:xfrm>
            <a:off x="6712812" y="4579185"/>
            <a:ext cx="782690" cy="459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3D841488-F1E7-634B-DC50-E2DF2F630B57}"/>
              </a:ext>
            </a:extLst>
          </p:cNvPr>
          <p:cNvSpPr/>
          <p:nvPr/>
        </p:nvSpPr>
        <p:spPr>
          <a:xfrm>
            <a:off x="8276318" y="4582161"/>
            <a:ext cx="782690" cy="459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BD9A1A7D-F6EC-9930-F2D4-99647B84CB21}"/>
              </a:ext>
            </a:extLst>
          </p:cNvPr>
          <p:cNvSpPr/>
          <p:nvPr/>
        </p:nvSpPr>
        <p:spPr>
          <a:xfrm>
            <a:off x="9059008" y="4579185"/>
            <a:ext cx="782690" cy="459950"/>
          </a:xfrm>
          <a:prstGeom prst="roundRect">
            <a:avLst/>
          </a:prstGeom>
          <a:solidFill>
            <a:srgbClr val="31E9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Sva</a:t>
            </a:r>
            <a:r>
              <a:rPr lang="en-US" sz="1200" dirty="0">
                <a:solidFill>
                  <a:schemeClr val="tx1"/>
                </a:solidFill>
              </a:rPr>
              <a:t>=80k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Size=4k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B4BFF836-D873-9C66-E36A-0400CD35F4DF}"/>
              </a:ext>
            </a:extLst>
          </p:cNvPr>
          <p:cNvSpPr/>
          <p:nvPr/>
        </p:nvSpPr>
        <p:spPr>
          <a:xfrm>
            <a:off x="9837950" y="4579906"/>
            <a:ext cx="782690" cy="45995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C6688D99-2E64-94E5-4665-726152E48390}"/>
              </a:ext>
            </a:extLst>
          </p:cNvPr>
          <p:cNvSpPr/>
          <p:nvPr/>
        </p:nvSpPr>
        <p:spPr>
          <a:xfrm>
            <a:off x="10627156" y="4579185"/>
            <a:ext cx="782690" cy="459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C291A3BB-1143-13C4-6E8A-880737F372AC}"/>
              </a:ext>
            </a:extLst>
          </p:cNvPr>
          <p:cNvCxnSpPr>
            <a:cxnSpLocks/>
            <a:stCxn id="32" idx="0"/>
            <a:endCxn id="37" idx="0"/>
          </p:cNvCxnSpPr>
          <p:nvPr/>
        </p:nvCxnSpPr>
        <p:spPr>
          <a:xfrm rot="16200000" flipH="1">
            <a:off x="7883655" y="3012487"/>
            <a:ext cx="4510" cy="3128886"/>
          </a:xfrm>
          <a:prstGeom prst="curvedConnector3">
            <a:avLst>
              <a:gd name="adj1" fmla="val -5068736"/>
            </a:avLst>
          </a:prstGeom>
          <a:ln w="28575">
            <a:solidFill>
              <a:srgbClr val="31E92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50FB7C50-0E03-B5FB-7406-F6859871B5DF}"/>
              </a:ext>
            </a:extLst>
          </p:cNvPr>
          <p:cNvSpPr/>
          <p:nvPr/>
        </p:nvSpPr>
        <p:spPr>
          <a:xfrm>
            <a:off x="7483853" y="4589512"/>
            <a:ext cx="782690" cy="459950"/>
          </a:xfrm>
          <a:prstGeom prst="roundRect">
            <a:avLst/>
          </a:prstGeom>
          <a:solidFill>
            <a:srgbClr val="FF0000">
              <a:alpha val="8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dirty="0" err="1">
                <a:solidFill>
                  <a:schemeClr val="tx1"/>
                </a:solidFill>
              </a:rPr>
              <a:t>Sva</a:t>
            </a:r>
            <a:r>
              <a:rPr lang="en-US" sz="1200" dirty="0">
                <a:solidFill>
                  <a:schemeClr val="tx1"/>
                </a:solidFill>
              </a:rPr>
              <a:t>=40k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Size=8k</a:t>
            </a:r>
          </a:p>
          <a:p>
            <a:pPr algn="ctr"/>
            <a:endParaRPr lang="en-US" sz="1200" dirty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5BCD8A03-564B-A603-B97B-331CD34D8970}"/>
              </a:ext>
            </a:extLst>
          </p:cNvPr>
          <p:cNvSpPr/>
          <p:nvPr/>
        </p:nvSpPr>
        <p:spPr>
          <a:xfrm>
            <a:off x="11409310" y="4585751"/>
            <a:ext cx="782690" cy="459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4D4FEDD0-4860-05CC-E368-A0DF6908887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1416002" y="4199308"/>
            <a:ext cx="721" cy="789206"/>
          </a:xfrm>
          <a:prstGeom prst="curvedConnector3">
            <a:avLst>
              <a:gd name="adj1" fmla="val 31805964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DB0F7CFB-CFBF-D492-3D89-A3B586368A70}"/>
              </a:ext>
            </a:extLst>
          </p:cNvPr>
          <p:cNvSpPr txBox="1"/>
          <p:nvPr/>
        </p:nvSpPr>
        <p:spPr>
          <a:xfrm>
            <a:off x="4439688" y="3860581"/>
            <a:ext cx="21229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FreeMemBlocksList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1A9742F-7EEE-CCF8-9B09-FF7A90EC4826}"/>
              </a:ext>
            </a:extLst>
          </p:cNvPr>
          <p:cNvSpPr txBox="1"/>
          <p:nvPr/>
        </p:nvSpPr>
        <p:spPr>
          <a:xfrm>
            <a:off x="8898840" y="3898643"/>
            <a:ext cx="21229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 err="1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AvailableMemBlocksList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83B9ED48-4834-1756-2C09-7DDF55DD37A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626796" y="4175201"/>
            <a:ext cx="721" cy="789206"/>
          </a:xfrm>
          <a:prstGeom prst="curvedConnector3">
            <a:avLst>
              <a:gd name="adj1" fmla="val 31805964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E70405A3-F34A-6283-50DF-32F973500B56}"/>
              </a:ext>
            </a:extLst>
          </p:cNvPr>
          <p:cNvCxnSpPr>
            <a:cxnSpLocks/>
            <a:stCxn id="53" idx="2"/>
            <a:endCxn id="38" idx="0"/>
          </p:cNvCxnSpPr>
          <p:nvPr/>
        </p:nvCxnSpPr>
        <p:spPr>
          <a:xfrm rot="16200000" flipH="1">
            <a:off x="9908054" y="4258665"/>
            <a:ext cx="373486" cy="268995"/>
          </a:xfrm>
          <a:prstGeom prst="curvedConnector3">
            <a:avLst>
              <a:gd name="adj1" fmla="val 50000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7CFA4D7-0B5A-B26E-4EF8-81EC0F5179DF}"/>
                  </a:ext>
                </a:extLst>
              </p14:cNvPr>
              <p14:cNvContentPartPr/>
              <p14:nvPr/>
            </p14:nvContentPartPr>
            <p14:xfrm>
              <a:off x="2987640" y="2061720"/>
              <a:ext cx="4938480" cy="8953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7CFA4D7-0B5A-B26E-4EF8-81EC0F5179D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78280" y="2052360"/>
                <a:ext cx="4957200" cy="914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81616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22222E-6 L -0.09179 0.10278 C -0.11093 0.12616 -0.13958 0.13912 -0.16966 0.13912 C -0.2039 0.13912 -0.23125 0.12616 -0.25039 0.10278 L -0.34192 2.22222E-6 " pathEditMode="relative" rAng="0" ptsTypes="AAAAA">
                                      <p:cBhvr>
                                        <p:cTn id="5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096" y="6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3" grpId="0" animBg="1"/>
      <p:bldP spid="32" grpId="0" animBg="1"/>
      <p:bldP spid="33" grpId="0" animBg="1"/>
      <p:bldP spid="36" grpId="0" animBg="1"/>
      <p:bldP spid="37" grpId="0" animBg="1"/>
      <p:bldP spid="38" grpId="0" animBg="1"/>
      <p:bldP spid="39" grpId="0" animBg="1"/>
      <p:bldP spid="42" grpId="0" animBg="1"/>
      <p:bldP spid="42" grpId="1" animBg="1"/>
      <p:bldP spid="43" grpId="0" animBg="1"/>
      <p:bldP spid="51" grpId="0"/>
      <p:bldP spid="5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41DDF-73DE-9F8F-0765-EEE7C7CB4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MS1: Dynamic Allocator Required Functions</a:t>
            </a:r>
            <a:br>
              <a:rPr lang="en-US" dirty="0"/>
            </a:br>
            <a:r>
              <a:rPr lang="en-US" dirty="0"/>
              <a:t>	3</a:t>
            </a:r>
            <a:r>
              <a:rPr lang="en-US" sz="4800" dirty="0"/>
              <a:t>- </a:t>
            </a:r>
            <a:r>
              <a:rPr lang="en-US" sz="4800" dirty="0" err="1"/>
              <a:t>alloc_block_FF</a:t>
            </a:r>
            <a:r>
              <a:rPr lang="en-US" sz="4800" dirty="0"/>
              <a:t> </a:t>
            </a:r>
            <a:r>
              <a:rPr lang="en-US" dirty="0"/>
              <a:t>(Case 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354B7-0C24-DC16-0C43-3F4DEF906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548" y="1845734"/>
            <a:ext cx="4118140" cy="4374196"/>
          </a:xfrm>
        </p:spPr>
        <p:txBody>
          <a:bodyPr>
            <a:normAutofit/>
          </a:bodyPr>
          <a:lstStyle/>
          <a:p>
            <a:pPr algn="l"/>
            <a:r>
              <a:rPr lang="en-US" sz="1800" dirty="0">
                <a:solidFill>
                  <a:srgbClr val="535353"/>
                </a:solidFill>
              </a:rPr>
              <a:t>Case 3 example: </a:t>
            </a:r>
            <a:r>
              <a:rPr lang="en-US" sz="1700" b="1" u="sng" dirty="0">
                <a:solidFill>
                  <a:srgbClr val="C00000"/>
                </a:solidFill>
              </a:rPr>
              <a:t>Input size = 4 KB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The free block found by applying FF has a size greater than the given size, then:</a:t>
            </a:r>
            <a:endParaRPr lang="en-US" sz="1700" dirty="0">
              <a:solidFill>
                <a:schemeClr val="tx1"/>
              </a:solidFill>
            </a:endParaRPr>
          </a:p>
          <a:p>
            <a:pPr lvl="2"/>
            <a:r>
              <a:rPr lang="en-US" sz="1500" dirty="0">
                <a:solidFill>
                  <a:schemeClr val="tx1"/>
                </a:solidFill>
              </a:rPr>
              <a:t>A </a:t>
            </a:r>
            <a:r>
              <a:rPr lang="en-US" sz="1500" b="1" u="sng" dirty="0">
                <a:solidFill>
                  <a:schemeClr val="tx1"/>
                </a:solidFill>
              </a:rPr>
              <a:t>new block </a:t>
            </a:r>
            <a:r>
              <a:rPr lang="en-US" sz="1500" dirty="0">
                <a:solidFill>
                  <a:schemeClr val="tx1"/>
                </a:solidFill>
              </a:rPr>
              <a:t>for </a:t>
            </a:r>
            <a:r>
              <a:rPr lang="en-US" sz="1500" b="1" dirty="0">
                <a:solidFill>
                  <a:schemeClr val="tx1"/>
                </a:solidFill>
              </a:rPr>
              <a:t>required </a:t>
            </a:r>
            <a:r>
              <a:rPr lang="en-US" sz="1500" dirty="0">
                <a:solidFill>
                  <a:schemeClr val="tx1"/>
                </a:solidFill>
              </a:rPr>
              <a:t>size shall be created</a:t>
            </a:r>
          </a:p>
          <a:p>
            <a:pPr lvl="2"/>
            <a:r>
              <a:rPr lang="en-US" sz="1500" dirty="0">
                <a:solidFill>
                  <a:schemeClr val="tx1"/>
                </a:solidFill>
              </a:rPr>
              <a:t>An </a:t>
            </a:r>
            <a:r>
              <a:rPr lang="en-US" sz="1500" b="1" u="sng" dirty="0">
                <a:solidFill>
                  <a:schemeClr val="tx1"/>
                </a:solidFill>
              </a:rPr>
              <a:t>updated block </a:t>
            </a:r>
            <a:r>
              <a:rPr lang="en-US" sz="1500" dirty="0">
                <a:solidFill>
                  <a:schemeClr val="tx1"/>
                </a:solidFill>
              </a:rPr>
              <a:t>with the </a:t>
            </a:r>
            <a:r>
              <a:rPr lang="en-US" sz="1500" b="1" dirty="0">
                <a:solidFill>
                  <a:schemeClr val="tx1"/>
                </a:solidFill>
              </a:rPr>
              <a:t>remaining </a:t>
            </a:r>
            <a:r>
              <a:rPr lang="en-US" sz="1500" dirty="0">
                <a:solidFill>
                  <a:schemeClr val="tx1"/>
                </a:solidFill>
              </a:rPr>
              <a:t>space .</a:t>
            </a:r>
          </a:p>
          <a:p>
            <a:pPr lvl="2"/>
            <a:r>
              <a:rPr lang="en-US" sz="1500" dirty="0">
                <a:solidFill>
                  <a:schemeClr val="tx1"/>
                </a:solidFill>
              </a:rPr>
              <a:t>Return back the new block.</a:t>
            </a:r>
          </a:p>
          <a:p>
            <a:pPr marL="333375" lvl="3" indent="0">
              <a:buNone/>
            </a:pPr>
            <a:endParaRPr lang="en-US" sz="1500" dirty="0"/>
          </a:p>
          <a:p>
            <a:pPr marL="515938" lvl="3" indent="-182563"/>
            <a:endParaRPr lang="en-US" sz="1500" dirty="0"/>
          </a:p>
          <a:p>
            <a:pPr lvl="1"/>
            <a:endParaRPr lang="en-US" sz="1800" b="1" dirty="0">
              <a:solidFill>
                <a:srgbClr val="787878"/>
              </a:solidFill>
              <a:highlight>
                <a:srgbClr val="D4D4D4"/>
              </a:highlight>
              <a:latin typeface="Consolas" panose="020B0609020204030204" pitchFamily="49" charset="0"/>
            </a:endParaRPr>
          </a:p>
          <a:p>
            <a:pPr lvl="3"/>
            <a:endParaRPr lang="en-US" dirty="0">
              <a:solidFill>
                <a:schemeClr val="tx1"/>
              </a:solidFill>
            </a:endParaRPr>
          </a:p>
          <a:p>
            <a:pPr lvl="3"/>
            <a:endParaRPr lang="en-US" sz="1300" dirty="0">
              <a:solidFill>
                <a:schemeClr val="tx1"/>
              </a:solidFill>
            </a:endParaRPr>
          </a:p>
          <a:p>
            <a:pPr lvl="1"/>
            <a:endParaRPr lang="en-US" sz="1700" dirty="0">
              <a:solidFill>
                <a:schemeClr val="tx1"/>
              </a:solidFill>
            </a:endParaRPr>
          </a:p>
          <a:p>
            <a:pPr marL="111125" lvl="2" indent="0">
              <a:buNone/>
            </a:pPr>
            <a:endParaRPr lang="en-US" sz="1800" b="1" u="sng" dirty="0">
              <a:solidFill>
                <a:srgbClr val="535353"/>
              </a:solidFill>
            </a:endParaRPr>
          </a:p>
          <a:p>
            <a:pPr marL="384048" lvl="2" indent="0">
              <a:buNone/>
            </a:pPr>
            <a:endParaRPr lang="en-US" sz="2100" dirty="0">
              <a:solidFill>
                <a:schemeClr val="tx1"/>
              </a:solidFill>
            </a:endParaRPr>
          </a:p>
          <a:p>
            <a:pPr lvl="1"/>
            <a:endParaRPr lang="en-US" sz="1600" dirty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  <a:p>
            <a:pPr lvl="1"/>
            <a:endParaRPr lang="en-US" sz="1600" dirty="0">
              <a:solidFill>
                <a:schemeClr val="tx1"/>
              </a:solidFill>
            </a:endParaRPr>
          </a:p>
          <a:p>
            <a:pPr algn="l"/>
            <a:endParaRPr lang="en-US" sz="1800" b="1" dirty="0">
              <a:solidFill>
                <a:srgbClr val="787878"/>
              </a:solidFill>
              <a:highlight>
                <a:srgbClr val="D4D4D4"/>
              </a:highlight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CF4965-C50A-1156-E0E3-1E2364726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26</a:t>
            </a:fld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0299AE7-3DFB-26E2-63ED-5D737B1407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732478-796A-6783-EDC2-D1412385A168}"/>
              </a:ext>
            </a:extLst>
          </p:cNvPr>
          <p:cNvSpPr txBox="1"/>
          <p:nvPr/>
        </p:nvSpPr>
        <p:spPr>
          <a:xfrm>
            <a:off x="4439688" y="1771111"/>
            <a:ext cx="21229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FreeMemBlocksList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C6ED7B-00A4-6A28-B7F5-A2A20A281792}"/>
              </a:ext>
            </a:extLst>
          </p:cNvPr>
          <p:cNvSpPr txBox="1"/>
          <p:nvPr/>
        </p:nvSpPr>
        <p:spPr>
          <a:xfrm>
            <a:off x="7112404" y="2925439"/>
            <a:ext cx="26785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MemBlockNodes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Array</a:t>
            </a:r>
            <a:endParaRPr lang="en-US" sz="1400" b="1" dirty="0"/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4442776E-3D3D-2CA2-66F9-CB3AFC22C788}"/>
              </a:ext>
            </a:extLst>
          </p:cNvPr>
          <p:cNvCxnSpPr>
            <a:cxnSpLocks/>
            <a:stCxn id="7" idx="2"/>
            <a:endCxn id="25" idx="0"/>
          </p:cNvCxnSpPr>
          <p:nvPr/>
        </p:nvCxnSpPr>
        <p:spPr>
          <a:xfrm rot="16200000" flipH="1">
            <a:off x="5625875" y="1954161"/>
            <a:ext cx="420661" cy="670114"/>
          </a:xfrm>
          <a:prstGeom prst="curvedConnector3">
            <a:avLst>
              <a:gd name="adj1" fmla="val 50000"/>
            </a:avLst>
          </a:prstGeom>
          <a:ln w="28575">
            <a:solidFill>
              <a:srgbClr val="31E92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8F3BFCB-5081-7AFE-A6AD-D20AF7621CE2}"/>
              </a:ext>
            </a:extLst>
          </p:cNvPr>
          <p:cNvSpPr/>
          <p:nvPr/>
        </p:nvSpPr>
        <p:spPr>
          <a:xfrm>
            <a:off x="4997227" y="2495039"/>
            <a:ext cx="782690" cy="459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33162D0D-F9CF-9847-CC99-ECB847FB444F}"/>
              </a:ext>
            </a:extLst>
          </p:cNvPr>
          <p:cNvSpPr/>
          <p:nvPr/>
        </p:nvSpPr>
        <p:spPr>
          <a:xfrm>
            <a:off x="5779917" y="2499549"/>
            <a:ext cx="782690" cy="459950"/>
          </a:xfrm>
          <a:prstGeom prst="roundRect">
            <a:avLst/>
          </a:prstGeom>
          <a:solidFill>
            <a:srgbClr val="31E9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Sva</a:t>
            </a:r>
            <a:r>
              <a:rPr lang="en-US" sz="1200" dirty="0">
                <a:solidFill>
                  <a:schemeClr val="tx1"/>
                </a:solidFill>
              </a:rPr>
              <a:t>=0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Size=1K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0BFEAA0-10B9-4C62-3D0E-021803743468}"/>
              </a:ext>
            </a:extLst>
          </p:cNvPr>
          <p:cNvSpPr/>
          <p:nvPr/>
        </p:nvSpPr>
        <p:spPr>
          <a:xfrm>
            <a:off x="6562607" y="2504059"/>
            <a:ext cx="782690" cy="459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1798712-B1F9-D7C6-E884-5802F469C160}"/>
              </a:ext>
            </a:extLst>
          </p:cNvPr>
          <p:cNvSpPr/>
          <p:nvPr/>
        </p:nvSpPr>
        <p:spPr>
          <a:xfrm>
            <a:off x="7343423" y="2505087"/>
            <a:ext cx="782690" cy="459950"/>
          </a:xfrm>
          <a:prstGeom prst="roundRect">
            <a:avLst/>
          </a:prstGeom>
          <a:solidFill>
            <a:srgbClr val="31E9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Sva</a:t>
            </a:r>
            <a:r>
              <a:rPr lang="en-US" sz="1200" dirty="0">
                <a:solidFill>
                  <a:schemeClr val="tx1"/>
                </a:solidFill>
              </a:rPr>
              <a:t>=40k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Size=8k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BB8BE64C-37C0-FFD9-DABE-B604A65B5148}"/>
              </a:ext>
            </a:extLst>
          </p:cNvPr>
          <p:cNvSpPr/>
          <p:nvPr/>
        </p:nvSpPr>
        <p:spPr>
          <a:xfrm>
            <a:off x="8126113" y="2507035"/>
            <a:ext cx="782690" cy="459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53A8C57-3E81-8A0D-4856-D2F3AA25B19B}"/>
              </a:ext>
            </a:extLst>
          </p:cNvPr>
          <p:cNvSpPr/>
          <p:nvPr/>
        </p:nvSpPr>
        <p:spPr>
          <a:xfrm>
            <a:off x="8908803" y="2504059"/>
            <a:ext cx="782690" cy="459950"/>
          </a:xfrm>
          <a:prstGeom prst="roundRect">
            <a:avLst/>
          </a:prstGeom>
          <a:solidFill>
            <a:srgbClr val="31E9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Sva</a:t>
            </a:r>
            <a:r>
              <a:rPr lang="en-US" sz="1200" dirty="0">
                <a:solidFill>
                  <a:schemeClr val="tx1"/>
                </a:solidFill>
              </a:rPr>
              <a:t>=80k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Size=4k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5891125F-CB59-FCAE-61FE-B27730D8DB10}"/>
              </a:ext>
            </a:extLst>
          </p:cNvPr>
          <p:cNvSpPr/>
          <p:nvPr/>
        </p:nvSpPr>
        <p:spPr>
          <a:xfrm>
            <a:off x="9687745" y="2504780"/>
            <a:ext cx="782690" cy="459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9AC5B048-71B3-5D15-71C7-A7F229957C1F}"/>
              </a:ext>
            </a:extLst>
          </p:cNvPr>
          <p:cNvSpPr/>
          <p:nvPr/>
        </p:nvSpPr>
        <p:spPr>
          <a:xfrm>
            <a:off x="10476951" y="2504059"/>
            <a:ext cx="782690" cy="459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884BAD29-4941-87DF-B60D-AE8098349A3A}"/>
              </a:ext>
            </a:extLst>
          </p:cNvPr>
          <p:cNvCxnSpPr>
            <a:cxnSpLocks/>
            <a:stCxn id="25" idx="0"/>
            <a:endCxn id="27" idx="0"/>
          </p:cNvCxnSpPr>
          <p:nvPr/>
        </p:nvCxnSpPr>
        <p:spPr>
          <a:xfrm rot="16200000" flipH="1">
            <a:off x="6950246" y="1720565"/>
            <a:ext cx="5538" cy="1563506"/>
          </a:xfrm>
          <a:prstGeom prst="curvedConnector3">
            <a:avLst>
              <a:gd name="adj1" fmla="val -4127844"/>
            </a:avLst>
          </a:prstGeom>
          <a:ln w="28575">
            <a:solidFill>
              <a:srgbClr val="31E92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928510DA-31D6-9626-E029-FC3BFA57C42C}"/>
              </a:ext>
            </a:extLst>
          </p:cNvPr>
          <p:cNvCxnSpPr>
            <a:cxnSpLocks/>
            <a:stCxn id="27" idx="0"/>
            <a:endCxn id="29" idx="0"/>
          </p:cNvCxnSpPr>
          <p:nvPr/>
        </p:nvCxnSpPr>
        <p:spPr>
          <a:xfrm rot="5400000" flipH="1" flipV="1">
            <a:off x="8516944" y="1721883"/>
            <a:ext cx="1028" cy="1565380"/>
          </a:xfrm>
          <a:prstGeom prst="curvedConnector3">
            <a:avLst>
              <a:gd name="adj1" fmla="val 22337354"/>
            </a:avLst>
          </a:prstGeom>
          <a:ln w="28575">
            <a:solidFill>
              <a:srgbClr val="31E92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C5DD52B-7FBA-A7DE-12D7-06C621486623}"/>
              </a:ext>
            </a:extLst>
          </p:cNvPr>
          <p:cNvSpPr/>
          <p:nvPr/>
        </p:nvSpPr>
        <p:spPr>
          <a:xfrm>
            <a:off x="7349939" y="2510625"/>
            <a:ext cx="782690" cy="459950"/>
          </a:xfrm>
          <a:prstGeom prst="roundRect">
            <a:avLst/>
          </a:prstGeom>
          <a:solidFill>
            <a:srgbClr val="FFFF00">
              <a:alpha val="8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dirty="0" err="1">
                <a:solidFill>
                  <a:schemeClr val="tx1"/>
                </a:solidFill>
              </a:rPr>
              <a:t>Sva</a:t>
            </a:r>
            <a:r>
              <a:rPr lang="en-US" sz="1200" dirty="0">
                <a:solidFill>
                  <a:schemeClr val="tx1"/>
                </a:solidFill>
              </a:rPr>
              <a:t>=40k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Size=8k</a:t>
            </a:r>
          </a:p>
          <a:p>
            <a:pPr algn="ctr"/>
            <a:endParaRPr 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EF4C8E-B2EA-F60D-9686-73CACCA273A5}"/>
              </a:ext>
            </a:extLst>
          </p:cNvPr>
          <p:cNvSpPr txBox="1"/>
          <p:nvPr/>
        </p:nvSpPr>
        <p:spPr>
          <a:xfrm>
            <a:off x="8729507" y="1737360"/>
            <a:ext cx="21229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 err="1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AvailableMemBlocksList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43D59CD-140C-0C26-797F-F3ECDBEE0283}"/>
              </a:ext>
            </a:extLst>
          </p:cNvPr>
          <p:cNvSpPr/>
          <p:nvPr/>
        </p:nvSpPr>
        <p:spPr>
          <a:xfrm>
            <a:off x="11259105" y="2510625"/>
            <a:ext cx="782690" cy="459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F7EB8114-E0FB-2399-7405-E1C5C58A68DE}"/>
              </a:ext>
            </a:extLst>
          </p:cNvPr>
          <p:cNvCxnSpPr>
            <a:cxnSpLocks/>
            <a:stCxn id="13" idx="2"/>
            <a:endCxn id="30" idx="0"/>
          </p:cNvCxnSpPr>
          <p:nvPr/>
        </p:nvCxnSpPr>
        <p:spPr>
          <a:xfrm rot="16200000" flipH="1">
            <a:off x="9705207" y="2130896"/>
            <a:ext cx="459643" cy="288123"/>
          </a:xfrm>
          <a:prstGeom prst="curvedConnector3">
            <a:avLst>
              <a:gd name="adj1" fmla="val 50000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F93D0FB9-148A-79EC-FD08-857D9AB634ED}"/>
              </a:ext>
            </a:extLst>
          </p:cNvPr>
          <p:cNvCxnSpPr>
            <a:cxnSpLocks/>
            <a:stCxn id="30" idx="0"/>
            <a:endCxn id="31" idx="0"/>
          </p:cNvCxnSpPr>
          <p:nvPr/>
        </p:nvCxnSpPr>
        <p:spPr>
          <a:xfrm rot="5400000" flipH="1" flipV="1">
            <a:off x="10473333" y="2109817"/>
            <a:ext cx="721" cy="789206"/>
          </a:xfrm>
          <a:prstGeom prst="curvedConnector3">
            <a:avLst>
              <a:gd name="adj1" fmla="val 31805964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89BE10C5-9636-4704-70EA-DC9A37778E5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1265797" y="2124182"/>
            <a:ext cx="721" cy="789206"/>
          </a:xfrm>
          <a:prstGeom prst="curvedConnector3">
            <a:avLst>
              <a:gd name="adj1" fmla="val 31805964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514505F5-DADF-F073-7114-84981CC4F1B2}"/>
              </a:ext>
            </a:extLst>
          </p:cNvPr>
          <p:cNvCxnSpPr>
            <a:cxnSpLocks/>
            <a:stCxn id="51" idx="2"/>
            <a:endCxn id="32" idx="0"/>
          </p:cNvCxnSpPr>
          <p:nvPr/>
        </p:nvCxnSpPr>
        <p:spPr>
          <a:xfrm rot="16200000" flipH="1">
            <a:off x="5647544" y="3282604"/>
            <a:ext cx="381965" cy="674756"/>
          </a:xfrm>
          <a:prstGeom prst="curvedConnector3">
            <a:avLst>
              <a:gd name="adj1" fmla="val 50000"/>
            </a:avLst>
          </a:prstGeom>
          <a:ln w="28575">
            <a:solidFill>
              <a:srgbClr val="31E92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7B5EAE09-334E-62CE-78A3-2DFA6D011F9D}"/>
              </a:ext>
            </a:extLst>
          </p:cNvPr>
          <p:cNvSpPr/>
          <p:nvPr/>
        </p:nvSpPr>
        <p:spPr>
          <a:xfrm>
            <a:off x="5001869" y="3806455"/>
            <a:ext cx="782690" cy="459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08F0CBD4-E971-B662-8F39-2A5AA4373211}"/>
              </a:ext>
            </a:extLst>
          </p:cNvPr>
          <p:cNvSpPr/>
          <p:nvPr/>
        </p:nvSpPr>
        <p:spPr>
          <a:xfrm>
            <a:off x="5784559" y="3810965"/>
            <a:ext cx="782690" cy="459950"/>
          </a:xfrm>
          <a:prstGeom prst="roundRect">
            <a:avLst/>
          </a:prstGeom>
          <a:solidFill>
            <a:srgbClr val="31E9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Sva</a:t>
            </a:r>
            <a:r>
              <a:rPr lang="en-US" sz="1200" dirty="0">
                <a:solidFill>
                  <a:schemeClr val="tx1"/>
                </a:solidFill>
              </a:rPr>
              <a:t>=0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Size=1K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D35B7CE6-76BC-A82F-847A-AA8D200FC5F0}"/>
              </a:ext>
            </a:extLst>
          </p:cNvPr>
          <p:cNvSpPr/>
          <p:nvPr/>
        </p:nvSpPr>
        <p:spPr>
          <a:xfrm>
            <a:off x="6567249" y="3815475"/>
            <a:ext cx="782690" cy="459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3D841488-F1E7-634B-DC50-E2DF2F630B57}"/>
              </a:ext>
            </a:extLst>
          </p:cNvPr>
          <p:cNvSpPr/>
          <p:nvPr/>
        </p:nvSpPr>
        <p:spPr>
          <a:xfrm>
            <a:off x="8130755" y="3818451"/>
            <a:ext cx="782690" cy="459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BD9A1A7D-F6EC-9930-F2D4-99647B84CB21}"/>
              </a:ext>
            </a:extLst>
          </p:cNvPr>
          <p:cNvSpPr/>
          <p:nvPr/>
        </p:nvSpPr>
        <p:spPr>
          <a:xfrm>
            <a:off x="8913445" y="3815475"/>
            <a:ext cx="782690" cy="459950"/>
          </a:xfrm>
          <a:prstGeom prst="roundRect">
            <a:avLst/>
          </a:prstGeom>
          <a:solidFill>
            <a:srgbClr val="31E9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Sva</a:t>
            </a:r>
            <a:r>
              <a:rPr lang="en-US" sz="1200" dirty="0">
                <a:solidFill>
                  <a:schemeClr val="tx1"/>
                </a:solidFill>
              </a:rPr>
              <a:t>=80k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Size=4k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B4BFF836-D873-9C66-E36A-0400CD35F4DF}"/>
              </a:ext>
            </a:extLst>
          </p:cNvPr>
          <p:cNvSpPr/>
          <p:nvPr/>
        </p:nvSpPr>
        <p:spPr>
          <a:xfrm>
            <a:off x="9692387" y="3816196"/>
            <a:ext cx="782690" cy="459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C6688D99-2E64-94E5-4665-726152E48390}"/>
              </a:ext>
            </a:extLst>
          </p:cNvPr>
          <p:cNvSpPr/>
          <p:nvPr/>
        </p:nvSpPr>
        <p:spPr>
          <a:xfrm>
            <a:off x="10481593" y="3815475"/>
            <a:ext cx="782690" cy="459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23666FE2-3BAE-7916-34AD-A2E6D1D172EC}"/>
              </a:ext>
            </a:extLst>
          </p:cNvPr>
          <p:cNvCxnSpPr>
            <a:cxnSpLocks/>
            <a:stCxn id="32" idx="0"/>
          </p:cNvCxnSpPr>
          <p:nvPr/>
        </p:nvCxnSpPr>
        <p:spPr>
          <a:xfrm rot="16200000" flipH="1">
            <a:off x="6954888" y="3031981"/>
            <a:ext cx="5538" cy="1563506"/>
          </a:xfrm>
          <a:prstGeom prst="curvedConnector3">
            <a:avLst>
              <a:gd name="adj1" fmla="val -4127844"/>
            </a:avLst>
          </a:prstGeom>
          <a:ln w="28575">
            <a:solidFill>
              <a:srgbClr val="31E92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C291A3BB-1143-13C4-6E8A-880737F372AC}"/>
              </a:ext>
            </a:extLst>
          </p:cNvPr>
          <p:cNvCxnSpPr>
            <a:cxnSpLocks/>
            <a:endCxn id="37" idx="0"/>
          </p:cNvCxnSpPr>
          <p:nvPr/>
        </p:nvCxnSpPr>
        <p:spPr>
          <a:xfrm rot="5400000" flipH="1" flipV="1">
            <a:off x="8521586" y="3033299"/>
            <a:ext cx="1028" cy="1565380"/>
          </a:xfrm>
          <a:prstGeom prst="curvedConnector3">
            <a:avLst>
              <a:gd name="adj1" fmla="val 22337354"/>
            </a:avLst>
          </a:prstGeom>
          <a:ln w="28575">
            <a:solidFill>
              <a:srgbClr val="31E92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50FB7C50-0E03-B5FB-7406-F6859871B5DF}"/>
              </a:ext>
            </a:extLst>
          </p:cNvPr>
          <p:cNvSpPr/>
          <p:nvPr/>
        </p:nvSpPr>
        <p:spPr>
          <a:xfrm>
            <a:off x="7338290" y="3825802"/>
            <a:ext cx="782690" cy="459950"/>
          </a:xfrm>
          <a:prstGeom prst="roundRect">
            <a:avLst/>
          </a:prstGeom>
          <a:solidFill>
            <a:srgbClr val="FFFF00">
              <a:alpha val="8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dirty="0" err="1">
                <a:solidFill>
                  <a:schemeClr val="tx1"/>
                </a:solidFill>
              </a:rPr>
              <a:t>Sva</a:t>
            </a:r>
            <a:r>
              <a:rPr lang="en-US" sz="1200" dirty="0">
                <a:solidFill>
                  <a:schemeClr val="tx1"/>
                </a:solidFill>
              </a:rPr>
              <a:t>=40k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Size=8k</a:t>
            </a:r>
          </a:p>
          <a:p>
            <a:pPr algn="ctr"/>
            <a:endParaRPr lang="en-US" sz="1200" dirty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5BCD8A03-564B-A603-B97B-331CD34D8970}"/>
              </a:ext>
            </a:extLst>
          </p:cNvPr>
          <p:cNvSpPr/>
          <p:nvPr/>
        </p:nvSpPr>
        <p:spPr>
          <a:xfrm>
            <a:off x="11263747" y="3822041"/>
            <a:ext cx="782690" cy="459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6679EBDB-ECFE-C09D-90A6-176EED0DCD7E}"/>
              </a:ext>
            </a:extLst>
          </p:cNvPr>
          <p:cNvCxnSpPr>
            <a:cxnSpLocks/>
            <a:stCxn id="53" idx="2"/>
            <a:endCxn id="39" idx="0"/>
          </p:cNvCxnSpPr>
          <p:nvPr/>
        </p:nvCxnSpPr>
        <p:spPr>
          <a:xfrm rot="16200000" flipH="1">
            <a:off x="10157455" y="3099991"/>
            <a:ext cx="372765" cy="1058201"/>
          </a:xfrm>
          <a:prstGeom prst="curvedConnector3">
            <a:avLst>
              <a:gd name="adj1" fmla="val 50000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4D4FEDD0-4860-05CC-E368-A0DF6908887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1270439" y="3435598"/>
            <a:ext cx="721" cy="789206"/>
          </a:xfrm>
          <a:prstGeom prst="curvedConnector3">
            <a:avLst>
              <a:gd name="adj1" fmla="val 31805964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DB0F7CFB-CFBF-D492-3D89-A3B586368A70}"/>
              </a:ext>
            </a:extLst>
          </p:cNvPr>
          <p:cNvSpPr txBox="1"/>
          <p:nvPr/>
        </p:nvSpPr>
        <p:spPr>
          <a:xfrm>
            <a:off x="4439688" y="3121223"/>
            <a:ext cx="21229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FreeMemBlocksList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1A9742F-7EEE-CCF8-9B09-FF7A90EC4826}"/>
              </a:ext>
            </a:extLst>
          </p:cNvPr>
          <p:cNvSpPr txBox="1"/>
          <p:nvPr/>
        </p:nvSpPr>
        <p:spPr>
          <a:xfrm>
            <a:off x="8753277" y="3134933"/>
            <a:ext cx="21229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 err="1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AvailableMemBlocksList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E57C7F96-68CB-2683-A8E1-D452198FBB2A}"/>
              </a:ext>
            </a:extLst>
          </p:cNvPr>
          <p:cNvSpPr/>
          <p:nvPr/>
        </p:nvSpPr>
        <p:spPr>
          <a:xfrm>
            <a:off x="9710016" y="3818451"/>
            <a:ext cx="782690" cy="459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Sva</a:t>
            </a:r>
            <a:r>
              <a:rPr lang="en-US" sz="1200" dirty="0"/>
              <a:t>=40k</a:t>
            </a:r>
          </a:p>
          <a:p>
            <a:pPr algn="ctr"/>
            <a:r>
              <a:rPr lang="en-US" sz="1200" dirty="0"/>
              <a:t>Size=4kb</a:t>
            </a:r>
          </a:p>
        </p:txBody>
      </p:sp>
      <p:cxnSp>
        <p:nvCxnSpPr>
          <p:cNvPr id="58" name="Connector: Curved 57">
            <a:extLst>
              <a:ext uri="{FF2B5EF4-FFF2-40B4-BE49-F238E27FC236}">
                <a16:creationId xmlns:a16="http://schemas.microsoft.com/office/drawing/2014/main" id="{E33A1A6E-DC29-D08A-9090-568B9ED80249}"/>
              </a:ext>
            </a:extLst>
          </p:cNvPr>
          <p:cNvCxnSpPr>
            <a:cxnSpLocks/>
            <a:stCxn id="72" idx="2"/>
            <a:endCxn id="60" idx="0"/>
          </p:cNvCxnSpPr>
          <p:nvPr/>
        </p:nvCxnSpPr>
        <p:spPr>
          <a:xfrm rot="16200000" flipH="1">
            <a:off x="5635895" y="4504170"/>
            <a:ext cx="381965" cy="674756"/>
          </a:xfrm>
          <a:prstGeom prst="curvedConnector3">
            <a:avLst>
              <a:gd name="adj1" fmla="val 50000"/>
            </a:avLst>
          </a:prstGeom>
          <a:ln w="28575">
            <a:solidFill>
              <a:srgbClr val="31E92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4898E01B-A9D0-DDC0-3DDF-1AF2E2375CC0}"/>
              </a:ext>
            </a:extLst>
          </p:cNvPr>
          <p:cNvSpPr/>
          <p:nvPr/>
        </p:nvSpPr>
        <p:spPr>
          <a:xfrm>
            <a:off x="4990220" y="5028021"/>
            <a:ext cx="782690" cy="459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B134E1DE-8191-9AF9-FFCE-60B81B3D429C}"/>
              </a:ext>
            </a:extLst>
          </p:cNvPr>
          <p:cNvSpPr/>
          <p:nvPr/>
        </p:nvSpPr>
        <p:spPr>
          <a:xfrm>
            <a:off x="5772910" y="5032531"/>
            <a:ext cx="782690" cy="459950"/>
          </a:xfrm>
          <a:prstGeom prst="roundRect">
            <a:avLst/>
          </a:prstGeom>
          <a:solidFill>
            <a:srgbClr val="31E9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Sva</a:t>
            </a:r>
            <a:r>
              <a:rPr lang="en-US" sz="1200" dirty="0">
                <a:solidFill>
                  <a:schemeClr val="tx1"/>
                </a:solidFill>
              </a:rPr>
              <a:t>=0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Size=1K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BBB70EE9-7DF0-6145-6FDF-E238790C466E}"/>
              </a:ext>
            </a:extLst>
          </p:cNvPr>
          <p:cNvSpPr/>
          <p:nvPr/>
        </p:nvSpPr>
        <p:spPr>
          <a:xfrm>
            <a:off x="6555600" y="5037041"/>
            <a:ext cx="782690" cy="459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09555EC7-9D67-336B-7C22-ABC53AD0FA9D}"/>
              </a:ext>
            </a:extLst>
          </p:cNvPr>
          <p:cNvSpPr/>
          <p:nvPr/>
        </p:nvSpPr>
        <p:spPr>
          <a:xfrm>
            <a:off x="8119106" y="5040017"/>
            <a:ext cx="782690" cy="459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9FDD6A5C-ECA6-0C74-408E-2413B0256008}"/>
              </a:ext>
            </a:extLst>
          </p:cNvPr>
          <p:cNvSpPr/>
          <p:nvPr/>
        </p:nvSpPr>
        <p:spPr>
          <a:xfrm>
            <a:off x="8901796" y="5037041"/>
            <a:ext cx="782690" cy="459950"/>
          </a:xfrm>
          <a:prstGeom prst="roundRect">
            <a:avLst/>
          </a:prstGeom>
          <a:solidFill>
            <a:srgbClr val="31E9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Sva</a:t>
            </a:r>
            <a:r>
              <a:rPr lang="en-US" sz="1200" dirty="0">
                <a:solidFill>
                  <a:schemeClr val="tx1"/>
                </a:solidFill>
              </a:rPr>
              <a:t>=80k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Size=4k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8E4D8E77-ED17-AE5D-7A29-47180702B419}"/>
              </a:ext>
            </a:extLst>
          </p:cNvPr>
          <p:cNvSpPr/>
          <p:nvPr/>
        </p:nvSpPr>
        <p:spPr>
          <a:xfrm>
            <a:off x="10469944" y="5037041"/>
            <a:ext cx="782690" cy="459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Connector: Curved 65">
            <a:extLst>
              <a:ext uri="{FF2B5EF4-FFF2-40B4-BE49-F238E27FC236}">
                <a16:creationId xmlns:a16="http://schemas.microsoft.com/office/drawing/2014/main" id="{FF1D7BD4-FC37-C3C0-F76C-DEFB37F4AF8B}"/>
              </a:ext>
            </a:extLst>
          </p:cNvPr>
          <p:cNvCxnSpPr>
            <a:cxnSpLocks/>
            <a:stCxn id="60" idx="0"/>
          </p:cNvCxnSpPr>
          <p:nvPr/>
        </p:nvCxnSpPr>
        <p:spPr>
          <a:xfrm rot="16200000" flipH="1">
            <a:off x="6943239" y="4253547"/>
            <a:ext cx="5538" cy="1563506"/>
          </a:xfrm>
          <a:prstGeom prst="curvedConnector3">
            <a:avLst>
              <a:gd name="adj1" fmla="val -4127844"/>
            </a:avLst>
          </a:prstGeom>
          <a:ln w="28575">
            <a:solidFill>
              <a:srgbClr val="31E92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Curved 66">
            <a:extLst>
              <a:ext uri="{FF2B5EF4-FFF2-40B4-BE49-F238E27FC236}">
                <a16:creationId xmlns:a16="http://schemas.microsoft.com/office/drawing/2014/main" id="{BA9FEF4D-1CB2-9D2E-5CB7-B464B1B44AC4}"/>
              </a:ext>
            </a:extLst>
          </p:cNvPr>
          <p:cNvCxnSpPr>
            <a:cxnSpLocks/>
            <a:endCxn id="63" idx="0"/>
          </p:cNvCxnSpPr>
          <p:nvPr/>
        </p:nvCxnSpPr>
        <p:spPr>
          <a:xfrm rot="5400000" flipH="1" flipV="1">
            <a:off x="8509937" y="4254865"/>
            <a:ext cx="1028" cy="1565380"/>
          </a:xfrm>
          <a:prstGeom prst="curvedConnector3">
            <a:avLst>
              <a:gd name="adj1" fmla="val 22337354"/>
            </a:avLst>
          </a:prstGeom>
          <a:ln w="28575">
            <a:solidFill>
              <a:srgbClr val="31E92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FFF4D495-30B5-E83F-5E29-2A4A23C6B9A4}"/>
              </a:ext>
            </a:extLst>
          </p:cNvPr>
          <p:cNvSpPr/>
          <p:nvPr/>
        </p:nvSpPr>
        <p:spPr>
          <a:xfrm>
            <a:off x="7326641" y="5051406"/>
            <a:ext cx="782690" cy="459950"/>
          </a:xfrm>
          <a:prstGeom prst="roundRect">
            <a:avLst/>
          </a:prstGeom>
          <a:solidFill>
            <a:srgbClr val="92D050">
              <a:alpha val="8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rgbClr val="FF0000"/>
              </a:solidFill>
            </a:endParaRPr>
          </a:p>
          <a:p>
            <a:pPr algn="ctr"/>
            <a:r>
              <a:rPr lang="en-US" sz="1200" b="1" dirty="0" err="1">
                <a:solidFill>
                  <a:srgbClr val="FF0000"/>
                </a:solidFill>
              </a:rPr>
              <a:t>Sva</a:t>
            </a:r>
            <a:r>
              <a:rPr lang="en-US" sz="1200" b="1" dirty="0">
                <a:solidFill>
                  <a:srgbClr val="FF0000"/>
                </a:solidFill>
              </a:rPr>
              <a:t>=44k</a:t>
            </a:r>
          </a:p>
          <a:p>
            <a:pPr algn="ctr"/>
            <a:r>
              <a:rPr lang="en-US" sz="1200" b="1" dirty="0">
                <a:solidFill>
                  <a:srgbClr val="FF0000"/>
                </a:solidFill>
              </a:rPr>
              <a:t>Size=4k</a:t>
            </a:r>
          </a:p>
          <a:p>
            <a:pPr algn="ctr"/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3CB9053B-88FB-A179-A5D5-F852BB97BAAF}"/>
              </a:ext>
            </a:extLst>
          </p:cNvPr>
          <p:cNvSpPr/>
          <p:nvPr/>
        </p:nvSpPr>
        <p:spPr>
          <a:xfrm>
            <a:off x="11252098" y="5043607"/>
            <a:ext cx="782690" cy="459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Connector: Curved 69">
            <a:extLst>
              <a:ext uri="{FF2B5EF4-FFF2-40B4-BE49-F238E27FC236}">
                <a16:creationId xmlns:a16="http://schemas.microsoft.com/office/drawing/2014/main" id="{11820677-A505-E20C-9F4F-99BD7F19A0F1}"/>
              </a:ext>
            </a:extLst>
          </p:cNvPr>
          <p:cNvCxnSpPr>
            <a:cxnSpLocks/>
            <a:stCxn id="73" idx="2"/>
            <a:endCxn id="65" idx="0"/>
          </p:cNvCxnSpPr>
          <p:nvPr/>
        </p:nvCxnSpPr>
        <p:spPr>
          <a:xfrm rot="16200000" flipH="1">
            <a:off x="10145806" y="4321557"/>
            <a:ext cx="372765" cy="1058201"/>
          </a:xfrm>
          <a:prstGeom prst="curvedConnector3">
            <a:avLst>
              <a:gd name="adj1" fmla="val 50000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C89D3247-2D7B-E5B6-9C14-FDD75164335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1258790" y="4657164"/>
            <a:ext cx="721" cy="789206"/>
          </a:xfrm>
          <a:prstGeom prst="curvedConnector3">
            <a:avLst>
              <a:gd name="adj1" fmla="val 31805964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CE801BC2-CDAB-0914-1370-78D6B8464E80}"/>
              </a:ext>
            </a:extLst>
          </p:cNvPr>
          <p:cNvSpPr txBox="1"/>
          <p:nvPr/>
        </p:nvSpPr>
        <p:spPr>
          <a:xfrm>
            <a:off x="4428039" y="4342789"/>
            <a:ext cx="21229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FreeMemBlocksList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A0DD1B3-4916-E34D-648A-44B49C445CE6}"/>
              </a:ext>
            </a:extLst>
          </p:cNvPr>
          <p:cNvSpPr txBox="1"/>
          <p:nvPr/>
        </p:nvSpPr>
        <p:spPr>
          <a:xfrm>
            <a:off x="8741628" y="4356499"/>
            <a:ext cx="21229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 err="1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AvailableMemBlocksList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91F5D9A6-2291-292C-5371-E025D40A44CE}"/>
              </a:ext>
            </a:extLst>
          </p:cNvPr>
          <p:cNvSpPr/>
          <p:nvPr/>
        </p:nvSpPr>
        <p:spPr>
          <a:xfrm>
            <a:off x="9691493" y="5034836"/>
            <a:ext cx="782690" cy="4814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Sva</a:t>
            </a:r>
            <a:r>
              <a:rPr lang="en-US" sz="1200" dirty="0"/>
              <a:t>=40k</a:t>
            </a:r>
          </a:p>
          <a:p>
            <a:pPr algn="ctr"/>
            <a:r>
              <a:rPr lang="en-US" sz="1200" dirty="0"/>
              <a:t>Size=4kb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94ED92E-3485-D066-DD2F-37E7FF5072C7}"/>
                  </a:ext>
                </a:extLst>
              </p14:cNvPr>
              <p14:cNvContentPartPr/>
              <p14:nvPr/>
            </p14:nvContentPartPr>
            <p14:xfrm>
              <a:off x="2895840" y="1799640"/>
              <a:ext cx="7420680" cy="36921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94ED92E-3485-D066-DD2F-37E7FF5072C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86480" y="1790280"/>
                <a:ext cx="7439400" cy="3710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89371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2.96296E-6 L -0.14622 0.04514 C -0.17656 0.05533 -0.22213 0.06088 -0.27018 0.06088 C -0.32461 0.06088 -0.36823 0.05533 -0.39856 0.04514 L -0.54466 -2.96296E-6 " pathEditMode="relative" rAng="0" ptsTypes="AAAAA">
                                      <p:cBhvr>
                                        <p:cTn id="90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240" y="30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3" grpId="0" animBg="1"/>
      <p:bldP spid="32" grpId="0" animBg="1"/>
      <p:bldP spid="33" grpId="0" animBg="1"/>
      <p:bldP spid="36" grpId="0" animBg="1"/>
      <p:bldP spid="37" grpId="0" animBg="1"/>
      <p:bldP spid="38" grpId="0" animBg="1"/>
      <p:bldP spid="39" grpId="0" animBg="1"/>
      <p:bldP spid="42" grpId="0" animBg="1"/>
      <p:bldP spid="43" grpId="0" animBg="1"/>
      <p:bldP spid="51" grpId="0"/>
      <p:bldP spid="53" grpId="0"/>
      <p:bldP spid="56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5" grpId="0" animBg="1"/>
      <p:bldP spid="68" grpId="0" animBg="1"/>
      <p:bldP spid="69" grpId="0" animBg="1"/>
      <p:bldP spid="72" grpId="0"/>
      <p:bldP spid="73" grpId="0"/>
      <p:bldP spid="74" grpId="0" animBg="1"/>
      <p:bldP spid="74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41DDF-73DE-9F8F-0765-EEE7C7CB4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MS1: Dynamic Allocator Required Functions</a:t>
            </a:r>
            <a:br>
              <a:rPr lang="en-US" dirty="0"/>
            </a:br>
            <a:r>
              <a:rPr lang="en-US" dirty="0"/>
              <a:t>	4</a:t>
            </a:r>
            <a:r>
              <a:rPr lang="en-US" sz="4800" dirty="0"/>
              <a:t>- </a:t>
            </a:r>
            <a:r>
              <a:rPr lang="en-US" sz="4800" dirty="0" err="1"/>
              <a:t>alloc_block_</a:t>
            </a:r>
            <a:r>
              <a:rPr lang="en-US" dirty="0" err="1"/>
              <a:t>BF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354B7-0C24-DC16-0C43-3F4DEF906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547" y="1845734"/>
            <a:ext cx="11646040" cy="4374196"/>
          </a:xfrm>
        </p:spPr>
        <p:txBody>
          <a:bodyPr>
            <a:normAutofit/>
          </a:bodyPr>
          <a:lstStyle/>
          <a:p>
            <a:pPr algn="l"/>
            <a:r>
              <a:rPr lang="en-US" sz="1800" dirty="0">
                <a:solidFill>
                  <a:srgbClr val="535353"/>
                </a:solidFill>
              </a:rPr>
              <a:t>Function Declaration:</a:t>
            </a:r>
            <a:r>
              <a:rPr lang="en-US" sz="1800" dirty="0">
                <a:solidFill>
                  <a:srgbClr val="535353"/>
                </a:solidFill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en-US" dirty="0">
                <a:solidFill>
                  <a:srgbClr val="0037CD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MemBlock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6622"/>
                </a:solidFill>
                <a:latin typeface="Consolas" panose="020B0609020204030204" pitchFamily="49" charset="0"/>
              </a:rPr>
              <a:t>*</a:t>
            </a:r>
            <a:r>
              <a:rPr lang="en-US" b="1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alloc_block_BF</a:t>
            </a:r>
            <a:r>
              <a:rPr lang="en-US" b="1" dirty="0">
                <a:solidFill>
                  <a:srgbClr val="787878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535353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uint32</a:t>
            </a:r>
            <a:r>
              <a:rPr lang="en-US" b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size</a:t>
            </a:r>
            <a:r>
              <a:rPr lang="en-US" b="1" dirty="0">
                <a:solidFill>
                  <a:srgbClr val="787878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)</a:t>
            </a:r>
            <a:endParaRPr lang="en-US" sz="1600" b="1" dirty="0">
              <a:solidFill>
                <a:srgbClr val="787878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535353"/>
                </a:solidFill>
              </a:rPr>
              <a:t>Function Role:</a:t>
            </a:r>
            <a:r>
              <a:rPr lang="en-US" sz="1800" dirty="0">
                <a:solidFill>
                  <a:srgbClr val="535353"/>
                </a:solidFill>
                <a:latin typeface="Consolas" panose="020B0609020204030204" pitchFamily="49" charset="0"/>
              </a:rPr>
              <a:t> </a:t>
            </a:r>
            <a:endParaRPr lang="en-US" sz="1800" b="1" dirty="0">
              <a:solidFill>
                <a:srgbClr val="787878"/>
              </a:solidFill>
              <a:highlight>
                <a:srgbClr val="D4D4D4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700" dirty="0">
                <a:solidFill>
                  <a:schemeClr val="tx1"/>
                </a:solidFill>
              </a:rPr>
              <a:t>This function searches for a free memory block in the </a:t>
            </a:r>
            <a:r>
              <a:rPr lang="en-US" sz="1700" b="1" dirty="0" err="1">
                <a:solidFill>
                  <a:srgbClr val="31E923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FreeMemBlocksList</a:t>
            </a:r>
            <a:r>
              <a:rPr lang="en-US" sz="1700" b="1" dirty="0">
                <a:solidFill>
                  <a:srgbClr val="31E923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700" dirty="0">
                <a:solidFill>
                  <a:schemeClr val="tx1"/>
                </a:solidFill>
              </a:rPr>
              <a:t>with a size greater than or equal input size using </a:t>
            </a:r>
            <a:r>
              <a:rPr lang="en-US" sz="1700" b="1" dirty="0">
                <a:solidFill>
                  <a:srgbClr val="C00000"/>
                </a:solidFill>
              </a:rPr>
              <a:t>BEST FIT STRATEGY </a:t>
            </a:r>
            <a:r>
              <a:rPr lang="en-US" sz="1700" dirty="0">
                <a:solidFill>
                  <a:schemeClr val="tx1"/>
                </a:solidFill>
              </a:rPr>
              <a:t>to be allocated later on in the memory.</a:t>
            </a:r>
          </a:p>
          <a:p>
            <a:pPr lvl="1"/>
            <a:r>
              <a:rPr lang="en-US" sz="1700" dirty="0">
                <a:solidFill>
                  <a:schemeClr val="tx1"/>
                </a:solidFill>
              </a:rPr>
              <a:t>The possible CASES results from the search using BF strategy are the same that can be occurred by applying FF.</a:t>
            </a:r>
            <a:endParaRPr lang="en-US" dirty="0">
              <a:solidFill>
                <a:schemeClr val="tx1"/>
              </a:solidFill>
            </a:endParaRPr>
          </a:p>
          <a:p>
            <a:pPr lvl="3"/>
            <a:endParaRPr lang="en-US" sz="1300" dirty="0">
              <a:solidFill>
                <a:schemeClr val="tx1"/>
              </a:solidFill>
            </a:endParaRPr>
          </a:p>
          <a:p>
            <a:pPr lvl="1"/>
            <a:endParaRPr lang="en-US" sz="1700" dirty="0">
              <a:solidFill>
                <a:schemeClr val="tx1"/>
              </a:solidFill>
            </a:endParaRPr>
          </a:p>
          <a:p>
            <a:pPr marL="111125" lvl="2" indent="0">
              <a:buNone/>
            </a:pPr>
            <a:endParaRPr lang="en-US" sz="1800" b="1" u="sng" dirty="0">
              <a:solidFill>
                <a:srgbClr val="535353"/>
              </a:solidFill>
            </a:endParaRPr>
          </a:p>
          <a:p>
            <a:pPr marL="384048" lvl="2" indent="0">
              <a:buNone/>
            </a:pPr>
            <a:endParaRPr lang="en-US" sz="2100" dirty="0">
              <a:solidFill>
                <a:schemeClr val="tx1"/>
              </a:solidFill>
            </a:endParaRPr>
          </a:p>
          <a:p>
            <a:pPr lvl="1"/>
            <a:endParaRPr lang="en-US" sz="1600" dirty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  <a:p>
            <a:pPr lvl="1"/>
            <a:endParaRPr lang="en-US" sz="1600" dirty="0">
              <a:solidFill>
                <a:schemeClr val="tx1"/>
              </a:solidFill>
            </a:endParaRPr>
          </a:p>
          <a:p>
            <a:pPr algn="l"/>
            <a:endParaRPr lang="en-US" sz="1800" b="1" dirty="0">
              <a:solidFill>
                <a:srgbClr val="787878"/>
              </a:solidFill>
              <a:highlight>
                <a:srgbClr val="D4D4D4"/>
              </a:highlight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CF4965-C50A-1156-E0E3-1E2364726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27</a:t>
            </a:fld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0299AE7-3DFB-26E2-63ED-5D737B1407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F4E896F-9857-EDC6-5763-0520F54B19FC}"/>
                  </a:ext>
                </a:extLst>
              </p14:cNvPr>
              <p14:cNvContentPartPr/>
              <p14:nvPr/>
            </p14:nvContentPartPr>
            <p14:xfrm>
              <a:off x="566280" y="2152440"/>
              <a:ext cx="3951000" cy="441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F4E896F-9857-EDC6-5763-0520F54B19F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6920" y="2143080"/>
                <a:ext cx="3969720" cy="460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81736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41DDF-73DE-9F8F-0765-EEE7C7CB4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MS1: Dynamic Allocator Required Functions</a:t>
            </a:r>
            <a:br>
              <a:rPr lang="en-US" dirty="0"/>
            </a:br>
            <a:r>
              <a:rPr lang="en-US" dirty="0"/>
              <a:t>	5</a:t>
            </a:r>
            <a:r>
              <a:rPr lang="en-US" sz="4800" dirty="0"/>
              <a:t>- </a:t>
            </a:r>
            <a:r>
              <a:rPr lang="en-US" sz="4800" dirty="0" err="1"/>
              <a:t>insert_sorted_allocList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354B7-0C24-DC16-0C43-3F4DEF906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773" y="1737360"/>
            <a:ext cx="11932904" cy="4374196"/>
          </a:xfrm>
        </p:spPr>
        <p:txBody>
          <a:bodyPr>
            <a:normAutofit/>
          </a:bodyPr>
          <a:lstStyle/>
          <a:p>
            <a:pPr algn="l"/>
            <a:r>
              <a:rPr lang="en-US" sz="1800" dirty="0">
                <a:solidFill>
                  <a:srgbClr val="535353"/>
                </a:solidFill>
              </a:rPr>
              <a:t>Function Declaration:</a:t>
            </a:r>
            <a:r>
              <a:rPr lang="en-US" sz="1800" dirty="0">
                <a:solidFill>
                  <a:srgbClr val="535353"/>
                </a:solidFill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en-US" dirty="0">
                <a:solidFill>
                  <a:srgbClr val="535353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insert_sorted_allocList</a:t>
            </a:r>
            <a:r>
              <a:rPr lang="en-US" b="1" dirty="0">
                <a:solidFill>
                  <a:srgbClr val="787878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037CD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struct</a:t>
            </a:r>
            <a:r>
              <a:rPr lang="en-US" b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MemBlock</a:t>
            </a:r>
            <a:r>
              <a:rPr lang="en-US" b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A36622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*</a:t>
            </a:r>
            <a:r>
              <a:rPr lang="en-US" b="1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blockToInsert</a:t>
            </a:r>
            <a:r>
              <a:rPr lang="en-US" b="1" dirty="0">
                <a:solidFill>
                  <a:srgbClr val="787878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)</a:t>
            </a:r>
            <a:endParaRPr lang="en-US" sz="1600" b="1" dirty="0">
              <a:solidFill>
                <a:srgbClr val="787878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535353"/>
                </a:solidFill>
              </a:rPr>
              <a:t>Function Role:</a:t>
            </a:r>
            <a:r>
              <a:rPr lang="en-US" sz="1800" dirty="0">
                <a:solidFill>
                  <a:srgbClr val="535353"/>
                </a:solidFill>
                <a:latin typeface="Consolas" panose="020B0609020204030204" pitchFamily="49" charset="0"/>
              </a:rPr>
              <a:t> </a:t>
            </a:r>
            <a:endParaRPr lang="en-US" sz="1800" b="1" dirty="0">
              <a:solidFill>
                <a:srgbClr val="787878"/>
              </a:solidFill>
              <a:highlight>
                <a:srgbClr val="D4D4D4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700" dirty="0">
                <a:solidFill>
                  <a:schemeClr val="tx1"/>
                </a:solidFill>
              </a:rPr>
              <a:t>This function takes a block and insert it in the </a:t>
            </a:r>
            <a:r>
              <a:rPr lang="en-US" b="1" dirty="0" err="1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AllocMemBlocksList</a:t>
            </a:r>
            <a:r>
              <a:rPr lang="en-US" sz="1700" dirty="0">
                <a:solidFill>
                  <a:schemeClr val="tx1"/>
                </a:solidFill>
              </a:rPr>
              <a:t>.</a:t>
            </a:r>
          </a:p>
          <a:p>
            <a:pPr lvl="1"/>
            <a:r>
              <a:rPr lang="en-US" sz="1700" dirty="0">
                <a:solidFill>
                  <a:schemeClr val="tx1"/>
                </a:solidFill>
              </a:rPr>
              <a:t>All blocks inserted in </a:t>
            </a:r>
            <a:r>
              <a:rPr lang="en-US" b="1" dirty="0" err="1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AllocMemBlocksList</a:t>
            </a:r>
            <a:r>
              <a:rPr lang="en-US" sz="1600" b="1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700" dirty="0">
                <a:solidFill>
                  <a:schemeClr val="tx1"/>
                </a:solidFill>
              </a:rPr>
              <a:t>are placed in a </a:t>
            </a:r>
            <a:r>
              <a:rPr lang="en-US" sz="1700" b="1" u="sng" dirty="0">
                <a:solidFill>
                  <a:schemeClr val="tx1"/>
                </a:solidFill>
              </a:rPr>
              <a:t>sorted ascending order</a:t>
            </a:r>
            <a:r>
              <a:rPr lang="en-US" sz="1700" dirty="0">
                <a:solidFill>
                  <a:schemeClr val="tx1"/>
                </a:solidFill>
              </a:rPr>
              <a:t> based on each </a:t>
            </a:r>
            <a:r>
              <a:rPr lang="en-US" sz="1700" b="1" u="sng" dirty="0">
                <a:solidFill>
                  <a:schemeClr val="tx1"/>
                </a:solidFill>
              </a:rPr>
              <a:t>block’s </a:t>
            </a:r>
            <a:r>
              <a:rPr lang="en-US" sz="1700" b="1" u="sng" dirty="0" err="1">
                <a:solidFill>
                  <a:schemeClr val="tx1"/>
                </a:solidFill>
              </a:rPr>
              <a:t>sva</a:t>
            </a:r>
            <a:r>
              <a:rPr lang="en-US" sz="1700" dirty="0">
                <a:solidFill>
                  <a:schemeClr val="tx1"/>
                </a:solidFill>
              </a:rPr>
              <a:t>.</a:t>
            </a:r>
          </a:p>
          <a:p>
            <a:pPr lvl="1"/>
            <a:r>
              <a:rPr lang="en-US" sz="1700" dirty="0">
                <a:solidFill>
                  <a:schemeClr val="tx1"/>
                </a:solidFill>
              </a:rPr>
              <a:t>It has two cases:</a:t>
            </a:r>
          </a:p>
          <a:p>
            <a:pPr lvl="2"/>
            <a:r>
              <a:rPr lang="en-US" sz="1800" b="1" dirty="0">
                <a:solidFill>
                  <a:schemeClr val="tx1"/>
                </a:solidFill>
              </a:rPr>
              <a:t>Case 1:</a:t>
            </a:r>
            <a:r>
              <a:rPr lang="en-US" sz="1800" dirty="0">
                <a:solidFill>
                  <a:schemeClr val="tx1"/>
                </a:solidFill>
              </a:rPr>
              <a:t> If the </a:t>
            </a:r>
            <a:r>
              <a:rPr lang="en-US" sz="1800" b="1" dirty="0" err="1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AllocMemBlocksList</a:t>
            </a:r>
            <a:r>
              <a:rPr lang="en-US" sz="1800" b="1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is empty 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 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insert the given block at the head of the list.</a:t>
            </a:r>
          </a:p>
          <a:p>
            <a:pPr lvl="2"/>
            <a:r>
              <a:rPr lang="en-US" sz="1800" b="1" dirty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Case 2: 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Otherwise 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 insert the given block in its </a:t>
            </a:r>
            <a:r>
              <a:rPr lang="en-US" sz="1800" b="1" dirty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correct location 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according to its </a:t>
            </a:r>
            <a:r>
              <a:rPr lang="en-US" sz="1800" dirty="0" err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sva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(simply by 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iterate on the </a:t>
            </a:r>
            <a:r>
              <a:rPr lang="en-US" sz="1800" b="1" dirty="0" err="1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AllocMemBlocksList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).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CF4965-C50A-1156-E0E3-1E2364726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28</a:t>
            </a:fld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0299AE7-3DFB-26E2-63ED-5D737B1407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418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D4E35E01-5A8F-E485-EAB9-1552A03AA2AD}"/>
              </a:ext>
            </a:extLst>
          </p:cNvPr>
          <p:cNvSpPr/>
          <p:nvPr/>
        </p:nvSpPr>
        <p:spPr>
          <a:xfrm>
            <a:off x="5781202" y="2370709"/>
            <a:ext cx="782690" cy="459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E38B7F-4954-E58D-AA6B-C1F9E4F3B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MS1: Dynamic Allocator Required Functions</a:t>
            </a:r>
            <a:br>
              <a:rPr lang="en-US" dirty="0"/>
            </a:br>
            <a:r>
              <a:rPr lang="en-US" dirty="0"/>
              <a:t>	5</a:t>
            </a:r>
            <a:r>
              <a:rPr lang="en-US" sz="4800" dirty="0"/>
              <a:t>- </a:t>
            </a:r>
            <a:r>
              <a:rPr lang="en-US" sz="4800" dirty="0" err="1"/>
              <a:t>insert_sorted_allocList</a:t>
            </a:r>
            <a:r>
              <a:rPr lang="en-US" sz="4800" dirty="0"/>
              <a:t> (Example)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4BEA9-19D5-4541-DBB1-E5083EA02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76" y="1845733"/>
            <a:ext cx="4831078" cy="4614051"/>
          </a:xfrm>
        </p:spPr>
        <p:txBody>
          <a:bodyPr>
            <a:normAutofit/>
          </a:bodyPr>
          <a:lstStyle/>
          <a:p>
            <a:pPr marL="228600" indent="-228600">
              <a:buFont typeface="Courier New" panose="02070309020205020404" pitchFamily="49" charset="0"/>
              <a:buChar char="o"/>
            </a:pPr>
            <a:r>
              <a:rPr lang="en-US" sz="1600" b="1" u="sng" dirty="0">
                <a:solidFill>
                  <a:schemeClr val="tx1"/>
                </a:solidFill>
              </a:rPr>
              <a:t>Case 1 Example:</a:t>
            </a:r>
            <a:br>
              <a:rPr lang="en-US" sz="1600" b="1" u="sng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If the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blockToInsert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is as follows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                    </a:t>
            </a:r>
          </a:p>
          <a:p>
            <a:pPr marL="228600" indent="-228600">
              <a:buFont typeface="Courier New" panose="02070309020205020404" pitchFamily="49" charset="0"/>
              <a:buChar char="o"/>
            </a:pPr>
            <a:endParaRPr lang="en-US" sz="1600" dirty="0">
              <a:solidFill>
                <a:schemeClr val="tx1"/>
              </a:solidFill>
            </a:endParaRPr>
          </a:p>
          <a:p>
            <a:pPr marL="228600" indent="-228600">
              <a:buFont typeface="Courier New" panose="02070309020205020404" pitchFamily="49" charset="0"/>
              <a:buChar char="o"/>
            </a:pPr>
            <a:r>
              <a:rPr lang="en-US" sz="1700" b="1" u="sng" dirty="0">
                <a:solidFill>
                  <a:schemeClr val="tx1"/>
                </a:solidFill>
              </a:rPr>
              <a:t>Case 2 Example 1: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If the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blockToInsert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is as follows</a:t>
            </a:r>
          </a:p>
          <a:p>
            <a:pPr marL="285750" indent="0">
              <a:buNone/>
            </a:pPr>
            <a:endParaRPr lang="en-US" sz="1600" b="1" dirty="0">
              <a:solidFill>
                <a:schemeClr val="tx1"/>
              </a:solidFill>
            </a:endParaRPr>
          </a:p>
          <a:p>
            <a:endParaRPr lang="en-US" dirty="0"/>
          </a:p>
          <a:p>
            <a:r>
              <a:rPr lang="en-US" sz="1700" b="1" u="sng" dirty="0">
                <a:solidFill>
                  <a:schemeClr val="tx1"/>
                </a:solidFill>
              </a:rPr>
              <a:t>Case 2 Example 2: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If the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blockToInsert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is as follows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5F1150-3868-00AD-F40B-4B98F7BDF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29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C537F4-60B9-4EC5-CBA8-506351FF6AC1}"/>
              </a:ext>
            </a:extLst>
          </p:cNvPr>
          <p:cNvSpPr txBox="1"/>
          <p:nvPr/>
        </p:nvSpPr>
        <p:spPr>
          <a:xfrm>
            <a:off x="5065020" y="1737359"/>
            <a:ext cx="168820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 err="1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AllocMemBlocksList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17A093-EBFE-8A4B-94ED-4A63FADECCE5}"/>
              </a:ext>
            </a:extLst>
          </p:cNvPr>
          <p:cNvSpPr txBox="1"/>
          <p:nvPr/>
        </p:nvSpPr>
        <p:spPr>
          <a:xfrm>
            <a:off x="7112404" y="2801614"/>
            <a:ext cx="26785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MemBlockNodes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Array</a:t>
            </a:r>
            <a:endParaRPr lang="en-US" sz="1400" b="1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341B6EC-682E-AF37-2CF6-A152581A0597}"/>
              </a:ext>
            </a:extLst>
          </p:cNvPr>
          <p:cNvSpPr/>
          <p:nvPr/>
        </p:nvSpPr>
        <p:spPr>
          <a:xfrm>
            <a:off x="4997227" y="2371214"/>
            <a:ext cx="782690" cy="459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251F88C-D5FD-7391-CF70-8DD1E7B06616}"/>
              </a:ext>
            </a:extLst>
          </p:cNvPr>
          <p:cNvSpPr/>
          <p:nvPr/>
        </p:nvSpPr>
        <p:spPr>
          <a:xfrm>
            <a:off x="6562607" y="2370709"/>
            <a:ext cx="782690" cy="459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3AD48A7-35A2-2562-B83E-059DE3DC32E0}"/>
              </a:ext>
            </a:extLst>
          </p:cNvPr>
          <p:cNvSpPr/>
          <p:nvPr/>
        </p:nvSpPr>
        <p:spPr>
          <a:xfrm>
            <a:off x="8126113" y="2383210"/>
            <a:ext cx="782690" cy="459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0D44587-6A7D-1902-DC9D-15404EE0C336}"/>
              </a:ext>
            </a:extLst>
          </p:cNvPr>
          <p:cNvSpPr/>
          <p:nvPr/>
        </p:nvSpPr>
        <p:spPr>
          <a:xfrm>
            <a:off x="9687745" y="2380955"/>
            <a:ext cx="782690" cy="459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B5776C2-093F-04A9-AE51-7C9409DB8DBF}"/>
              </a:ext>
            </a:extLst>
          </p:cNvPr>
          <p:cNvSpPr/>
          <p:nvPr/>
        </p:nvSpPr>
        <p:spPr>
          <a:xfrm>
            <a:off x="10476951" y="2380234"/>
            <a:ext cx="782690" cy="459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D85F704-036D-FA32-8C72-6C7D0C758DA1}"/>
              </a:ext>
            </a:extLst>
          </p:cNvPr>
          <p:cNvSpPr txBox="1"/>
          <p:nvPr/>
        </p:nvSpPr>
        <p:spPr>
          <a:xfrm>
            <a:off x="8729507" y="1737360"/>
            <a:ext cx="21229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 err="1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AvailableMemBlocksList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AD2431D-6E28-0CE2-536A-148DA3567CB3}"/>
              </a:ext>
            </a:extLst>
          </p:cNvPr>
          <p:cNvSpPr/>
          <p:nvPr/>
        </p:nvSpPr>
        <p:spPr>
          <a:xfrm>
            <a:off x="11259105" y="2386800"/>
            <a:ext cx="782690" cy="459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2110B908-DB0D-9BA3-1D65-D755D3A37F3F}"/>
              </a:ext>
            </a:extLst>
          </p:cNvPr>
          <p:cNvCxnSpPr>
            <a:cxnSpLocks/>
            <a:stCxn id="19" idx="2"/>
            <a:endCxn id="14" idx="0"/>
          </p:cNvCxnSpPr>
          <p:nvPr/>
        </p:nvCxnSpPr>
        <p:spPr>
          <a:xfrm rot="16200000" flipH="1">
            <a:off x="9767119" y="2068984"/>
            <a:ext cx="335818" cy="288123"/>
          </a:xfrm>
          <a:prstGeom prst="curvedConnector3">
            <a:avLst>
              <a:gd name="adj1" fmla="val 50000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3608430D-198B-38BE-E830-79B20D282D9A}"/>
              </a:ext>
            </a:extLst>
          </p:cNvPr>
          <p:cNvCxnSpPr>
            <a:cxnSpLocks/>
            <a:stCxn id="14" idx="0"/>
            <a:endCxn id="15" idx="0"/>
          </p:cNvCxnSpPr>
          <p:nvPr/>
        </p:nvCxnSpPr>
        <p:spPr>
          <a:xfrm rot="5400000" flipH="1" flipV="1">
            <a:off x="10473333" y="1985992"/>
            <a:ext cx="721" cy="789206"/>
          </a:xfrm>
          <a:prstGeom prst="curvedConnector3">
            <a:avLst>
              <a:gd name="adj1" fmla="val 31805964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8AABD5C4-8E1A-35A1-1823-E06A079A26C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1265797" y="2000357"/>
            <a:ext cx="721" cy="789206"/>
          </a:xfrm>
          <a:prstGeom prst="curvedConnector3">
            <a:avLst>
              <a:gd name="adj1" fmla="val 31805964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B502B6F-744A-9695-3C60-9C9FC12E4967}"/>
              </a:ext>
            </a:extLst>
          </p:cNvPr>
          <p:cNvSpPr/>
          <p:nvPr/>
        </p:nvSpPr>
        <p:spPr>
          <a:xfrm>
            <a:off x="3400167" y="3345800"/>
            <a:ext cx="782690" cy="459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/>
                </a:solidFill>
              </a:rPr>
              <a:t>Sva</a:t>
            </a:r>
            <a:r>
              <a:rPr lang="en-US" sz="1200" dirty="0">
                <a:solidFill>
                  <a:schemeClr val="bg1"/>
                </a:solidFill>
              </a:rPr>
              <a:t>=12k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Size=1k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8573A07-98E8-EDBB-D993-0DE38F2C69A6}"/>
              </a:ext>
            </a:extLst>
          </p:cNvPr>
          <p:cNvSpPr txBox="1"/>
          <p:nvPr/>
        </p:nvSpPr>
        <p:spPr>
          <a:xfrm>
            <a:off x="5055529" y="3805750"/>
            <a:ext cx="21229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 err="1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AllocMemBlocksList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F4E8880B-8719-9995-5330-C2E2A6B3EA5D}"/>
              </a:ext>
            </a:extLst>
          </p:cNvPr>
          <p:cNvCxnSpPr>
            <a:cxnSpLocks/>
            <a:stCxn id="28" idx="2"/>
            <a:endCxn id="31" idx="0"/>
          </p:cNvCxnSpPr>
          <p:nvPr/>
        </p:nvCxnSpPr>
        <p:spPr>
          <a:xfrm rot="16200000" flipH="1">
            <a:off x="6032368" y="4198147"/>
            <a:ext cx="223515" cy="54273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5FC073D4-D402-6B75-5869-37FC561A8CC7}"/>
              </a:ext>
            </a:extLst>
          </p:cNvPr>
          <p:cNvSpPr/>
          <p:nvPr/>
        </p:nvSpPr>
        <p:spPr>
          <a:xfrm>
            <a:off x="4997227" y="4332532"/>
            <a:ext cx="782690" cy="459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F9FAF10C-722E-2ED7-497D-D5C20D5D2065}"/>
              </a:ext>
            </a:extLst>
          </p:cNvPr>
          <p:cNvSpPr/>
          <p:nvPr/>
        </p:nvSpPr>
        <p:spPr>
          <a:xfrm>
            <a:off x="5779917" y="4337042"/>
            <a:ext cx="782690" cy="459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/>
                </a:solidFill>
              </a:rPr>
              <a:t>Sva</a:t>
            </a:r>
            <a:r>
              <a:rPr lang="en-US" sz="1200" dirty="0">
                <a:solidFill>
                  <a:schemeClr val="bg1"/>
                </a:solidFill>
              </a:rPr>
              <a:t>=0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Size=4K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01A9D4E8-9541-58C6-A595-DCB2C28459F7}"/>
              </a:ext>
            </a:extLst>
          </p:cNvPr>
          <p:cNvSpPr/>
          <p:nvPr/>
        </p:nvSpPr>
        <p:spPr>
          <a:xfrm>
            <a:off x="6562607" y="4341552"/>
            <a:ext cx="782690" cy="459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F8694F31-CC88-EB2C-0AA0-673502C9F48D}"/>
              </a:ext>
            </a:extLst>
          </p:cNvPr>
          <p:cNvSpPr/>
          <p:nvPr/>
        </p:nvSpPr>
        <p:spPr>
          <a:xfrm>
            <a:off x="7343423" y="4342580"/>
            <a:ext cx="782690" cy="459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/>
                </a:solidFill>
              </a:rPr>
              <a:t>Sva</a:t>
            </a:r>
            <a:r>
              <a:rPr lang="en-US" sz="1200" dirty="0">
                <a:solidFill>
                  <a:schemeClr val="bg1"/>
                </a:solidFill>
              </a:rPr>
              <a:t>=4k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Size=7k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65E88085-8B7D-C0AE-E458-A0EF6C460A19}"/>
              </a:ext>
            </a:extLst>
          </p:cNvPr>
          <p:cNvSpPr/>
          <p:nvPr/>
        </p:nvSpPr>
        <p:spPr>
          <a:xfrm>
            <a:off x="8126113" y="4344528"/>
            <a:ext cx="782690" cy="459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EB1353CF-D007-3C81-C2C7-F8A06EFB0D22}"/>
              </a:ext>
            </a:extLst>
          </p:cNvPr>
          <p:cNvSpPr/>
          <p:nvPr/>
        </p:nvSpPr>
        <p:spPr>
          <a:xfrm>
            <a:off x="8908803" y="4341552"/>
            <a:ext cx="782690" cy="459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/>
                </a:solidFill>
              </a:rPr>
              <a:t>Sva</a:t>
            </a:r>
            <a:r>
              <a:rPr lang="en-US" sz="1200" dirty="0">
                <a:solidFill>
                  <a:schemeClr val="bg1"/>
                </a:solidFill>
              </a:rPr>
              <a:t>=40k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Size=12k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4FEE52CD-5B5F-FC3C-EDF1-649660431064}"/>
              </a:ext>
            </a:extLst>
          </p:cNvPr>
          <p:cNvSpPr/>
          <p:nvPr/>
        </p:nvSpPr>
        <p:spPr>
          <a:xfrm>
            <a:off x="9687745" y="4342273"/>
            <a:ext cx="782690" cy="459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3222CC97-960C-69F0-B28C-0A7F8E75AA46}"/>
              </a:ext>
            </a:extLst>
          </p:cNvPr>
          <p:cNvSpPr/>
          <p:nvPr/>
        </p:nvSpPr>
        <p:spPr>
          <a:xfrm>
            <a:off x="10476951" y="4341552"/>
            <a:ext cx="782690" cy="459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48F31970-14A0-AB64-060E-1AA8579A18A2}"/>
              </a:ext>
            </a:extLst>
          </p:cNvPr>
          <p:cNvCxnSpPr>
            <a:cxnSpLocks/>
            <a:stCxn id="31" idx="0"/>
            <a:endCxn id="33" idx="0"/>
          </p:cNvCxnSpPr>
          <p:nvPr/>
        </p:nvCxnSpPr>
        <p:spPr>
          <a:xfrm rot="16200000" flipH="1">
            <a:off x="6950246" y="3558058"/>
            <a:ext cx="5538" cy="1563506"/>
          </a:xfrm>
          <a:prstGeom prst="curvedConnector3">
            <a:avLst>
              <a:gd name="adj1" fmla="val -4127844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3E7250D9-A7CE-E6D2-B4D4-B078F09A71FA}"/>
              </a:ext>
            </a:extLst>
          </p:cNvPr>
          <p:cNvCxnSpPr>
            <a:cxnSpLocks/>
            <a:stCxn id="33" idx="0"/>
            <a:endCxn id="35" idx="0"/>
          </p:cNvCxnSpPr>
          <p:nvPr/>
        </p:nvCxnSpPr>
        <p:spPr>
          <a:xfrm rot="5400000" flipH="1" flipV="1">
            <a:off x="8516944" y="3559376"/>
            <a:ext cx="1028" cy="1565380"/>
          </a:xfrm>
          <a:prstGeom prst="curvedConnector3">
            <a:avLst>
              <a:gd name="adj1" fmla="val 22337354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6F94E5CF-36DE-0266-DB94-9B0DD9F83F8A}"/>
              </a:ext>
            </a:extLst>
          </p:cNvPr>
          <p:cNvSpPr txBox="1"/>
          <p:nvPr/>
        </p:nvSpPr>
        <p:spPr>
          <a:xfrm>
            <a:off x="8729506" y="3825104"/>
            <a:ext cx="21229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 err="1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AvailableMemBlocksList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A29E1C94-EE34-D14E-20C1-1FB1672BDFE1}"/>
              </a:ext>
            </a:extLst>
          </p:cNvPr>
          <p:cNvSpPr/>
          <p:nvPr/>
        </p:nvSpPr>
        <p:spPr>
          <a:xfrm>
            <a:off x="11259105" y="4348118"/>
            <a:ext cx="782690" cy="459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2526C2FC-03C4-D25C-A9E7-247743AA6D4D}"/>
              </a:ext>
            </a:extLst>
          </p:cNvPr>
          <p:cNvCxnSpPr>
            <a:cxnSpLocks/>
            <a:stCxn id="40" idx="2"/>
            <a:endCxn id="36" idx="0"/>
          </p:cNvCxnSpPr>
          <p:nvPr/>
        </p:nvCxnSpPr>
        <p:spPr>
          <a:xfrm rot="16200000" flipH="1">
            <a:off x="9830332" y="4093515"/>
            <a:ext cx="209392" cy="288124"/>
          </a:xfrm>
          <a:prstGeom prst="curvedConnector3">
            <a:avLst>
              <a:gd name="adj1" fmla="val 50000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89C33D2A-83B9-01A8-C6B4-E1E27C6E28AE}"/>
              </a:ext>
            </a:extLst>
          </p:cNvPr>
          <p:cNvCxnSpPr>
            <a:cxnSpLocks/>
            <a:stCxn id="36" idx="0"/>
            <a:endCxn id="37" idx="0"/>
          </p:cNvCxnSpPr>
          <p:nvPr/>
        </p:nvCxnSpPr>
        <p:spPr>
          <a:xfrm rot="5400000" flipH="1" flipV="1">
            <a:off x="10473333" y="3947310"/>
            <a:ext cx="721" cy="789206"/>
          </a:xfrm>
          <a:prstGeom prst="curvedConnector3">
            <a:avLst>
              <a:gd name="adj1" fmla="val 31805964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0129AC36-62ED-9524-1F76-6B6BA9E39F9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1265797" y="3961675"/>
            <a:ext cx="721" cy="789206"/>
          </a:xfrm>
          <a:prstGeom prst="curvedConnector3">
            <a:avLst>
              <a:gd name="adj1" fmla="val 31805964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373D93F0-3752-0497-44B6-F44BECB0A832}"/>
              </a:ext>
            </a:extLst>
          </p:cNvPr>
          <p:cNvCxnSpPr>
            <a:cxnSpLocks/>
            <a:stCxn id="33" idx="2"/>
          </p:cNvCxnSpPr>
          <p:nvPr/>
        </p:nvCxnSpPr>
        <p:spPr>
          <a:xfrm rot="16200000" flipH="1">
            <a:off x="7762229" y="4775068"/>
            <a:ext cx="342940" cy="397863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Curved 51">
            <a:extLst>
              <a:ext uri="{FF2B5EF4-FFF2-40B4-BE49-F238E27FC236}">
                <a16:creationId xmlns:a16="http://schemas.microsoft.com/office/drawing/2014/main" id="{09A1BEEB-EB99-EF27-1DF3-11CD05025866}"/>
              </a:ext>
            </a:extLst>
          </p:cNvPr>
          <p:cNvCxnSpPr>
            <a:cxnSpLocks/>
            <a:endCxn id="35" idx="2"/>
          </p:cNvCxnSpPr>
          <p:nvPr/>
        </p:nvCxnSpPr>
        <p:spPr>
          <a:xfrm flipV="1">
            <a:off x="8899075" y="4801502"/>
            <a:ext cx="401073" cy="343968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337D19F8-A996-4040-BC3A-4B696B2506C6}"/>
              </a:ext>
            </a:extLst>
          </p:cNvPr>
          <p:cNvSpPr/>
          <p:nvPr/>
        </p:nvSpPr>
        <p:spPr>
          <a:xfrm>
            <a:off x="3270643" y="4876964"/>
            <a:ext cx="782690" cy="459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/>
                </a:solidFill>
              </a:rPr>
              <a:t>Sva</a:t>
            </a:r>
            <a:r>
              <a:rPr lang="en-US" sz="1200" dirty="0">
                <a:solidFill>
                  <a:schemeClr val="bg1"/>
                </a:solidFill>
              </a:rPr>
              <a:t>=90K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Size=1k</a:t>
            </a:r>
          </a:p>
        </p:txBody>
      </p:sp>
      <p:cxnSp>
        <p:nvCxnSpPr>
          <p:cNvPr id="60" name="Connector: Curved 59">
            <a:extLst>
              <a:ext uri="{FF2B5EF4-FFF2-40B4-BE49-F238E27FC236}">
                <a16:creationId xmlns:a16="http://schemas.microsoft.com/office/drawing/2014/main" id="{90022293-4A1A-F015-4223-939C69983D0D}"/>
              </a:ext>
            </a:extLst>
          </p:cNvPr>
          <p:cNvCxnSpPr>
            <a:cxnSpLocks/>
          </p:cNvCxnSpPr>
          <p:nvPr/>
        </p:nvCxnSpPr>
        <p:spPr>
          <a:xfrm>
            <a:off x="9413440" y="4840368"/>
            <a:ext cx="487020" cy="479288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071FEA7A-9A9F-C9F1-1E1B-EA31B25C64E5}"/>
              </a:ext>
            </a:extLst>
          </p:cNvPr>
          <p:cNvSpPr/>
          <p:nvPr/>
        </p:nvSpPr>
        <p:spPr>
          <a:xfrm>
            <a:off x="3400167" y="1965964"/>
            <a:ext cx="782690" cy="459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/>
                </a:solidFill>
              </a:rPr>
              <a:t>Sva</a:t>
            </a:r>
            <a:r>
              <a:rPr lang="en-US" sz="1200" dirty="0">
                <a:solidFill>
                  <a:schemeClr val="bg1"/>
                </a:solidFill>
              </a:rPr>
              <a:t>=0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Size=4K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9A99ABA3-AF23-3611-C606-E8F4023CED90}"/>
              </a:ext>
            </a:extLst>
          </p:cNvPr>
          <p:cNvSpPr/>
          <p:nvPr/>
        </p:nvSpPr>
        <p:spPr>
          <a:xfrm>
            <a:off x="7355522" y="2371573"/>
            <a:ext cx="782690" cy="459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D418FB17-4204-3E0D-C47D-6785DF09754C}"/>
              </a:ext>
            </a:extLst>
          </p:cNvPr>
          <p:cNvSpPr/>
          <p:nvPr/>
        </p:nvSpPr>
        <p:spPr>
          <a:xfrm>
            <a:off x="8899051" y="2381098"/>
            <a:ext cx="782690" cy="459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Connector: Curved 67">
            <a:extLst>
              <a:ext uri="{FF2B5EF4-FFF2-40B4-BE49-F238E27FC236}">
                <a16:creationId xmlns:a16="http://schemas.microsoft.com/office/drawing/2014/main" id="{10741F3E-808D-83B2-0495-FB20A203B6B5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6753225" y="1891247"/>
            <a:ext cx="701142" cy="1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Curved 74">
            <a:extLst>
              <a:ext uri="{FF2B5EF4-FFF2-40B4-BE49-F238E27FC236}">
                <a16:creationId xmlns:a16="http://schemas.microsoft.com/office/drawing/2014/main" id="{510DCB75-9A75-F9C3-8347-76450F8C49E9}"/>
              </a:ext>
            </a:extLst>
          </p:cNvPr>
          <p:cNvCxnSpPr>
            <a:cxnSpLocks/>
          </p:cNvCxnSpPr>
          <p:nvPr/>
        </p:nvCxnSpPr>
        <p:spPr>
          <a:xfrm rot="16200000" flipH="1">
            <a:off x="5935366" y="2040942"/>
            <a:ext cx="335818" cy="288123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C789A1C-9D21-5A44-75E2-BFB7C77E32EB}"/>
                  </a:ext>
                </a:extLst>
              </p14:cNvPr>
              <p14:cNvContentPartPr/>
              <p14:nvPr/>
            </p14:nvContentPartPr>
            <p14:xfrm>
              <a:off x="3733200" y="4565880"/>
              <a:ext cx="5847840" cy="5295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C789A1C-9D21-5A44-75E2-BFB7C77E32E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23840" y="4556520"/>
                <a:ext cx="5866560" cy="54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94416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-0.00556 L 0.09713 -0.00556 C 0.14101 -0.00556 0.19531 0.0125 0.19531 0.02708 L 0.19531 0.05995 " pathEditMode="relative" rAng="0" ptsTypes="AAAA">
                                      <p:cBhvr>
                                        <p:cTn id="14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05" y="32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6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3.7037E-6 L 2.5E-6 0.11967 C 2.5E-6 0.17268 0.1069 0.24097 0.19375 0.24097 L 0.38854 0.24097 " pathEditMode="relative" rAng="0" ptsTypes="AAAA">
                                      <p:cBhvr>
                                        <p:cTn id="63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27" y="120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6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1.85185E-6 L -4.16667E-7 0.01088 C -4.16667E-7 0.01597 0.15039 0.02199 0.27266 0.02199 L 0.54583 0.02199 " pathEditMode="relative" rAng="0" ptsTypes="AAAA">
                                      <p:cBhvr>
                                        <p:cTn id="80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292" y="10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000"/>
                            </p:stCondLst>
                            <p:childTnLst>
                              <p:par>
                                <p:cTn id="8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28" grpId="0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40" grpId="0"/>
      <p:bldP spid="41" grpId="0" animBg="1"/>
      <p:bldP spid="58" grpId="0" animBg="1"/>
      <p:bldP spid="58" grpId="1" animBg="1"/>
      <p:bldP spid="63" grpId="0" animBg="1"/>
      <p:bldP spid="63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Logistics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35591"/>
            <a:ext cx="11094720" cy="4317559"/>
          </a:xfrm>
        </p:spPr>
        <p:txBody>
          <a:bodyPr>
            <a:normAutofit/>
          </a:bodyPr>
          <a:lstStyle/>
          <a:p>
            <a:r>
              <a:rPr lang="en-US" b="1" dirty="0"/>
              <a:t>Startup Code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FOS_PROJECT_2022_template.zip</a:t>
            </a:r>
          </a:p>
          <a:p>
            <a:pPr lvl="1"/>
            <a:r>
              <a:rPr lang="en-US" dirty="0"/>
              <a:t>Follow </a:t>
            </a:r>
            <a:r>
              <a:rPr lang="en-US" dirty="0">
                <a:hlinkClick r:id="rId2" action="ppaction://hlinkfile"/>
              </a:rPr>
              <a:t>these steps</a:t>
            </a:r>
            <a:r>
              <a:rPr lang="en-US" dirty="0"/>
              <a:t> to import the project folder into the eclipse</a:t>
            </a:r>
          </a:p>
          <a:p>
            <a:r>
              <a:rPr lang="en-US" b="1" dirty="0"/>
              <a:t>Delivery Method: </a:t>
            </a:r>
            <a:r>
              <a:rPr lang="en-US" b="1" dirty="0">
                <a:solidFill>
                  <a:srgbClr val="00B050"/>
                </a:solidFill>
              </a:rPr>
              <a:t>GOOGLE FORMS</a:t>
            </a:r>
          </a:p>
          <a:p>
            <a:pPr lvl="1"/>
            <a:r>
              <a:rPr lang="en-US" dirty="0"/>
              <a:t>It’s </a:t>
            </a:r>
            <a:r>
              <a:rPr lang="en-US" b="1" dirty="0"/>
              <a:t>FINAL</a:t>
            </a:r>
            <a:r>
              <a:rPr lang="en-US" dirty="0"/>
              <a:t> delivery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MUST</a:t>
            </a:r>
            <a:r>
              <a:rPr lang="en-US" dirty="0"/>
              <a:t> deliver the required tasks and </a:t>
            </a:r>
            <a:r>
              <a:rPr lang="en-US" b="1" dirty="0">
                <a:solidFill>
                  <a:srgbClr val="FF0000"/>
                </a:solidFill>
              </a:rPr>
              <a:t>ENSURE</a:t>
            </a:r>
            <a:r>
              <a:rPr lang="en-US" b="1" dirty="0"/>
              <a:t> </a:t>
            </a:r>
            <a:r>
              <a:rPr lang="en-US" dirty="0"/>
              <a:t>they’re worked correctly</a:t>
            </a:r>
            <a:endParaRPr lang="en-US" b="1" dirty="0">
              <a:solidFill>
                <a:srgbClr val="00B050"/>
              </a:solidFill>
            </a:endParaRPr>
          </a:p>
          <a:p>
            <a:r>
              <a:rPr lang="en-US" b="1" dirty="0"/>
              <a:t>Delivery Dates: </a:t>
            </a:r>
            <a:endParaRPr lang="en-US" dirty="0"/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SAT of Week #5 (29/10/2022 @11:59 PM)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Upload your code EARLY as NO EXCEPTION will be accepted.</a:t>
            </a:r>
          </a:p>
          <a:p>
            <a:r>
              <a:rPr lang="en-US" b="1" dirty="0"/>
              <a:t>Support:</a:t>
            </a:r>
          </a:p>
          <a:p>
            <a:pPr lvl="1"/>
            <a:r>
              <a:rPr lang="en-US" dirty="0"/>
              <a:t>The support for teams will be through their </a:t>
            </a:r>
            <a:r>
              <a:rPr lang="en-US" b="1" dirty="0"/>
              <a:t>MENTORS ONLY (+Lecturer) </a:t>
            </a:r>
            <a:r>
              <a:rPr lang="en-US" dirty="0"/>
              <a:t>during the published </a:t>
            </a:r>
            <a:r>
              <a:rPr lang="en-US" dirty="0">
                <a:hlinkClick r:id="rId3"/>
              </a:rPr>
              <a:t>weekly office hours</a:t>
            </a:r>
            <a:r>
              <a:rPr lang="en-US" dirty="0"/>
              <a:t>.</a:t>
            </a:r>
            <a:endParaRPr lang="ar-EG" dirty="0">
              <a:solidFill>
                <a:srgbClr val="FF0000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9A881-0CCD-87D2-ADD6-107205B48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447020" cy="1450757"/>
          </a:xfrm>
        </p:spPr>
        <p:txBody>
          <a:bodyPr>
            <a:normAutofit fontScale="90000"/>
          </a:bodyPr>
          <a:lstStyle/>
          <a:p>
            <a:r>
              <a:rPr lang="en-US" dirty="0"/>
              <a:t>MS1: Dynamic Allocator Required Functions</a:t>
            </a:r>
            <a:br>
              <a:rPr lang="en-US" dirty="0"/>
            </a:br>
            <a:r>
              <a:rPr lang="en-US" dirty="0"/>
              <a:t>	6</a:t>
            </a:r>
            <a:r>
              <a:rPr lang="en-US" sz="4800" dirty="0"/>
              <a:t>- </a:t>
            </a:r>
            <a:r>
              <a:rPr lang="en-US" sz="4800" dirty="0" err="1"/>
              <a:t>insert_sorted_with_merge_freeList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6F7DC-5091-8891-C032-0DA77CAA2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2"/>
            <a:ext cx="11094720" cy="4488393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1800" dirty="0">
                <a:solidFill>
                  <a:srgbClr val="535353"/>
                </a:solidFill>
              </a:rPr>
              <a:t>Function Declaration:</a:t>
            </a:r>
            <a:r>
              <a:rPr lang="en-US" sz="1800" dirty="0">
                <a:solidFill>
                  <a:srgbClr val="535353"/>
                </a:solidFill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en-US" sz="1800" dirty="0">
                <a:solidFill>
                  <a:srgbClr val="535353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insert_sorted_with_merge_freeList</a:t>
            </a:r>
            <a:r>
              <a:rPr lang="en-US" sz="1800" b="1" dirty="0">
                <a:solidFill>
                  <a:srgbClr val="787878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0037CD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struct</a:t>
            </a:r>
            <a:r>
              <a:rPr lang="en-US" sz="1800" b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MemBlock</a:t>
            </a:r>
            <a:r>
              <a:rPr lang="en-US" sz="1800" b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A36622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*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blockToInsert</a:t>
            </a:r>
            <a:r>
              <a:rPr lang="en-US" sz="1800" b="1" dirty="0">
                <a:solidFill>
                  <a:srgbClr val="787878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)</a:t>
            </a:r>
            <a:endParaRPr lang="en-US" sz="1600" b="1" dirty="0">
              <a:solidFill>
                <a:srgbClr val="787878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535353"/>
                </a:solidFill>
              </a:rPr>
              <a:t>Function Role:</a:t>
            </a:r>
            <a:r>
              <a:rPr lang="en-US" sz="1800" dirty="0">
                <a:solidFill>
                  <a:srgbClr val="535353"/>
                </a:solidFill>
                <a:latin typeface="Consolas" panose="020B0609020204030204" pitchFamily="49" charset="0"/>
              </a:rPr>
              <a:t> </a:t>
            </a:r>
            <a:endParaRPr lang="en-US" sz="1800" b="1" dirty="0">
              <a:solidFill>
                <a:srgbClr val="787878"/>
              </a:solidFill>
              <a:highlight>
                <a:srgbClr val="D4D4D4"/>
              </a:highlight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It takes a block and insert it in the </a:t>
            </a:r>
            <a:r>
              <a:rPr lang="en-US" b="1" dirty="0" err="1">
                <a:solidFill>
                  <a:srgbClr val="31E923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FreeMemBlocksList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All blocks inserted in </a:t>
            </a:r>
            <a:r>
              <a:rPr lang="en-US" b="1" dirty="0" err="1">
                <a:solidFill>
                  <a:srgbClr val="31E923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FreeMemBlocksList</a:t>
            </a: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are placed in a </a:t>
            </a:r>
            <a:r>
              <a:rPr lang="en-US" b="1" u="sng" dirty="0">
                <a:solidFill>
                  <a:schemeClr val="tx1"/>
                </a:solidFill>
              </a:rPr>
              <a:t>sorted ascending order</a:t>
            </a:r>
            <a:r>
              <a:rPr lang="en-US" dirty="0">
                <a:solidFill>
                  <a:schemeClr val="tx1"/>
                </a:solidFill>
              </a:rPr>
              <a:t> based on each </a:t>
            </a:r>
            <a:r>
              <a:rPr lang="en-US" b="1" u="sng" dirty="0">
                <a:solidFill>
                  <a:schemeClr val="tx1"/>
                </a:solidFill>
              </a:rPr>
              <a:t>block’s </a:t>
            </a:r>
            <a:r>
              <a:rPr lang="en-US" b="1" u="sng" dirty="0" err="1">
                <a:solidFill>
                  <a:schemeClr val="tx1"/>
                </a:solidFill>
              </a:rPr>
              <a:t>sva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However, if the </a:t>
            </a:r>
            <a:r>
              <a:rPr lang="en-US" dirty="0">
                <a:solidFill>
                  <a:schemeClr val="tx1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inserted block is DIRECTLY adjacent to another free block (either before or after it) </a:t>
            </a:r>
            <a:r>
              <a:rPr lang="en-US" dirty="0">
                <a:solidFill>
                  <a:schemeClr val="tx1"/>
                </a:solidFill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 they </a:t>
            </a:r>
            <a:r>
              <a:rPr lang="en-US" b="1" i="1" u="sng" dirty="0">
                <a:solidFill>
                  <a:schemeClr val="tx1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shall be merged as ONE block</a:t>
            </a:r>
            <a:r>
              <a:rPr lang="en-US" dirty="0">
                <a:solidFill>
                  <a:schemeClr val="tx1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It has the following cases:</a:t>
            </a:r>
          </a:p>
          <a:p>
            <a:pPr lvl="2"/>
            <a:r>
              <a:rPr lang="en-US" sz="1800" b="1" dirty="0">
                <a:solidFill>
                  <a:schemeClr val="tx1"/>
                </a:solidFill>
              </a:rPr>
              <a:t>Case 1:</a:t>
            </a:r>
            <a:r>
              <a:rPr lang="en-US" sz="1800" dirty="0">
                <a:solidFill>
                  <a:schemeClr val="tx1"/>
                </a:solidFill>
              </a:rPr>
              <a:t> If the </a:t>
            </a:r>
            <a:r>
              <a:rPr lang="en-US" sz="2000" b="1" dirty="0" err="1">
                <a:solidFill>
                  <a:srgbClr val="31E923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FreeMemBlocksList</a:t>
            </a:r>
            <a:r>
              <a:rPr lang="en-US" sz="1800" b="1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is empty 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 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insert the given block at the head of the list.</a:t>
            </a:r>
          </a:p>
          <a:p>
            <a:pPr lvl="2"/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Otherwise 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 insert the given block in its </a:t>
            </a:r>
            <a:r>
              <a:rPr lang="en-US" sz="1800" b="1" dirty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correct location 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according to its </a:t>
            </a:r>
            <a:r>
              <a:rPr lang="en-US" sz="1800" dirty="0" err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sva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(simply by 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iterate on the </a:t>
            </a:r>
            <a:r>
              <a:rPr lang="en-US" sz="2000" b="1" dirty="0" err="1">
                <a:solidFill>
                  <a:srgbClr val="31E923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FreeMemBlocksList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). Here, one of the following four cases can be happened:</a:t>
            </a:r>
          </a:p>
          <a:p>
            <a:pPr lvl="3"/>
            <a:r>
              <a:rPr lang="en-US" sz="1800" b="1" dirty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Case 2: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No merge</a:t>
            </a:r>
          </a:p>
          <a:p>
            <a:pPr lvl="3"/>
            <a:r>
              <a:rPr lang="en-US" sz="1800" b="1" dirty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Case 3: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Merge with previous</a:t>
            </a:r>
          </a:p>
          <a:p>
            <a:pPr lvl="3"/>
            <a:r>
              <a:rPr lang="en-US" sz="1800" b="1" dirty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Case 4: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Merge with next</a:t>
            </a:r>
          </a:p>
          <a:p>
            <a:pPr lvl="3"/>
            <a:r>
              <a:rPr lang="en-US" sz="1800" b="1" dirty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Case 5: 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Merge with previous and next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67D934-2F6C-7E32-FD1B-6DE492F5F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30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5F84167-5E39-2096-C9F4-09E2DB6E086F}"/>
                  </a:ext>
                </a:extLst>
              </p14:cNvPr>
              <p14:cNvContentPartPr/>
              <p14:nvPr/>
            </p14:nvContentPartPr>
            <p14:xfrm>
              <a:off x="96480" y="135720"/>
              <a:ext cx="10658520" cy="36021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5F84167-5E39-2096-C9F4-09E2DB6E086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120" y="126360"/>
                <a:ext cx="10677240" cy="3620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76042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A5EDFBF-CE80-1362-496F-9F590F437A50}"/>
              </a:ext>
            </a:extLst>
          </p:cNvPr>
          <p:cNvSpPr/>
          <p:nvPr/>
        </p:nvSpPr>
        <p:spPr>
          <a:xfrm>
            <a:off x="4781077" y="3275585"/>
            <a:ext cx="782690" cy="459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E79B54-89AE-B16F-0088-E59F4AAD1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1028045" cy="1450757"/>
          </a:xfrm>
        </p:spPr>
        <p:txBody>
          <a:bodyPr>
            <a:normAutofit fontScale="90000"/>
          </a:bodyPr>
          <a:lstStyle/>
          <a:p>
            <a:r>
              <a:rPr lang="en-US" dirty="0"/>
              <a:t>MS1: Dynamic Allocator Required Functions</a:t>
            </a:r>
            <a:br>
              <a:rPr lang="en-US" dirty="0"/>
            </a:br>
            <a:r>
              <a:rPr lang="en-US" dirty="0"/>
              <a:t>	</a:t>
            </a:r>
            <a:r>
              <a:rPr lang="en-US" sz="4400" dirty="0"/>
              <a:t>6- </a:t>
            </a:r>
            <a:r>
              <a:rPr lang="en-US" sz="4400" dirty="0" err="1"/>
              <a:t>insert_sorted_with_merge_freeList</a:t>
            </a:r>
            <a:r>
              <a:rPr lang="en-US" sz="4400" dirty="0"/>
              <a:t> (Case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FBB06-D851-C895-01F5-EE1063D01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205" y="1845733"/>
            <a:ext cx="5229877" cy="4469341"/>
          </a:xfrm>
        </p:spPr>
        <p:txBody>
          <a:bodyPr/>
          <a:lstStyle/>
          <a:p>
            <a:endParaRPr lang="en-US" sz="1700" b="1" u="sng" dirty="0">
              <a:solidFill>
                <a:schemeClr val="tx1"/>
              </a:solidFill>
            </a:endParaRPr>
          </a:p>
          <a:p>
            <a:r>
              <a:rPr lang="en-US" sz="1700" b="1" u="sng" dirty="0">
                <a:solidFill>
                  <a:schemeClr val="tx1"/>
                </a:solidFill>
              </a:rPr>
              <a:t>- Case 1 Example:</a:t>
            </a:r>
            <a:br>
              <a:rPr lang="en-US" sz="1700" b="1" u="sng" dirty="0">
                <a:solidFill>
                  <a:schemeClr val="tx1"/>
                </a:solidFill>
              </a:rPr>
            </a:br>
            <a:r>
              <a:rPr lang="en-US" sz="1700" dirty="0">
                <a:solidFill>
                  <a:schemeClr val="tx1"/>
                </a:solidFill>
              </a:rPr>
              <a:t>If the </a:t>
            </a:r>
            <a:r>
              <a:rPr lang="en-US" sz="1700" b="1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blockToInsert</a:t>
            </a:r>
            <a:r>
              <a:rPr lang="en-US" sz="1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chemeClr val="tx1"/>
                </a:solidFill>
              </a:rPr>
              <a:t>is as follows:</a:t>
            </a:r>
          </a:p>
          <a:p>
            <a:r>
              <a:rPr lang="en-US" sz="1600" dirty="0">
                <a:solidFill>
                  <a:srgbClr val="000000"/>
                </a:solidFill>
              </a:rPr>
              <a:t>If the list is empty </a:t>
            </a:r>
            <a:r>
              <a:rPr lang="en-US" sz="1600" dirty="0">
                <a:solidFill>
                  <a:srgbClr val="000000"/>
                </a:solidFill>
                <a:sym typeface="Wingdings" panose="05000000000000000000" pitchFamily="2" charset="2"/>
              </a:rPr>
              <a:t> </a:t>
            </a:r>
            <a:r>
              <a:rPr lang="en-US" sz="1600" dirty="0">
                <a:solidFill>
                  <a:srgbClr val="000000"/>
                </a:solidFill>
              </a:rPr>
              <a:t>add it to the head.</a:t>
            </a:r>
          </a:p>
          <a:p>
            <a:endParaRPr lang="en-US" sz="1700" dirty="0">
              <a:solidFill>
                <a:schemeClr val="tx1"/>
              </a:solidFill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sz="15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704632-C910-BFAC-996B-3D2109DCF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31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12B5E2-8485-B7E8-C14E-1115BAE9582F}"/>
              </a:ext>
            </a:extLst>
          </p:cNvPr>
          <p:cNvSpPr txBox="1"/>
          <p:nvPr/>
        </p:nvSpPr>
        <p:spPr>
          <a:xfrm>
            <a:off x="4064895" y="2642234"/>
            <a:ext cx="168820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 err="1">
                <a:solidFill>
                  <a:srgbClr val="31E923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FreeMemBlocksList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034A9E-D7F2-5FDD-3FC1-416683E8E6E1}"/>
              </a:ext>
            </a:extLst>
          </p:cNvPr>
          <p:cNvSpPr txBox="1"/>
          <p:nvPr/>
        </p:nvSpPr>
        <p:spPr>
          <a:xfrm>
            <a:off x="6112279" y="3706489"/>
            <a:ext cx="26785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MemBlockNodes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Array</a:t>
            </a:r>
            <a:endParaRPr lang="en-US" sz="1400" b="1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DD6C239-3F84-F580-15C5-9E3562C8D90F}"/>
              </a:ext>
            </a:extLst>
          </p:cNvPr>
          <p:cNvSpPr/>
          <p:nvPr/>
        </p:nvSpPr>
        <p:spPr>
          <a:xfrm>
            <a:off x="5562482" y="3275584"/>
            <a:ext cx="782690" cy="459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A70850B-51CF-108D-E315-B629B6702956}"/>
              </a:ext>
            </a:extLst>
          </p:cNvPr>
          <p:cNvSpPr/>
          <p:nvPr/>
        </p:nvSpPr>
        <p:spPr>
          <a:xfrm>
            <a:off x="7125988" y="3288085"/>
            <a:ext cx="782690" cy="459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385A338-4ABD-D994-49C8-3A520C66A756}"/>
              </a:ext>
            </a:extLst>
          </p:cNvPr>
          <p:cNvSpPr/>
          <p:nvPr/>
        </p:nvSpPr>
        <p:spPr>
          <a:xfrm>
            <a:off x="8687620" y="3285830"/>
            <a:ext cx="782690" cy="459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0BEB307-90FB-8526-ED67-5DC00FDBD207}"/>
              </a:ext>
            </a:extLst>
          </p:cNvPr>
          <p:cNvSpPr/>
          <p:nvPr/>
        </p:nvSpPr>
        <p:spPr>
          <a:xfrm>
            <a:off x="9476826" y="3285109"/>
            <a:ext cx="782690" cy="459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FA49B6-7EA7-39CE-E122-BF21CC3DAEA1}"/>
              </a:ext>
            </a:extLst>
          </p:cNvPr>
          <p:cNvSpPr txBox="1"/>
          <p:nvPr/>
        </p:nvSpPr>
        <p:spPr>
          <a:xfrm>
            <a:off x="7729382" y="2642235"/>
            <a:ext cx="21229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 err="1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AvailableMemBlocksList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723426E-024B-3672-9D7C-22235217F7B1}"/>
              </a:ext>
            </a:extLst>
          </p:cNvPr>
          <p:cNvSpPr/>
          <p:nvPr/>
        </p:nvSpPr>
        <p:spPr>
          <a:xfrm>
            <a:off x="10258980" y="3291675"/>
            <a:ext cx="782690" cy="459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123DBBD8-485E-8CD5-7E7C-738154012890}"/>
              </a:ext>
            </a:extLst>
          </p:cNvPr>
          <p:cNvCxnSpPr>
            <a:cxnSpLocks/>
            <a:stCxn id="13" idx="2"/>
            <a:endCxn id="11" idx="0"/>
          </p:cNvCxnSpPr>
          <p:nvPr/>
        </p:nvCxnSpPr>
        <p:spPr>
          <a:xfrm rot="16200000" flipH="1">
            <a:off x="8766994" y="2973859"/>
            <a:ext cx="335818" cy="288123"/>
          </a:xfrm>
          <a:prstGeom prst="curvedConnector3">
            <a:avLst>
              <a:gd name="adj1" fmla="val 50000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B11853C9-0ABB-0852-1F48-E8602B203A89}"/>
              </a:ext>
            </a:extLst>
          </p:cNvPr>
          <p:cNvCxnSpPr>
            <a:cxnSpLocks/>
            <a:stCxn id="11" idx="0"/>
            <a:endCxn id="12" idx="0"/>
          </p:cNvCxnSpPr>
          <p:nvPr/>
        </p:nvCxnSpPr>
        <p:spPr>
          <a:xfrm rot="5400000" flipH="1" flipV="1">
            <a:off x="9473208" y="2890867"/>
            <a:ext cx="721" cy="789206"/>
          </a:xfrm>
          <a:prstGeom prst="curvedConnector3">
            <a:avLst>
              <a:gd name="adj1" fmla="val 31805964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EA7D6C27-1208-A927-2D68-DCF76D96B6B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265672" y="2905232"/>
            <a:ext cx="721" cy="789206"/>
          </a:xfrm>
          <a:prstGeom prst="curvedConnector3">
            <a:avLst>
              <a:gd name="adj1" fmla="val 31805964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36CFA55-18DC-BB7D-B4F2-46650845AC09}"/>
              </a:ext>
            </a:extLst>
          </p:cNvPr>
          <p:cNvSpPr/>
          <p:nvPr/>
        </p:nvSpPr>
        <p:spPr>
          <a:xfrm>
            <a:off x="2335520" y="3320453"/>
            <a:ext cx="768800" cy="459950"/>
          </a:xfrm>
          <a:prstGeom prst="roundRect">
            <a:avLst/>
          </a:prstGeom>
          <a:solidFill>
            <a:srgbClr val="31E9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Sva</a:t>
            </a:r>
            <a:r>
              <a:rPr lang="en-US" sz="1200" dirty="0">
                <a:solidFill>
                  <a:schemeClr val="tx1"/>
                </a:solidFill>
              </a:rPr>
              <a:t>=0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Size=4K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04AF6AF-59C0-0752-ABF0-B91BA62DB5E6}"/>
              </a:ext>
            </a:extLst>
          </p:cNvPr>
          <p:cNvSpPr/>
          <p:nvPr/>
        </p:nvSpPr>
        <p:spPr>
          <a:xfrm>
            <a:off x="6355397" y="3276448"/>
            <a:ext cx="782690" cy="459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D86182B-9401-F8DA-360C-9F6A2AEF5C40}"/>
              </a:ext>
            </a:extLst>
          </p:cNvPr>
          <p:cNvSpPr/>
          <p:nvPr/>
        </p:nvSpPr>
        <p:spPr>
          <a:xfrm>
            <a:off x="7898926" y="3285973"/>
            <a:ext cx="782690" cy="459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3775DCB8-5C95-2167-6B79-08A1D92056E8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5753100" y="2796122"/>
            <a:ext cx="701142" cy="1"/>
          </a:xfrm>
          <a:prstGeom prst="curvedConnector3">
            <a:avLst>
              <a:gd name="adj1" fmla="val 50000"/>
            </a:avLst>
          </a:prstGeom>
          <a:ln w="28575">
            <a:solidFill>
              <a:srgbClr val="31E92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72DB6DE8-E327-BDC6-ED0F-E1B7FA8CEC23}"/>
              </a:ext>
            </a:extLst>
          </p:cNvPr>
          <p:cNvCxnSpPr>
            <a:cxnSpLocks/>
          </p:cNvCxnSpPr>
          <p:nvPr/>
        </p:nvCxnSpPr>
        <p:spPr>
          <a:xfrm rot="16200000" flipH="1">
            <a:off x="4935241" y="2945817"/>
            <a:ext cx="335818" cy="288123"/>
          </a:xfrm>
          <a:prstGeom prst="curvedConnector3">
            <a:avLst>
              <a:gd name="adj1" fmla="val 50000"/>
            </a:avLst>
          </a:prstGeom>
          <a:ln w="28575">
            <a:solidFill>
              <a:srgbClr val="31E92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37B1828-9FC2-F735-52F9-19E2134E624F}"/>
              </a:ext>
            </a:extLst>
          </p:cNvPr>
          <p:cNvSpPr txBox="1"/>
          <p:nvPr/>
        </p:nvSpPr>
        <p:spPr>
          <a:xfrm>
            <a:off x="4064895" y="2642235"/>
            <a:ext cx="168820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 err="1">
                <a:solidFill>
                  <a:srgbClr val="31E923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FreeMemBlocksList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3A6A9C0-CF5D-CD39-40C5-1298C54BB706}"/>
              </a:ext>
            </a:extLst>
          </p:cNvPr>
          <p:cNvSpPr txBox="1"/>
          <p:nvPr/>
        </p:nvSpPr>
        <p:spPr>
          <a:xfrm>
            <a:off x="6112279" y="3706490"/>
            <a:ext cx="26785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MemBlockNodes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Array</a:t>
            </a:r>
            <a:endParaRPr lang="en-US" sz="1400" b="1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274FBA3-75E8-874F-4499-BE5D3449CD16}"/>
              </a:ext>
            </a:extLst>
          </p:cNvPr>
          <p:cNvSpPr/>
          <p:nvPr/>
        </p:nvSpPr>
        <p:spPr>
          <a:xfrm>
            <a:off x="5562594" y="3275428"/>
            <a:ext cx="782690" cy="459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DD97205-6C70-FFF2-38D3-9274BEDC71AE}"/>
              </a:ext>
            </a:extLst>
          </p:cNvPr>
          <p:cNvSpPr/>
          <p:nvPr/>
        </p:nvSpPr>
        <p:spPr>
          <a:xfrm>
            <a:off x="7125988" y="3288086"/>
            <a:ext cx="782690" cy="459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495FB596-F571-8C60-FFA4-A164E75B57FC}"/>
              </a:ext>
            </a:extLst>
          </p:cNvPr>
          <p:cNvSpPr/>
          <p:nvPr/>
        </p:nvSpPr>
        <p:spPr>
          <a:xfrm>
            <a:off x="8687620" y="3285831"/>
            <a:ext cx="782690" cy="459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DE667B6E-C5C8-B0C8-706E-A82BA03BD072}"/>
              </a:ext>
            </a:extLst>
          </p:cNvPr>
          <p:cNvSpPr/>
          <p:nvPr/>
        </p:nvSpPr>
        <p:spPr>
          <a:xfrm>
            <a:off x="9476826" y="3285110"/>
            <a:ext cx="782690" cy="459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2BC4EE5A-15EE-63EF-72C3-1579DEFEF116}"/>
              </a:ext>
            </a:extLst>
          </p:cNvPr>
          <p:cNvSpPr/>
          <p:nvPr/>
        </p:nvSpPr>
        <p:spPr>
          <a:xfrm>
            <a:off x="10258980" y="3291676"/>
            <a:ext cx="782690" cy="459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3FC59E3A-83DD-B1AF-9F44-0801C74C50F0}"/>
              </a:ext>
            </a:extLst>
          </p:cNvPr>
          <p:cNvCxnSpPr>
            <a:cxnSpLocks/>
            <a:endCxn id="29" idx="0"/>
          </p:cNvCxnSpPr>
          <p:nvPr/>
        </p:nvCxnSpPr>
        <p:spPr>
          <a:xfrm rot="16200000" flipH="1">
            <a:off x="8766994" y="2973860"/>
            <a:ext cx="335818" cy="288123"/>
          </a:xfrm>
          <a:prstGeom prst="curvedConnector3">
            <a:avLst>
              <a:gd name="adj1" fmla="val 50000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454E7342-18D0-19C5-0AB1-374F681B27F7}"/>
              </a:ext>
            </a:extLst>
          </p:cNvPr>
          <p:cNvCxnSpPr>
            <a:cxnSpLocks/>
            <a:stCxn id="29" idx="0"/>
            <a:endCxn id="30" idx="0"/>
          </p:cNvCxnSpPr>
          <p:nvPr/>
        </p:nvCxnSpPr>
        <p:spPr>
          <a:xfrm rot="5400000" flipH="1" flipV="1">
            <a:off x="9473208" y="2890868"/>
            <a:ext cx="721" cy="789206"/>
          </a:xfrm>
          <a:prstGeom prst="curvedConnector3">
            <a:avLst>
              <a:gd name="adj1" fmla="val 31805964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B160A2C9-5788-8D1A-13DF-E019FF1B839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265672" y="2905233"/>
            <a:ext cx="721" cy="789206"/>
          </a:xfrm>
          <a:prstGeom prst="curvedConnector3">
            <a:avLst>
              <a:gd name="adj1" fmla="val 31805964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BC9FF4C6-9B20-63DC-8600-F2B8AD83F17A}"/>
              </a:ext>
            </a:extLst>
          </p:cNvPr>
          <p:cNvSpPr/>
          <p:nvPr/>
        </p:nvSpPr>
        <p:spPr>
          <a:xfrm>
            <a:off x="6355397" y="3276449"/>
            <a:ext cx="782690" cy="459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6D3CB5DD-AF83-F2EB-D96B-3D612FDE7C4E}"/>
              </a:ext>
            </a:extLst>
          </p:cNvPr>
          <p:cNvSpPr/>
          <p:nvPr/>
        </p:nvSpPr>
        <p:spPr>
          <a:xfrm>
            <a:off x="7898926" y="3285974"/>
            <a:ext cx="782690" cy="459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219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0.00509 L 0.05364 0.03866 C 0.06484 0.04861 0.08164 0.05394 0.09922 0.05394 C 0.11927 0.05394 0.13528 0.04861 0.14648 0.03866 L 0.20026 -0.00509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13" y="29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79B54-89AE-B16F-0088-E59F4AAD1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1028045" cy="1450757"/>
          </a:xfrm>
        </p:spPr>
        <p:txBody>
          <a:bodyPr>
            <a:normAutofit fontScale="90000"/>
          </a:bodyPr>
          <a:lstStyle/>
          <a:p>
            <a:r>
              <a:rPr lang="en-US" dirty="0"/>
              <a:t>MS1: Dynamic Allocator Required Functions</a:t>
            </a:r>
            <a:br>
              <a:rPr lang="en-US" dirty="0"/>
            </a:br>
            <a:r>
              <a:rPr lang="en-US" dirty="0"/>
              <a:t>	</a:t>
            </a:r>
            <a:r>
              <a:rPr lang="en-US" sz="4400" dirty="0"/>
              <a:t>6- </a:t>
            </a:r>
            <a:r>
              <a:rPr lang="en-US" sz="4400" dirty="0" err="1"/>
              <a:t>insert_sorted_with_merge_freeList</a:t>
            </a:r>
            <a:r>
              <a:rPr lang="en-US" sz="4400" dirty="0"/>
              <a:t> (Case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FBB06-D851-C895-01F5-EE1063D01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205" y="1845733"/>
            <a:ext cx="5229877" cy="446934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sz="1700" b="1" u="sng" dirty="0">
                <a:solidFill>
                  <a:schemeClr val="tx1"/>
                </a:solidFill>
              </a:rPr>
              <a:t>- Case 2 – NO MERGE:</a:t>
            </a:r>
            <a:br>
              <a:rPr lang="en-US" sz="1700" b="1" u="sng" dirty="0">
                <a:solidFill>
                  <a:schemeClr val="tx1"/>
                </a:solidFill>
              </a:rPr>
            </a:br>
            <a:r>
              <a:rPr lang="en-US" sz="1700" dirty="0">
                <a:solidFill>
                  <a:schemeClr val="tx1"/>
                </a:solidFill>
              </a:rPr>
              <a:t>If the </a:t>
            </a:r>
            <a:r>
              <a:rPr lang="en-US" sz="1700" b="1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blockToInsert</a:t>
            </a:r>
            <a:r>
              <a:rPr lang="en-US" sz="1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chemeClr val="tx1"/>
                </a:solidFill>
              </a:rPr>
              <a:t>is as follows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If the given block is NOT DIRECTLY ADJACENT to its next and previous free blocks </a:t>
            </a:r>
            <a:r>
              <a:rPr lang="en-US" dirty="0">
                <a:solidFill>
                  <a:srgbClr val="000000"/>
                </a:solidFill>
                <a:sym typeface="Wingdings" panose="05000000000000000000" pitchFamily="2" charset="2"/>
              </a:rPr>
              <a:t> </a:t>
            </a:r>
            <a:r>
              <a:rPr lang="en-US" dirty="0">
                <a:solidFill>
                  <a:srgbClr val="000000"/>
                </a:solidFill>
              </a:rPr>
              <a:t>add it without merge.</a:t>
            </a:r>
          </a:p>
          <a:p>
            <a:pPr lvl="1"/>
            <a:endParaRPr lang="en-US" sz="1600" dirty="0">
              <a:solidFill>
                <a:srgbClr val="000000"/>
              </a:solidFill>
            </a:endParaRPr>
          </a:p>
          <a:p>
            <a:pPr lvl="1"/>
            <a:endParaRPr lang="en-US" sz="15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704632-C910-BFAC-996B-3D2109DCF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32</a:t>
            </a:fld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9443AD6-141D-1195-3075-F8832E7C389F}"/>
              </a:ext>
            </a:extLst>
          </p:cNvPr>
          <p:cNvSpPr txBox="1"/>
          <p:nvPr/>
        </p:nvSpPr>
        <p:spPr>
          <a:xfrm>
            <a:off x="5065020" y="2338669"/>
            <a:ext cx="168820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 err="1">
                <a:solidFill>
                  <a:srgbClr val="31E923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FreeMemBlocksList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42F3873E-6E3D-A7FB-26D6-DF4EF5FF5FF9}"/>
              </a:ext>
            </a:extLst>
          </p:cNvPr>
          <p:cNvSpPr/>
          <p:nvPr/>
        </p:nvSpPr>
        <p:spPr>
          <a:xfrm>
            <a:off x="6562607" y="2972019"/>
            <a:ext cx="782690" cy="459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855E355D-919E-C816-80F6-38AC2B2412F4}"/>
              </a:ext>
            </a:extLst>
          </p:cNvPr>
          <p:cNvSpPr/>
          <p:nvPr/>
        </p:nvSpPr>
        <p:spPr>
          <a:xfrm>
            <a:off x="8126113" y="2984520"/>
            <a:ext cx="782690" cy="459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5D9ED573-36C8-3184-438A-DB40AF61DECD}"/>
              </a:ext>
            </a:extLst>
          </p:cNvPr>
          <p:cNvSpPr/>
          <p:nvPr/>
        </p:nvSpPr>
        <p:spPr>
          <a:xfrm>
            <a:off x="9687745" y="2982265"/>
            <a:ext cx="782690" cy="459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F271F919-2AE1-6698-22E0-2E88FDBFB8E8}"/>
              </a:ext>
            </a:extLst>
          </p:cNvPr>
          <p:cNvSpPr/>
          <p:nvPr/>
        </p:nvSpPr>
        <p:spPr>
          <a:xfrm>
            <a:off x="10476951" y="2981544"/>
            <a:ext cx="782690" cy="459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8FF53F77-74EE-CC0E-0DED-F931EB78C9AD}"/>
              </a:ext>
            </a:extLst>
          </p:cNvPr>
          <p:cNvSpPr/>
          <p:nvPr/>
        </p:nvSpPr>
        <p:spPr>
          <a:xfrm>
            <a:off x="11259105" y="2988110"/>
            <a:ext cx="782690" cy="459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6CF9B76A-4DE9-85DD-D3D4-5B70E33CB396}"/>
              </a:ext>
            </a:extLst>
          </p:cNvPr>
          <p:cNvCxnSpPr>
            <a:cxnSpLocks/>
            <a:endCxn id="45" idx="0"/>
          </p:cNvCxnSpPr>
          <p:nvPr/>
        </p:nvCxnSpPr>
        <p:spPr>
          <a:xfrm rot="16200000" flipH="1">
            <a:off x="9767119" y="2670294"/>
            <a:ext cx="335818" cy="288123"/>
          </a:xfrm>
          <a:prstGeom prst="curvedConnector3">
            <a:avLst>
              <a:gd name="adj1" fmla="val 50000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Curved 48">
            <a:extLst>
              <a:ext uri="{FF2B5EF4-FFF2-40B4-BE49-F238E27FC236}">
                <a16:creationId xmlns:a16="http://schemas.microsoft.com/office/drawing/2014/main" id="{45CD86ED-4F8D-C894-38E5-1A8DEDDCE50F}"/>
              </a:ext>
            </a:extLst>
          </p:cNvPr>
          <p:cNvCxnSpPr>
            <a:cxnSpLocks/>
            <a:stCxn id="45" idx="0"/>
            <a:endCxn id="46" idx="0"/>
          </p:cNvCxnSpPr>
          <p:nvPr/>
        </p:nvCxnSpPr>
        <p:spPr>
          <a:xfrm rot="5400000" flipH="1" flipV="1">
            <a:off x="10473333" y="2587302"/>
            <a:ext cx="721" cy="789206"/>
          </a:xfrm>
          <a:prstGeom prst="curvedConnector3">
            <a:avLst>
              <a:gd name="adj1" fmla="val 31805964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Curved 49">
            <a:extLst>
              <a:ext uri="{FF2B5EF4-FFF2-40B4-BE49-F238E27FC236}">
                <a16:creationId xmlns:a16="http://schemas.microsoft.com/office/drawing/2014/main" id="{2FBF800D-D0BC-C744-0E32-FC2B379E5E4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1265797" y="2601667"/>
            <a:ext cx="721" cy="789206"/>
          </a:xfrm>
          <a:prstGeom prst="curvedConnector3">
            <a:avLst>
              <a:gd name="adj1" fmla="val 31805964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B7A946B8-E876-E1FE-1DEA-051580010BCF}"/>
              </a:ext>
            </a:extLst>
          </p:cNvPr>
          <p:cNvSpPr/>
          <p:nvPr/>
        </p:nvSpPr>
        <p:spPr>
          <a:xfrm>
            <a:off x="8899051" y="2982408"/>
            <a:ext cx="782690" cy="459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D2C92A36-6E7E-1ADA-85C3-724223C70415}"/>
              </a:ext>
            </a:extLst>
          </p:cNvPr>
          <p:cNvCxnSpPr>
            <a:cxnSpLocks/>
            <a:endCxn id="58" idx="0"/>
          </p:cNvCxnSpPr>
          <p:nvPr/>
        </p:nvCxnSpPr>
        <p:spPr>
          <a:xfrm rot="16200000" flipH="1">
            <a:off x="5885027" y="2692590"/>
            <a:ext cx="350646" cy="202274"/>
          </a:xfrm>
          <a:prstGeom prst="curvedConnector3">
            <a:avLst>
              <a:gd name="adj1" fmla="val 50000"/>
            </a:avLst>
          </a:prstGeom>
          <a:ln w="28575">
            <a:solidFill>
              <a:srgbClr val="31E92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9978A2C2-B45C-9A15-A220-B782E80C7C9B}"/>
              </a:ext>
            </a:extLst>
          </p:cNvPr>
          <p:cNvSpPr/>
          <p:nvPr/>
        </p:nvSpPr>
        <p:spPr>
          <a:xfrm>
            <a:off x="3549369" y="2305567"/>
            <a:ext cx="782690" cy="459950"/>
          </a:xfrm>
          <a:prstGeom prst="roundRect">
            <a:avLst/>
          </a:prstGeom>
          <a:solidFill>
            <a:srgbClr val="31E9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Sva</a:t>
            </a:r>
            <a:r>
              <a:rPr lang="en-US" sz="1200" dirty="0">
                <a:solidFill>
                  <a:schemeClr val="tx1"/>
                </a:solidFill>
              </a:rPr>
              <a:t>=40K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Size=10K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F337DD23-C7A1-BABD-6149-1F6CE1EA2DC2}"/>
              </a:ext>
            </a:extLst>
          </p:cNvPr>
          <p:cNvSpPr/>
          <p:nvPr/>
        </p:nvSpPr>
        <p:spPr>
          <a:xfrm>
            <a:off x="5770142" y="2969050"/>
            <a:ext cx="782690" cy="459950"/>
          </a:xfrm>
          <a:prstGeom prst="roundRect">
            <a:avLst/>
          </a:prstGeom>
          <a:solidFill>
            <a:srgbClr val="31E9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Sva</a:t>
            </a:r>
            <a:r>
              <a:rPr lang="en-US" sz="1200" dirty="0">
                <a:solidFill>
                  <a:schemeClr val="tx1"/>
                </a:solidFill>
              </a:rPr>
              <a:t>=0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Size=4K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79AF031D-4D5B-A56B-40C0-FEBF63161E4D}"/>
              </a:ext>
            </a:extLst>
          </p:cNvPr>
          <p:cNvSpPr/>
          <p:nvPr/>
        </p:nvSpPr>
        <p:spPr>
          <a:xfrm>
            <a:off x="7347171" y="2969050"/>
            <a:ext cx="782690" cy="459950"/>
          </a:xfrm>
          <a:prstGeom prst="roundRect">
            <a:avLst/>
          </a:prstGeom>
          <a:solidFill>
            <a:srgbClr val="31E9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Sva</a:t>
            </a:r>
            <a:r>
              <a:rPr lang="en-US" sz="1200" dirty="0">
                <a:solidFill>
                  <a:schemeClr val="tx1"/>
                </a:solidFill>
              </a:rPr>
              <a:t>=12K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Size=8K</a:t>
            </a:r>
          </a:p>
        </p:txBody>
      </p:sp>
      <p:cxnSp>
        <p:nvCxnSpPr>
          <p:cNvPr id="61" name="Connector: Curved 60">
            <a:extLst>
              <a:ext uri="{FF2B5EF4-FFF2-40B4-BE49-F238E27FC236}">
                <a16:creationId xmlns:a16="http://schemas.microsoft.com/office/drawing/2014/main" id="{9E01BFCF-21D3-866D-15BF-095EF52205A2}"/>
              </a:ext>
            </a:extLst>
          </p:cNvPr>
          <p:cNvCxnSpPr>
            <a:cxnSpLocks/>
            <a:stCxn id="58" idx="0"/>
            <a:endCxn id="60" idx="0"/>
          </p:cNvCxnSpPr>
          <p:nvPr/>
        </p:nvCxnSpPr>
        <p:spPr>
          <a:xfrm rot="5400000" flipH="1" flipV="1">
            <a:off x="6950001" y="2180536"/>
            <a:ext cx="12700" cy="1577029"/>
          </a:xfrm>
          <a:prstGeom prst="curvedConnector3">
            <a:avLst>
              <a:gd name="adj1" fmla="val 1800000"/>
            </a:avLst>
          </a:prstGeom>
          <a:ln w="28575">
            <a:solidFill>
              <a:srgbClr val="31E92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309B6DB6-2312-E01A-C4E0-27B51D005D7A}"/>
              </a:ext>
            </a:extLst>
          </p:cNvPr>
          <p:cNvSpPr/>
          <p:nvPr/>
        </p:nvSpPr>
        <p:spPr>
          <a:xfrm>
            <a:off x="8128294" y="2978575"/>
            <a:ext cx="782690" cy="459950"/>
          </a:xfrm>
          <a:prstGeom prst="roundRect">
            <a:avLst/>
          </a:prstGeom>
          <a:solidFill>
            <a:srgbClr val="31E9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Sva</a:t>
            </a:r>
            <a:r>
              <a:rPr lang="en-US" sz="1200" dirty="0">
                <a:solidFill>
                  <a:schemeClr val="tx1"/>
                </a:solidFill>
              </a:rPr>
              <a:t>=80K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Size=3K</a:t>
            </a:r>
          </a:p>
        </p:txBody>
      </p:sp>
      <p:cxnSp>
        <p:nvCxnSpPr>
          <p:cNvPr id="66" name="Connector: Curved 65">
            <a:extLst>
              <a:ext uri="{FF2B5EF4-FFF2-40B4-BE49-F238E27FC236}">
                <a16:creationId xmlns:a16="http://schemas.microsoft.com/office/drawing/2014/main" id="{EF6362E8-7BCA-85B9-27C4-85FA9DFFCEC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949476" y="2180534"/>
            <a:ext cx="12700" cy="1577029"/>
          </a:xfrm>
          <a:prstGeom prst="curvedConnector3">
            <a:avLst>
              <a:gd name="adj1" fmla="val 1800000"/>
            </a:avLst>
          </a:prstGeom>
          <a:ln w="28575">
            <a:solidFill>
              <a:srgbClr val="31E92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Curved 66">
            <a:extLst>
              <a:ext uri="{FF2B5EF4-FFF2-40B4-BE49-F238E27FC236}">
                <a16:creationId xmlns:a16="http://schemas.microsoft.com/office/drawing/2014/main" id="{96626769-1231-8567-3C19-94BA8365AF9E}"/>
              </a:ext>
            </a:extLst>
          </p:cNvPr>
          <p:cNvCxnSpPr>
            <a:cxnSpLocks/>
            <a:stCxn id="60" idx="0"/>
            <a:endCxn id="64" idx="0"/>
          </p:cNvCxnSpPr>
          <p:nvPr/>
        </p:nvCxnSpPr>
        <p:spPr>
          <a:xfrm rot="16200000" flipH="1">
            <a:off x="8124314" y="2583251"/>
            <a:ext cx="9525" cy="781123"/>
          </a:xfrm>
          <a:prstGeom prst="curvedConnector3">
            <a:avLst>
              <a:gd name="adj1" fmla="val -2400000"/>
            </a:avLst>
          </a:prstGeom>
          <a:ln w="28575">
            <a:solidFill>
              <a:srgbClr val="31E92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B84B923E-5E8E-DD4F-2DE3-4BAF7C099C4C}"/>
              </a:ext>
            </a:extLst>
          </p:cNvPr>
          <p:cNvSpPr txBox="1"/>
          <p:nvPr/>
        </p:nvSpPr>
        <p:spPr>
          <a:xfrm>
            <a:off x="8620281" y="2385045"/>
            <a:ext cx="21229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 err="1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AvailableMemBlocksList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3" name="Connector: Curved 72">
            <a:extLst>
              <a:ext uri="{FF2B5EF4-FFF2-40B4-BE49-F238E27FC236}">
                <a16:creationId xmlns:a16="http://schemas.microsoft.com/office/drawing/2014/main" id="{726E2039-988F-D370-211C-355C738A0D8F}"/>
              </a:ext>
            </a:extLst>
          </p:cNvPr>
          <p:cNvCxnSpPr>
            <a:cxnSpLocks/>
            <a:stCxn id="60" idx="2"/>
          </p:cNvCxnSpPr>
          <p:nvPr/>
        </p:nvCxnSpPr>
        <p:spPr>
          <a:xfrm rot="16200000" flipH="1">
            <a:off x="7759259" y="3408256"/>
            <a:ext cx="229900" cy="271387"/>
          </a:xfrm>
          <a:prstGeom prst="curvedConnector2">
            <a:avLst/>
          </a:prstGeom>
          <a:ln w="28575">
            <a:solidFill>
              <a:srgbClr val="31E92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Curved 76">
            <a:extLst>
              <a:ext uri="{FF2B5EF4-FFF2-40B4-BE49-F238E27FC236}">
                <a16:creationId xmlns:a16="http://schemas.microsoft.com/office/drawing/2014/main" id="{D895DA6E-D075-1124-C078-3E3924DD98B6}"/>
              </a:ext>
            </a:extLst>
          </p:cNvPr>
          <p:cNvCxnSpPr>
            <a:cxnSpLocks/>
            <a:endCxn id="64" idx="2"/>
          </p:cNvCxnSpPr>
          <p:nvPr/>
        </p:nvCxnSpPr>
        <p:spPr>
          <a:xfrm flipV="1">
            <a:off x="8248254" y="3438525"/>
            <a:ext cx="271385" cy="229901"/>
          </a:xfrm>
          <a:prstGeom prst="curvedConnector2">
            <a:avLst/>
          </a:prstGeom>
          <a:ln w="28575">
            <a:solidFill>
              <a:srgbClr val="31E92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3D4A9770-CFE2-49ED-B526-7B45295A405D}"/>
              </a:ext>
            </a:extLst>
          </p:cNvPr>
          <p:cNvSpPr txBox="1"/>
          <p:nvPr/>
        </p:nvSpPr>
        <p:spPr>
          <a:xfrm>
            <a:off x="2422893" y="4679740"/>
            <a:ext cx="6694497" cy="10156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solidFill>
                  <a:srgbClr val="FF0000"/>
                </a:solidFill>
              </a:rPr>
              <a:t>Note:</a:t>
            </a:r>
            <a:r>
              <a:rPr lang="en-US" sz="2000" dirty="0"/>
              <a:t> Take care that through iterating the </a:t>
            </a:r>
            <a:r>
              <a:rPr lang="en-US" sz="2000" b="1" dirty="0" err="1">
                <a:solidFill>
                  <a:srgbClr val="31E923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FreeMemBlocksList</a:t>
            </a:r>
            <a:r>
              <a:rPr lang="en-US" sz="2000" b="1" dirty="0">
                <a:solidFill>
                  <a:srgbClr val="31E923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/>
              <a:t>you can find either the NEXT or the PREVIOUS with NULL. </a:t>
            </a:r>
          </a:p>
          <a:p>
            <a:r>
              <a:rPr lang="en-US" sz="2000" dirty="0"/>
              <a:t>In this case, link the given block with whatever exists.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A04B1FF-B394-91AA-B18B-71D9CCDB7BFF}"/>
                  </a:ext>
                </a:extLst>
              </p14:cNvPr>
              <p14:cNvContentPartPr/>
              <p14:nvPr/>
            </p14:nvContentPartPr>
            <p14:xfrm>
              <a:off x="3922200" y="2319840"/>
              <a:ext cx="4973400" cy="1341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A04B1FF-B394-91AA-B18B-71D9CCDB7BF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12840" y="2310480"/>
                <a:ext cx="4992120" cy="1360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8908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6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6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4.07407E-6 L 2.91667E-6 0.10231 C 2.91667E-6 0.14861 0.09401 0.20601 0.17044 0.20601 L 0.34153 0.20601 " pathEditMode="relative" rAng="0" ptsTypes="AAAA">
                                      <p:cBhvr>
                                        <p:cTn id="18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70" y="10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60" grpId="0" animBg="1"/>
      <p:bldP spid="64" grpId="0" animBg="1"/>
      <p:bldP spid="8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B3A0C-2F6B-4147-3C69-ADDB9082A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970895" cy="1450757"/>
          </a:xfrm>
        </p:spPr>
        <p:txBody>
          <a:bodyPr>
            <a:normAutofit fontScale="90000"/>
          </a:bodyPr>
          <a:lstStyle/>
          <a:p>
            <a:r>
              <a:rPr lang="en-US" dirty="0"/>
              <a:t>MS1: Dynamic Allocator Required Functions</a:t>
            </a:r>
            <a:br>
              <a:rPr lang="en-US" dirty="0"/>
            </a:br>
            <a:r>
              <a:rPr lang="en-US" dirty="0"/>
              <a:t>	</a:t>
            </a:r>
            <a:r>
              <a:rPr lang="en-US" sz="4400" dirty="0"/>
              <a:t>6- </a:t>
            </a:r>
            <a:r>
              <a:rPr lang="en-US" sz="4400" dirty="0" err="1"/>
              <a:t>insert_sorted_with_merge_freeList</a:t>
            </a:r>
            <a:r>
              <a:rPr lang="en-US" sz="4400" dirty="0"/>
              <a:t> (Case 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506B9-0CFF-B1C0-3880-1B723DA80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350" y="2173137"/>
            <a:ext cx="5172600" cy="4023360"/>
          </a:xfrm>
        </p:spPr>
        <p:txBody>
          <a:bodyPr>
            <a:normAutofit/>
          </a:bodyPr>
          <a:lstStyle/>
          <a:p>
            <a:r>
              <a:rPr lang="en-US" sz="1700" b="1" u="sng" dirty="0">
                <a:solidFill>
                  <a:schemeClr val="tx1"/>
                </a:solidFill>
              </a:rPr>
              <a:t>- Case 3 – MERGE with PREVIOUS:</a:t>
            </a:r>
            <a:br>
              <a:rPr lang="en-US" sz="1700" b="1" u="sng" dirty="0">
                <a:solidFill>
                  <a:schemeClr val="tx1"/>
                </a:solidFill>
              </a:rPr>
            </a:br>
            <a:r>
              <a:rPr lang="en-US" sz="1700" dirty="0">
                <a:solidFill>
                  <a:schemeClr val="tx1"/>
                </a:solidFill>
              </a:rPr>
              <a:t>If the </a:t>
            </a:r>
            <a:r>
              <a:rPr lang="en-US" sz="1700" b="1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blockToInsert</a:t>
            </a:r>
            <a:r>
              <a:rPr lang="en-US" sz="1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chemeClr val="tx1"/>
                </a:solidFill>
              </a:rPr>
              <a:t>is as follows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If the given block is DIRECTLY ADJACENT to its previous free block </a:t>
            </a:r>
            <a:r>
              <a:rPr lang="en-US" dirty="0">
                <a:solidFill>
                  <a:srgbClr val="000000"/>
                </a:solidFill>
                <a:sym typeface="Wingdings" panose="05000000000000000000" pitchFamily="2" charset="2"/>
              </a:rPr>
              <a:t> </a:t>
            </a:r>
            <a:r>
              <a:rPr lang="en-US" dirty="0">
                <a:solidFill>
                  <a:srgbClr val="000000"/>
                </a:solidFill>
              </a:rPr>
              <a:t>merge them into one block.</a:t>
            </a:r>
          </a:p>
          <a:p>
            <a:pPr lvl="1"/>
            <a:endParaRPr lang="en-US" dirty="0">
              <a:solidFill>
                <a:srgbClr val="000000"/>
              </a:solidFill>
            </a:endParaRPr>
          </a:p>
          <a:p>
            <a:pPr lvl="1"/>
            <a:endParaRPr lang="en-US" sz="1500" dirty="0">
              <a:solidFill>
                <a:schemeClr val="tx1"/>
              </a:solidFill>
            </a:endParaRPr>
          </a:p>
          <a:p>
            <a:endParaRPr lang="en-US" sz="1700" dirty="0">
              <a:solidFill>
                <a:schemeClr val="tx1"/>
              </a:solidFill>
            </a:endParaRPr>
          </a:p>
          <a:p>
            <a:endParaRPr lang="en-US" sz="17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D4D3EF-0D9B-B27A-55A7-DA6857448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33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217CDE-81E4-9159-8E0D-02289FEDCB01}"/>
              </a:ext>
            </a:extLst>
          </p:cNvPr>
          <p:cNvSpPr txBox="1"/>
          <p:nvPr/>
        </p:nvSpPr>
        <p:spPr>
          <a:xfrm>
            <a:off x="5384270" y="2403112"/>
            <a:ext cx="16726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 err="1">
                <a:solidFill>
                  <a:srgbClr val="31E923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FreeMemBlocksList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F81E4E4-1A17-72F0-0385-AE8A54A6E8EA}"/>
              </a:ext>
            </a:extLst>
          </p:cNvPr>
          <p:cNvSpPr/>
          <p:nvPr/>
        </p:nvSpPr>
        <p:spPr>
          <a:xfrm>
            <a:off x="6873536" y="3036462"/>
            <a:ext cx="775498" cy="459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8769E93-C3A0-D24F-81EA-E781AC9A1FF8}"/>
              </a:ext>
            </a:extLst>
          </p:cNvPr>
          <p:cNvSpPr/>
          <p:nvPr/>
        </p:nvSpPr>
        <p:spPr>
          <a:xfrm>
            <a:off x="8437042" y="3048963"/>
            <a:ext cx="775498" cy="459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732A869-1F3F-B97C-52B3-4F4D18E85574}"/>
              </a:ext>
            </a:extLst>
          </p:cNvPr>
          <p:cNvSpPr/>
          <p:nvPr/>
        </p:nvSpPr>
        <p:spPr>
          <a:xfrm>
            <a:off x="9998674" y="3046708"/>
            <a:ext cx="775498" cy="459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DE70FD3-C484-EC47-F933-14FF8036334B}"/>
              </a:ext>
            </a:extLst>
          </p:cNvPr>
          <p:cNvSpPr/>
          <p:nvPr/>
        </p:nvSpPr>
        <p:spPr>
          <a:xfrm>
            <a:off x="10791138" y="3046708"/>
            <a:ext cx="775498" cy="459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B9089D64-DBA0-CBDC-91C5-7BBCFD137DE5}"/>
              </a:ext>
            </a:extLst>
          </p:cNvPr>
          <p:cNvCxnSpPr>
            <a:cxnSpLocks/>
            <a:endCxn id="8" idx="0"/>
          </p:cNvCxnSpPr>
          <p:nvPr/>
        </p:nvCxnSpPr>
        <p:spPr>
          <a:xfrm rot="16200000" flipH="1">
            <a:off x="10072654" y="2732939"/>
            <a:ext cx="335818" cy="291720"/>
          </a:xfrm>
          <a:prstGeom prst="curvedConnector3">
            <a:avLst>
              <a:gd name="adj1" fmla="val 50000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28A23762-1664-6E68-60A9-9EAB18BC4D87}"/>
              </a:ext>
            </a:extLst>
          </p:cNvPr>
          <p:cNvCxnSpPr>
            <a:cxnSpLocks/>
            <a:stCxn id="8" idx="0"/>
            <a:endCxn id="9" idx="0"/>
          </p:cNvCxnSpPr>
          <p:nvPr/>
        </p:nvCxnSpPr>
        <p:spPr>
          <a:xfrm rot="5400000" flipH="1" flipV="1">
            <a:off x="10782655" y="2650476"/>
            <a:ext cx="12700" cy="792464"/>
          </a:xfrm>
          <a:prstGeom prst="curvedConnector3">
            <a:avLst>
              <a:gd name="adj1" fmla="val 1800000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92483C43-5A7D-2BCC-9387-ED77FAB86EEF}"/>
              </a:ext>
            </a:extLst>
          </p:cNvPr>
          <p:cNvCxnSpPr>
            <a:cxnSpLocks/>
          </p:cNvCxnSpPr>
          <p:nvPr/>
        </p:nvCxnSpPr>
        <p:spPr>
          <a:xfrm flipV="1">
            <a:off x="11175291" y="3060353"/>
            <a:ext cx="789206" cy="721"/>
          </a:xfrm>
          <a:prstGeom prst="curvedConnector3">
            <a:avLst>
              <a:gd name="adj1" fmla="val 50000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F79B7FC-3494-6903-8469-C1762A72C927}"/>
              </a:ext>
            </a:extLst>
          </p:cNvPr>
          <p:cNvSpPr/>
          <p:nvPr/>
        </p:nvSpPr>
        <p:spPr>
          <a:xfrm>
            <a:off x="9209980" y="3046851"/>
            <a:ext cx="775498" cy="459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8F033F0C-3FDA-A173-826A-C149D754D4FB}"/>
              </a:ext>
            </a:extLst>
          </p:cNvPr>
          <p:cNvCxnSpPr>
            <a:cxnSpLocks/>
            <a:endCxn id="15" idx="0"/>
          </p:cNvCxnSpPr>
          <p:nvPr/>
        </p:nvCxnSpPr>
        <p:spPr>
          <a:xfrm rot="16200000" flipH="1">
            <a:off x="6190562" y="2755235"/>
            <a:ext cx="350646" cy="205870"/>
          </a:xfrm>
          <a:prstGeom prst="curvedConnector3">
            <a:avLst>
              <a:gd name="adj1" fmla="val 50000"/>
            </a:avLst>
          </a:prstGeom>
          <a:ln w="28575">
            <a:solidFill>
              <a:srgbClr val="31E92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0B2D275-984A-80B2-B9F6-7C173F1FAF64}"/>
              </a:ext>
            </a:extLst>
          </p:cNvPr>
          <p:cNvSpPr/>
          <p:nvPr/>
        </p:nvSpPr>
        <p:spPr>
          <a:xfrm>
            <a:off x="6081071" y="3033493"/>
            <a:ext cx="775498" cy="459950"/>
          </a:xfrm>
          <a:prstGeom prst="roundRect">
            <a:avLst/>
          </a:prstGeom>
          <a:solidFill>
            <a:srgbClr val="31E9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Sva</a:t>
            </a:r>
            <a:r>
              <a:rPr lang="en-US" sz="1200" dirty="0">
                <a:solidFill>
                  <a:schemeClr val="tx1"/>
                </a:solidFill>
              </a:rPr>
              <a:t>=0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Size=4K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42C12C6-6B1F-A924-B086-C1D965623A04}"/>
              </a:ext>
            </a:extLst>
          </p:cNvPr>
          <p:cNvSpPr/>
          <p:nvPr/>
        </p:nvSpPr>
        <p:spPr>
          <a:xfrm>
            <a:off x="7659048" y="3033493"/>
            <a:ext cx="775498" cy="459950"/>
          </a:xfrm>
          <a:prstGeom prst="roundRect">
            <a:avLst/>
          </a:prstGeom>
          <a:solidFill>
            <a:srgbClr val="31E9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Sva</a:t>
            </a:r>
            <a:r>
              <a:rPr lang="en-US" sz="1200" dirty="0">
                <a:solidFill>
                  <a:schemeClr val="tx1"/>
                </a:solidFill>
              </a:rPr>
              <a:t>=12K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Size=8K</a:t>
            </a:r>
          </a:p>
        </p:txBody>
      </p: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F3F95E87-8B64-D18B-F3CE-374AD0040458}"/>
              </a:ext>
            </a:extLst>
          </p:cNvPr>
          <p:cNvCxnSpPr>
            <a:cxnSpLocks/>
            <a:stCxn id="15" idx="0"/>
            <a:endCxn id="16" idx="0"/>
          </p:cNvCxnSpPr>
          <p:nvPr/>
        </p:nvCxnSpPr>
        <p:spPr>
          <a:xfrm rot="5400000" flipH="1" flipV="1">
            <a:off x="7257808" y="2244505"/>
            <a:ext cx="12700" cy="1577977"/>
          </a:xfrm>
          <a:prstGeom prst="curvedConnector3">
            <a:avLst>
              <a:gd name="adj1" fmla="val 1800000"/>
            </a:avLst>
          </a:prstGeom>
          <a:ln w="28575">
            <a:solidFill>
              <a:srgbClr val="31E92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5DA4830-845C-E1CB-A3F3-85786528C11D}"/>
              </a:ext>
            </a:extLst>
          </p:cNvPr>
          <p:cNvSpPr/>
          <p:nvPr/>
        </p:nvSpPr>
        <p:spPr>
          <a:xfrm>
            <a:off x="8439223" y="3043018"/>
            <a:ext cx="775498" cy="459950"/>
          </a:xfrm>
          <a:prstGeom prst="roundRect">
            <a:avLst/>
          </a:prstGeom>
          <a:solidFill>
            <a:srgbClr val="31E9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Sva</a:t>
            </a:r>
            <a:r>
              <a:rPr lang="en-US" sz="1200" dirty="0">
                <a:solidFill>
                  <a:schemeClr val="tx1"/>
                </a:solidFill>
              </a:rPr>
              <a:t>=80K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Size=3K</a:t>
            </a:r>
          </a:p>
        </p:txBody>
      </p: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374C70A3-24D2-99EB-F0F1-6EE291CCE776}"/>
              </a:ext>
            </a:extLst>
          </p:cNvPr>
          <p:cNvCxnSpPr>
            <a:cxnSpLocks/>
          </p:cNvCxnSpPr>
          <p:nvPr/>
        </p:nvCxnSpPr>
        <p:spPr>
          <a:xfrm flipV="1">
            <a:off x="6471048" y="3027141"/>
            <a:ext cx="1577029" cy="12700"/>
          </a:xfrm>
          <a:prstGeom prst="curvedConnector3">
            <a:avLst>
              <a:gd name="adj1" fmla="val 50000"/>
            </a:avLst>
          </a:prstGeom>
          <a:ln w="28575">
            <a:solidFill>
              <a:srgbClr val="31E92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FCAD1F45-87F2-DC90-77F5-8649043338D4}"/>
              </a:ext>
            </a:extLst>
          </p:cNvPr>
          <p:cNvCxnSpPr>
            <a:cxnSpLocks/>
            <a:stCxn id="16" idx="0"/>
            <a:endCxn id="18" idx="0"/>
          </p:cNvCxnSpPr>
          <p:nvPr/>
        </p:nvCxnSpPr>
        <p:spPr>
          <a:xfrm rot="16200000" flipH="1">
            <a:off x="8432121" y="2648168"/>
            <a:ext cx="9525" cy="780175"/>
          </a:xfrm>
          <a:prstGeom prst="curvedConnector3">
            <a:avLst>
              <a:gd name="adj1" fmla="val -2400000"/>
            </a:avLst>
          </a:prstGeom>
          <a:ln w="28575">
            <a:solidFill>
              <a:srgbClr val="31E92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83957BD-163B-18A8-2A34-C3CEEB0DFDBF}"/>
              </a:ext>
            </a:extLst>
          </p:cNvPr>
          <p:cNvSpPr txBox="1"/>
          <p:nvPr/>
        </p:nvSpPr>
        <p:spPr>
          <a:xfrm>
            <a:off x="8943525" y="2449488"/>
            <a:ext cx="21034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 err="1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AvailableMemBlocksList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A84610D-8648-3865-6142-143FDACAECFA}"/>
              </a:ext>
            </a:extLst>
          </p:cNvPr>
          <p:cNvSpPr/>
          <p:nvPr/>
        </p:nvSpPr>
        <p:spPr>
          <a:xfrm>
            <a:off x="3658299" y="2181218"/>
            <a:ext cx="782690" cy="459950"/>
          </a:xfrm>
          <a:prstGeom prst="roundRect">
            <a:avLst/>
          </a:prstGeom>
          <a:solidFill>
            <a:srgbClr val="31E9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Sva</a:t>
            </a:r>
            <a:r>
              <a:rPr lang="en-US" sz="1200" dirty="0">
                <a:solidFill>
                  <a:schemeClr val="tx1"/>
                </a:solidFill>
              </a:rPr>
              <a:t>=20k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Size=2K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0D91C3E9-994E-09A1-534B-DEBC861C8FA7}"/>
              </a:ext>
            </a:extLst>
          </p:cNvPr>
          <p:cNvSpPr/>
          <p:nvPr/>
        </p:nvSpPr>
        <p:spPr>
          <a:xfrm>
            <a:off x="7673679" y="3035605"/>
            <a:ext cx="789206" cy="459950"/>
          </a:xfrm>
          <a:prstGeom prst="roundRect">
            <a:avLst/>
          </a:prstGeom>
          <a:solidFill>
            <a:srgbClr val="31E9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Sva</a:t>
            </a:r>
            <a:r>
              <a:rPr lang="en-US" sz="1200" dirty="0">
                <a:solidFill>
                  <a:schemeClr val="tx1"/>
                </a:solidFill>
              </a:rPr>
              <a:t>=12K</a:t>
            </a:r>
          </a:p>
          <a:p>
            <a:pPr algn="ctr"/>
            <a:r>
              <a:rPr lang="en-US" sz="1200" b="1" dirty="0">
                <a:solidFill>
                  <a:srgbClr val="FF0000"/>
                </a:solidFill>
              </a:rPr>
              <a:t>Size=10K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C6E37D3C-0B2A-9F64-B164-10FCD273EB82}"/>
              </a:ext>
            </a:extLst>
          </p:cNvPr>
          <p:cNvSpPr/>
          <p:nvPr/>
        </p:nvSpPr>
        <p:spPr>
          <a:xfrm>
            <a:off x="7673679" y="3954842"/>
            <a:ext cx="775498" cy="459950"/>
          </a:xfrm>
          <a:prstGeom prst="roundRect">
            <a:avLst/>
          </a:prstGeom>
          <a:solidFill>
            <a:srgbClr val="31E9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Sva</a:t>
            </a:r>
            <a:r>
              <a:rPr lang="en-US" sz="1200" dirty="0">
                <a:solidFill>
                  <a:schemeClr val="tx1"/>
                </a:solidFill>
              </a:rPr>
              <a:t>=0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Size=0</a:t>
            </a:r>
          </a:p>
        </p:txBody>
      </p: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38C8C097-2E37-BFC7-2ABB-5D2FC53A8C7C}"/>
              </a:ext>
            </a:extLst>
          </p:cNvPr>
          <p:cNvCxnSpPr>
            <a:cxnSpLocks/>
            <a:stCxn id="21" idx="2"/>
            <a:endCxn id="34" idx="3"/>
          </p:cNvCxnSpPr>
          <p:nvPr/>
        </p:nvCxnSpPr>
        <p:spPr>
          <a:xfrm rot="5400000">
            <a:off x="8508428" y="2698014"/>
            <a:ext cx="1427552" cy="1546054"/>
          </a:xfrm>
          <a:prstGeom prst="curvedConnector2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4A8E3B15-2FFD-42A3-32AD-7CF754E16CF6}"/>
              </a:ext>
            </a:extLst>
          </p:cNvPr>
          <p:cNvCxnSpPr>
            <a:cxnSpLocks/>
            <a:stCxn id="34" idx="2"/>
            <a:endCxn id="8" idx="2"/>
          </p:cNvCxnSpPr>
          <p:nvPr/>
        </p:nvCxnSpPr>
        <p:spPr>
          <a:xfrm rot="5400000" flipH="1" flipV="1">
            <a:off x="8769858" y="2798227"/>
            <a:ext cx="908134" cy="2324995"/>
          </a:xfrm>
          <a:prstGeom prst="curvedConnector3">
            <a:avLst>
              <a:gd name="adj1" fmla="val -25172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55EE2960-F335-8A6A-6F8B-D3CF3399766D}"/>
              </a:ext>
            </a:extLst>
          </p:cNvPr>
          <p:cNvSpPr txBox="1"/>
          <p:nvPr/>
        </p:nvSpPr>
        <p:spPr>
          <a:xfrm>
            <a:off x="8109175" y="3579352"/>
            <a:ext cx="1100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ighlight>
                  <a:srgbClr val="FFFF00"/>
                </a:highlight>
              </a:rPr>
              <a:t>12K+8K=20K</a:t>
            </a:r>
          </a:p>
        </p:txBody>
      </p:sp>
      <p:sp>
        <p:nvSpPr>
          <p:cNvPr id="50" name="Arrow: Down 49">
            <a:extLst>
              <a:ext uri="{FF2B5EF4-FFF2-40B4-BE49-F238E27FC236}">
                <a16:creationId xmlns:a16="http://schemas.microsoft.com/office/drawing/2014/main" id="{EEEB37C8-EC2D-5D8A-C53E-06A239177A2E}"/>
              </a:ext>
            </a:extLst>
          </p:cNvPr>
          <p:cNvSpPr/>
          <p:nvPr/>
        </p:nvSpPr>
        <p:spPr>
          <a:xfrm>
            <a:off x="8068282" y="3579352"/>
            <a:ext cx="142268" cy="276999"/>
          </a:xfrm>
          <a:prstGeom prst="down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FFCAECD-48BD-0175-89E1-7D6F32F33CC4}"/>
              </a:ext>
            </a:extLst>
          </p:cNvPr>
          <p:cNvSpPr/>
          <p:nvPr/>
        </p:nvSpPr>
        <p:spPr>
          <a:xfrm>
            <a:off x="7683633" y="3951153"/>
            <a:ext cx="775498" cy="459950"/>
          </a:xfrm>
          <a:prstGeom prst="round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BAA7982C-54B0-652B-F405-220BAC114505}"/>
                  </a:ext>
                </a:extLst>
              </p14:cNvPr>
              <p14:cNvContentPartPr/>
              <p14:nvPr/>
            </p14:nvContentPartPr>
            <p14:xfrm>
              <a:off x="1935720" y="2662920"/>
              <a:ext cx="6149520" cy="339084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BAA7982C-54B0-652B-F405-220BAC11450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26360" y="2653560"/>
                <a:ext cx="6168240" cy="3409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58168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13 0.00417 L 0.00313 0.13032 C 0.00313 0.18681 0.0931 0.25718 0.16628 0.25718 L 0.32969 0.25718 " pathEditMode="relative" rAng="0" ptsTypes="AAAA">
                                      <p:cBhvr>
                                        <p:cTn id="15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328" y="126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26" grpId="0" animBg="1"/>
      <p:bldP spid="33" grpId="0" animBg="1"/>
      <p:bldP spid="34" grpId="0" animBg="1"/>
      <p:bldP spid="47" grpId="0"/>
      <p:bldP spid="50" grpId="0" animBg="1"/>
      <p:bldP spid="2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B3A0C-2F6B-4147-3C69-ADDB9082A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970895" cy="1450757"/>
          </a:xfrm>
        </p:spPr>
        <p:txBody>
          <a:bodyPr>
            <a:normAutofit fontScale="90000"/>
          </a:bodyPr>
          <a:lstStyle/>
          <a:p>
            <a:r>
              <a:rPr lang="en-US" dirty="0"/>
              <a:t>MS1: Dynamic Allocator Required Functions</a:t>
            </a:r>
            <a:br>
              <a:rPr lang="en-US" dirty="0"/>
            </a:br>
            <a:r>
              <a:rPr lang="en-US" dirty="0"/>
              <a:t>	</a:t>
            </a:r>
            <a:r>
              <a:rPr lang="en-US" sz="4400" dirty="0"/>
              <a:t>6- </a:t>
            </a:r>
            <a:r>
              <a:rPr lang="en-US" sz="4400" dirty="0" err="1"/>
              <a:t>insert_sorted_with_merge_freeList</a:t>
            </a:r>
            <a:r>
              <a:rPr lang="en-US" sz="4400" dirty="0"/>
              <a:t> (Case 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506B9-0CFF-B1C0-3880-1B723DA80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349" y="2173137"/>
            <a:ext cx="5218009" cy="4023360"/>
          </a:xfrm>
        </p:spPr>
        <p:txBody>
          <a:bodyPr>
            <a:normAutofit/>
          </a:bodyPr>
          <a:lstStyle/>
          <a:p>
            <a:r>
              <a:rPr lang="en-US" sz="1700" b="1" u="sng" dirty="0">
                <a:solidFill>
                  <a:schemeClr val="tx1"/>
                </a:solidFill>
              </a:rPr>
              <a:t>- Case 4 – MERGE with NEXT:</a:t>
            </a:r>
            <a:br>
              <a:rPr lang="en-US" sz="1700" b="1" u="sng" dirty="0">
                <a:solidFill>
                  <a:schemeClr val="tx1"/>
                </a:solidFill>
              </a:rPr>
            </a:br>
            <a:r>
              <a:rPr lang="en-US" sz="1700" dirty="0">
                <a:solidFill>
                  <a:schemeClr val="tx1"/>
                </a:solidFill>
              </a:rPr>
              <a:t>If the </a:t>
            </a:r>
            <a:r>
              <a:rPr lang="en-US" sz="1700" b="1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blockToInsert</a:t>
            </a:r>
            <a:r>
              <a:rPr lang="en-US" sz="1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chemeClr val="tx1"/>
                </a:solidFill>
              </a:rPr>
              <a:t>is as follows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If the given block is DIRECTLY ADJACENT to its next free block </a:t>
            </a:r>
            <a:r>
              <a:rPr lang="en-US" dirty="0">
                <a:solidFill>
                  <a:srgbClr val="000000"/>
                </a:solidFill>
                <a:sym typeface="Wingdings" panose="05000000000000000000" pitchFamily="2" charset="2"/>
              </a:rPr>
              <a:t> </a:t>
            </a:r>
            <a:r>
              <a:rPr lang="en-US" dirty="0">
                <a:solidFill>
                  <a:srgbClr val="000000"/>
                </a:solidFill>
              </a:rPr>
              <a:t>merge them into one block.</a:t>
            </a:r>
          </a:p>
          <a:p>
            <a:pPr lvl="1"/>
            <a:endParaRPr lang="en-US" sz="1600" dirty="0">
              <a:solidFill>
                <a:srgbClr val="000000"/>
              </a:solidFill>
            </a:endParaRPr>
          </a:p>
          <a:p>
            <a:pPr lvl="1"/>
            <a:endParaRPr lang="en-US" sz="1500" dirty="0">
              <a:solidFill>
                <a:schemeClr val="tx1"/>
              </a:solidFill>
            </a:endParaRPr>
          </a:p>
          <a:p>
            <a:endParaRPr lang="en-US" sz="1700" dirty="0">
              <a:solidFill>
                <a:schemeClr val="tx1"/>
              </a:solidFill>
            </a:endParaRPr>
          </a:p>
          <a:p>
            <a:endParaRPr lang="en-US" sz="17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D4D3EF-0D9B-B27A-55A7-DA6857448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34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217CDE-81E4-9159-8E0D-02289FEDCB01}"/>
              </a:ext>
            </a:extLst>
          </p:cNvPr>
          <p:cNvSpPr txBox="1"/>
          <p:nvPr/>
        </p:nvSpPr>
        <p:spPr>
          <a:xfrm>
            <a:off x="5384270" y="2403112"/>
            <a:ext cx="16726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 err="1">
                <a:solidFill>
                  <a:srgbClr val="31E923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FreeMemBlocksList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F81E4E4-1A17-72F0-0385-AE8A54A6E8EA}"/>
              </a:ext>
            </a:extLst>
          </p:cNvPr>
          <p:cNvSpPr/>
          <p:nvPr/>
        </p:nvSpPr>
        <p:spPr>
          <a:xfrm>
            <a:off x="6873536" y="3036462"/>
            <a:ext cx="775498" cy="459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8769E93-C3A0-D24F-81EA-E781AC9A1FF8}"/>
              </a:ext>
            </a:extLst>
          </p:cNvPr>
          <p:cNvSpPr/>
          <p:nvPr/>
        </p:nvSpPr>
        <p:spPr>
          <a:xfrm>
            <a:off x="8437042" y="3048963"/>
            <a:ext cx="775498" cy="459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732A869-1F3F-B97C-52B3-4F4D18E85574}"/>
              </a:ext>
            </a:extLst>
          </p:cNvPr>
          <p:cNvSpPr/>
          <p:nvPr/>
        </p:nvSpPr>
        <p:spPr>
          <a:xfrm>
            <a:off x="9998674" y="3046708"/>
            <a:ext cx="775498" cy="459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DE70FD3-C484-EC47-F933-14FF8036334B}"/>
              </a:ext>
            </a:extLst>
          </p:cNvPr>
          <p:cNvSpPr/>
          <p:nvPr/>
        </p:nvSpPr>
        <p:spPr>
          <a:xfrm>
            <a:off x="10791138" y="3046708"/>
            <a:ext cx="775498" cy="459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B9089D64-DBA0-CBDC-91C5-7BBCFD137DE5}"/>
              </a:ext>
            </a:extLst>
          </p:cNvPr>
          <p:cNvCxnSpPr>
            <a:cxnSpLocks/>
            <a:endCxn id="8" idx="0"/>
          </p:cNvCxnSpPr>
          <p:nvPr/>
        </p:nvCxnSpPr>
        <p:spPr>
          <a:xfrm rot="16200000" flipH="1">
            <a:off x="10072654" y="2732939"/>
            <a:ext cx="335818" cy="291720"/>
          </a:xfrm>
          <a:prstGeom prst="curvedConnector3">
            <a:avLst>
              <a:gd name="adj1" fmla="val 50000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28A23762-1664-6E68-60A9-9EAB18BC4D87}"/>
              </a:ext>
            </a:extLst>
          </p:cNvPr>
          <p:cNvCxnSpPr>
            <a:cxnSpLocks/>
            <a:stCxn id="8" idx="0"/>
            <a:endCxn id="9" idx="0"/>
          </p:cNvCxnSpPr>
          <p:nvPr/>
        </p:nvCxnSpPr>
        <p:spPr>
          <a:xfrm rot="5400000" flipH="1" flipV="1">
            <a:off x="10782655" y="2650476"/>
            <a:ext cx="12700" cy="792464"/>
          </a:xfrm>
          <a:prstGeom prst="curvedConnector3">
            <a:avLst>
              <a:gd name="adj1" fmla="val 1800000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92483C43-5A7D-2BCC-9387-ED77FAB86EEF}"/>
              </a:ext>
            </a:extLst>
          </p:cNvPr>
          <p:cNvCxnSpPr>
            <a:cxnSpLocks/>
          </p:cNvCxnSpPr>
          <p:nvPr/>
        </p:nvCxnSpPr>
        <p:spPr>
          <a:xfrm flipV="1">
            <a:off x="11175291" y="3060353"/>
            <a:ext cx="789206" cy="721"/>
          </a:xfrm>
          <a:prstGeom prst="curvedConnector3">
            <a:avLst>
              <a:gd name="adj1" fmla="val 50000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F79B7FC-3494-6903-8469-C1762A72C927}"/>
              </a:ext>
            </a:extLst>
          </p:cNvPr>
          <p:cNvSpPr/>
          <p:nvPr/>
        </p:nvSpPr>
        <p:spPr>
          <a:xfrm>
            <a:off x="9209980" y="3046851"/>
            <a:ext cx="775498" cy="459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8F033F0C-3FDA-A173-826A-C149D754D4FB}"/>
              </a:ext>
            </a:extLst>
          </p:cNvPr>
          <p:cNvCxnSpPr>
            <a:cxnSpLocks/>
            <a:endCxn id="15" idx="0"/>
          </p:cNvCxnSpPr>
          <p:nvPr/>
        </p:nvCxnSpPr>
        <p:spPr>
          <a:xfrm rot="16200000" flipH="1">
            <a:off x="6190562" y="2755235"/>
            <a:ext cx="350646" cy="205870"/>
          </a:xfrm>
          <a:prstGeom prst="curvedConnector3">
            <a:avLst>
              <a:gd name="adj1" fmla="val 50000"/>
            </a:avLst>
          </a:prstGeom>
          <a:ln w="28575">
            <a:solidFill>
              <a:srgbClr val="31E92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0B2D275-984A-80B2-B9F6-7C173F1FAF64}"/>
              </a:ext>
            </a:extLst>
          </p:cNvPr>
          <p:cNvSpPr/>
          <p:nvPr/>
        </p:nvSpPr>
        <p:spPr>
          <a:xfrm>
            <a:off x="6081071" y="3033493"/>
            <a:ext cx="775498" cy="459950"/>
          </a:xfrm>
          <a:prstGeom prst="roundRect">
            <a:avLst/>
          </a:prstGeom>
          <a:solidFill>
            <a:srgbClr val="31E9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Sva</a:t>
            </a:r>
            <a:r>
              <a:rPr lang="en-US" sz="1200" dirty="0">
                <a:solidFill>
                  <a:schemeClr val="tx1"/>
                </a:solidFill>
              </a:rPr>
              <a:t>=0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Size=4K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42C12C6-6B1F-A924-B086-C1D965623A04}"/>
              </a:ext>
            </a:extLst>
          </p:cNvPr>
          <p:cNvSpPr/>
          <p:nvPr/>
        </p:nvSpPr>
        <p:spPr>
          <a:xfrm>
            <a:off x="7659048" y="3033493"/>
            <a:ext cx="775498" cy="459950"/>
          </a:xfrm>
          <a:prstGeom prst="roundRect">
            <a:avLst/>
          </a:prstGeom>
          <a:solidFill>
            <a:srgbClr val="31E9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Sva</a:t>
            </a:r>
            <a:r>
              <a:rPr lang="en-US" sz="1200" dirty="0">
                <a:solidFill>
                  <a:schemeClr val="tx1"/>
                </a:solidFill>
              </a:rPr>
              <a:t>=12K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Size=8K</a:t>
            </a:r>
          </a:p>
        </p:txBody>
      </p: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F3F95E87-8B64-D18B-F3CE-374AD0040458}"/>
              </a:ext>
            </a:extLst>
          </p:cNvPr>
          <p:cNvCxnSpPr>
            <a:cxnSpLocks/>
            <a:stCxn id="15" idx="0"/>
            <a:endCxn id="16" idx="0"/>
          </p:cNvCxnSpPr>
          <p:nvPr/>
        </p:nvCxnSpPr>
        <p:spPr>
          <a:xfrm rot="5400000" flipH="1" flipV="1">
            <a:off x="7257808" y="2244505"/>
            <a:ext cx="12700" cy="1577977"/>
          </a:xfrm>
          <a:prstGeom prst="curvedConnector3">
            <a:avLst>
              <a:gd name="adj1" fmla="val 1800000"/>
            </a:avLst>
          </a:prstGeom>
          <a:ln w="28575">
            <a:solidFill>
              <a:srgbClr val="31E92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5DA4830-845C-E1CB-A3F3-85786528C11D}"/>
              </a:ext>
            </a:extLst>
          </p:cNvPr>
          <p:cNvSpPr/>
          <p:nvPr/>
        </p:nvSpPr>
        <p:spPr>
          <a:xfrm>
            <a:off x="8439223" y="3043018"/>
            <a:ext cx="775498" cy="459950"/>
          </a:xfrm>
          <a:prstGeom prst="roundRect">
            <a:avLst/>
          </a:prstGeom>
          <a:solidFill>
            <a:srgbClr val="31E9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Sva</a:t>
            </a:r>
            <a:r>
              <a:rPr lang="en-US" sz="1200" dirty="0">
                <a:solidFill>
                  <a:schemeClr val="tx1"/>
                </a:solidFill>
              </a:rPr>
              <a:t>=80K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Size=3K</a:t>
            </a:r>
          </a:p>
        </p:txBody>
      </p: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374C70A3-24D2-99EB-F0F1-6EE291CCE776}"/>
              </a:ext>
            </a:extLst>
          </p:cNvPr>
          <p:cNvCxnSpPr>
            <a:cxnSpLocks/>
          </p:cNvCxnSpPr>
          <p:nvPr/>
        </p:nvCxnSpPr>
        <p:spPr>
          <a:xfrm flipV="1">
            <a:off x="6471048" y="3027141"/>
            <a:ext cx="1577029" cy="12700"/>
          </a:xfrm>
          <a:prstGeom prst="curvedConnector3">
            <a:avLst>
              <a:gd name="adj1" fmla="val 50000"/>
            </a:avLst>
          </a:prstGeom>
          <a:ln w="28575">
            <a:solidFill>
              <a:srgbClr val="31E92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FCAD1F45-87F2-DC90-77F5-8649043338D4}"/>
              </a:ext>
            </a:extLst>
          </p:cNvPr>
          <p:cNvCxnSpPr>
            <a:cxnSpLocks/>
            <a:stCxn id="16" idx="0"/>
            <a:endCxn id="18" idx="0"/>
          </p:cNvCxnSpPr>
          <p:nvPr/>
        </p:nvCxnSpPr>
        <p:spPr>
          <a:xfrm rot="16200000" flipH="1">
            <a:off x="8432121" y="2648168"/>
            <a:ext cx="9525" cy="780175"/>
          </a:xfrm>
          <a:prstGeom prst="curvedConnector3">
            <a:avLst>
              <a:gd name="adj1" fmla="val -2400000"/>
            </a:avLst>
          </a:prstGeom>
          <a:ln w="28575">
            <a:solidFill>
              <a:srgbClr val="31E92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83957BD-163B-18A8-2A34-C3CEEB0DFDBF}"/>
              </a:ext>
            </a:extLst>
          </p:cNvPr>
          <p:cNvSpPr txBox="1"/>
          <p:nvPr/>
        </p:nvSpPr>
        <p:spPr>
          <a:xfrm>
            <a:off x="8943525" y="2449488"/>
            <a:ext cx="21034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 err="1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AvailableMemBlocksList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A84610D-8648-3865-6142-143FDACAECFA}"/>
              </a:ext>
            </a:extLst>
          </p:cNvPr>
          <p:cNvSpPr/>
          <p:nvPr/>
        </p:nvSpPr>
        <p:spPr>
          <a:xfrm>
            <a:off x="3658299" y="2181218"/>
            <a:ext cx="782690" cy="459950"/>
          </a:xfrm>
          <a:prstGeom prst="roundRect">
            <a:avLst/>
          </a:prstGeom>
          <a:solidFill>
            <a:srgbClr val="31E9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Sva</a:t>
            </a:r>
            <a:r>
              <a:rPr lang="en-US" sz="1200" dirty="0">
                <a:solidFill>
                  <a:schemeClr val="tx1"/>
                </a:solidFill>
              </a:rPr>
              <a:t>=70k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Size=10K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0D91C3E9-994E-09A1-534B-DEBC861C8FA7}"/>
              </a:ext>
            </a:extLst>
          </p:cNvPr>
          <p:cNvSpPr/>
          <p:nvPr/>
        </p:nvSpPr>
        <p:spPr>
          <a:xfrm>
            <a:off x="8447245" y="3046706"/>
            <a:ext cx="789206" cy="459950"/>
          </a:xfrm>
          <a:prstGeom prst="roundRect">
            <a:avLst/>
          </a:prstGeom>
          <a:solidFill>
            <a:srgbClr val="31E9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rgbClr val="FF0000"/>
                </a:solidFill>
              </a:rPr>
              <a:t>Sva</a:t>
            </a:r>
            <a:r>
              <a:rPr lang="en-US" sz="1200" b="1" dirty="0">
                <a:solidFill>
                  <a:srgbClr val="FF0000"/>
                </a:solidFill>
              </a:rPr>
              <a:t>=70K</a:t>
            </a:r>
          </a:p>
          <a:p>
            <a:pPr algn="ctr"/>
            <a:r>
              <a:rPr lang="en-US" sz="1200" b="1" dirty="0">
                <a:solidFill>
                  <a:srgbClr val="FF0000"/>
                </a:solidFill>
              </a:rPr>
              <a:t>Size=13K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C6E37D3C-0B2A-9F64-B164-10FCD273EB82}"/>
              </a:ext>
            </a:extLst>
          </p:cNvPr>
          <p:cNvSpPr/>
          <p:nvPr/>
        </p:nvSpPr>
        <p:spPr>
          <a:xfrm>
            <a:off x="8437042" y="4003782"/>
            <a:ext cx="775498" cy="459950"/>
          </a:xfrm>
          <a:prstGeom prst="roundRect">
            <a:avLst/>
          </a:prstGeom>
          <a:solidFill>
            <a:srgbClr val="31E9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Sva</a:t>
            </a:r>
            <a:r>
              <a:rPr lang="en-US" sz="1200" dirty="0">
                <a:solidFill>
                  <a:schemeClr val="tx1"/>
                </a:solidFill>
              </a:rPr>
              <a:t>=0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Size=0</a:t>
            </a:r>
          </a:p>
        </p:txBody>
      </p: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38C8C097-2E37-BFC7-2ABB-5D2FC53A8C7C}"/>
              </a:ext>
            </a:extLst>
          </p:cNvPr>
          <p:cNvCxnSpPr>
            <a:cxnSpLocks/>
            <a:stCxn id="21" idx="2"/>
            <a:endCxn id="34" idx="3"/>
          </p:cNvCxnSpPr>
          <p:nvPr/>
        </p:nvCxnSpPr>
        <p:spPr>
          <a:xfrm rot="5400000">
            <a:off x="8865640" y="3104166"/>
            <a:ext cx="1476492" cy="782691"/>
          </a:xfrm>
          <a:prstGeom prst="curvedConnector2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4A8E3B15-2FFD-42A3-32AD-7CF754E16CF6}"/>
              </a:ext>
            </a:extLst>
          </p:cNvPr>
          <p:cNvCxnSpPr>
            <a:cxnSpLocks/>
            <a:stCxn id="34" idx="2"/>
            <a:endCxn id="8" idx="2"/>
          </p:cNvCxnSpPr>
          <p:nvPr/>
        </p:nvCxnSpPr>
        <p:spPr>
          <a:xfrm rot="5400000" flipH="1" flipV="1">
            <a:off x="9127070" y="3204379"/>
            <a:ext cx="957074" cy="1561632"/>
          </a:xfrm>
          <a:prstGeom prst="curvedConnector3">
            <a:avLst>
              <a:gd name="adj1" fmla="val -23885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55EE2960-F335-8A6A-6F8B-D3CF3399766D}"/>
              </a:ext>
            </a:extLst>
          </p:cNvPr>
          <p:cNvSpPr txBox="1"/>
          <p:nvPr/>
        </p:nvSpPr>
        <p:spPr>
          <a:xfrm>
            <a:off x="7975562" y="3578845"/>
            <a:ext cx="1100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ighlight>
                  <a:srgbClr val="FFFF00"/>
                </a:highlight>
              </a:rPr>
              <a:t>70K+10K=80K</a:t>
            </a:r>
          </a:p>
        </p:txBody>
      </p:sp>
      <p:sp>
        <p:nvSpPr>
          <p:cNvPr id="50" name="Arrow: Down 49">
            <a:extLst>
              <a:ext uri="{FF2B5EF4-FFF2-40B4-BE49-F238E27FC236}">
                <a16:creationId xmlns:a16="http://schemas.microsoft.com/office/drawing/2014/main" id="{EEEB37C8-EC2D-5D8A-C53E-06A239177A2E}"/>
              </a:ext>
            </a:extLst>
          </p:cNvPr>
          <p:cNvSpPr/>
          <p:nvPr/>
        </p:nvSpPr>
        <p:spPr>
          <a:xfrm flipV="1">
            <a:off x="9001487" y="3594315"/>
            <a:ext cx="142268" cy="276999"/>
          </a:xfrm>
          <a:prstGeom prst="down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44D977E-FB8B-68AF-E855-F36B21361ED5}"/>
              </a:ext>
            </a:extLst>
          </p:cNvPr>
          <p:cNvSpPr/>
          <p:nvPr/>
        </p:nvSpPr>
        <p:spPr>
          <a:xfrm>
            <a:off x="8433600" y="3994720"/>
            <a:ext cx="775498" cy="459950"/>
          </a:xfrm>
          <a:prstGeom prst="round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768D3412-05F3-E478-7526-856B98823E2B}"/>
                  </a:ext>
                </a:extLst>
              </p14:cNvPr>
              <p14:cNvContentPartPr/>
              <p14:nvPr/>
            </p14:nvContentPartPr>
            <p14:xfrm>
              <a:off x="4066560" y="2391480"/>
              <a:ext cx="5072040" cy="58032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768D3412-05F3-E478-7526-856B98823E2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57200" y="2382120"/>
                <a:ext cx="5090760" cy="599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45209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0.00139 L -1.25E-6 0.13241 C -1.25E-6 0.1912 0.1082 0.26458 0.19623 0.26458 L 0.3931 0.26458 " pathEditMode="relative" rAng="0" ptsTypes="AAAA">
                                      <p:cBhvr>
                                        <p:cTn id="15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48" y="13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26" grpId="0" animBg="1"/>
      <p:bldP spid="33" grpId="0" animBg="1"/>
      <p:bldP spid="34" grpId="0" animBg="1"/>
      <p:bldP spid="47" grpId="0"/>
      <p:bldP spid="50" grpId="0" animBg="1"/>
      <p:bldP spid="2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3DA06A68-F00B-6808-806C-0F1CB84C3849}"/>
              </a:ext>
            </a:extLst>
          </p:cNvPr>
          <p:cNvCxnSpPr>
            <a:cxnSpLocks/>
            <a:stCxn id="21" idx="1"/>
            <a:endCxn id="37" idx="2"/>
          </p:cNvCxnSpPr>
          <p:nvPr/>
        </p:nvCxnSpPr>
        <p:spPr>
          <a:xfrm rot="10800000">
            <a:off x="8826973" y="3514639"/>
            <a:ext cx="1034113" cy="715541"/>
          </a:xfrm>
          <a:prstGeom prst="curvedConnector2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40B3A0C-2F6B-4147-3C69-ADDB9082A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970895" cy="1450757"/>
          </a:xfrm>
        </p:spPr>
        <p:txBody>
          <a:bodyPr>
            <a:normAutofit fontScale="90000"/>
          </a:bodyPr>
          <a:lstStyle/>
          <a:p>
            <a:r>
              <a:rPr lang="en-US" dirty="0"/>
              <a:t>MS1: Dynamic Allocator Required Functions</a:t>
            </a:r>
            <a:br>
              <a:rPr lang="en-US" dirty="0"/>
            </a:br>
            <a:r>
              <a:rPr lang="en-US" dirty="0"/>
              <a:t>	</a:t>
            </a:r>
            <a:r>
              <a:rPr lang="en-US" sz="4400" dirty="0"/>
              <a:t>6- </a:t>
            </a:r>
            <a:r>
              <a:rPr lang="en-US" sz="4400" dirty="0" err="1"/>
              <a:t>insert_sorted_with_merge_freeList</a:t>
            </a:r>
            <a:r>
              <a:rPr lang="en-US" sz="4400" dirty="0"/>
              <a:t> (Case 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506B9-0CFF-B1C0-3880-1B723DA80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349" y="2173137"/>
            <a:ext cx="5368452" cy="4023360"/>
          </a:xfrm>
        </p:spPr>
        <p:txBody>
          <a:bodyPr>
            <a:normAutofit/>
          </a:bodyPr>
          <a:lstStyle/>
          <a:p>
            <a:r>
              <a:rPr lang="en-US" sz="1700" b="1" u="sng" dirty="0">
                <a:solidFill>
                  <a:schemeClr val="tx1"/>
                </a:solidFill>
              </a:rPr>
              <a:t>- Case 5 – MERGE with PREVIOUS &amp; NEXT:</a:t>
            </a:r>
            <a:br>
              <a:rPr lang="en-US" sz="1700" b="1" u="sng" dirty="0">
                <a:solidFill>
                  <a:schemeClr val="tx1"/>
                </a:solidFill>
              </a:rPr>
            </a:br>
            <a:r>
              <a:rPr lang="en-US" sz="1700" dirty="0">
                <a:solidFill>
                  <a:schemeClr val="tx1"/>
                </a:solidFill>
              </a:rPr>
              <a:t>If the </a:t>
            </a:r>
            <a:r>
              <a:rPr lang="en-US" sz="1700" b="1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blockToInsert</a:t>
            </a:r>
            <a:r>
              <a:rPr lang="en-US" sz="1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chemeClr val="tx1"/>
                </a:solidFill>
              </a:rPr>
              <a:t>is as follows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If the given block is DIRECTLY ADJACENT to its next free block </a:t>
            </a:r>
            <a:r>
              <a:rPr lang="en-US" dirty="0">
                <a:solidFill>
                  <a:srgbClr val="000000"/>
                </a:solidFill>
                <a:sym typeface="Wingdings" panose="05000000000000000000" pitchFamily="2" charset="2"/>
              </a:rPr>
              <a:t> </a:t>
            </a:r>
            <a:r>
              <a:rPr lang="en-US" dirty="0">
                <a:solidFill>
                  <a:srgbClr val="000000"/>
                </a:solidFill>
              </a:rPr>
              <a:t>merge the THREE blocks into one block.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D4D3EF-0D9B-B27A-55A7-DA6857448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35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217CDE-81E4-9159-8E0D-02289FEDCB01}"/>
              </a:ext>
            </a:extLst>
          </p:cNvPr>
          <p:cNvSpPr txBox="1"/>
          <p:nvPr/>
        </p:nvSpPr>
        <p:spPr>
          <a:xfrm>
            <a:off x="5384270" y="2403112"/>
            <a:ext cx="16726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 err="1">
                <a:solidFill>
                  <a:srgbClr val="31E923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FreeMemBlocksList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F81E4E4-1A17-72F0-0385-AE8A54A6E8EA}"/>
              </a:ext>
            </a:extLst>
          </p:cNvPr>
          <p:cNvSpPr/>
          <p:nvPr/>
        </p:nvSpPr>
        <p:spPr>
          <a:xfrm>
            <a:off x="6873536" y="3036462"/>
            <a:ext cx="775498" cy="459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8769E93-C3A0-D24F-81EA-E781AC9A1FF8}"/>
              </a:ext>
            </a:extLst>
          </p:cNvPr>
          <p:cNvSpPr/>
          <p:nvPr/>
        </p:nvSpPr>
        <p:spPr>
          <a:xfrm>
            <a:off x="8437042" y="3048963"/>
            <a:ext cx="775498" cy="459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732A869-1F3F-B97C-52B3-4F4D18E85574}"/>
              </a:ext>
            </a:extLst>
          </p:cNvPr>
          <p:cNvSpPr/>
          <p:nvPr/>
        </p:nvSpPr>
        <p:spPr>
          <a:xfrm>
            <a:off x="9998674" y="3046708"/>
            <a:ext cx="775498" cy="459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DE70FD3-C484-EC47-F933-14FF8036334B}"/>
              </a:ext>
            </a:extLst>
          </p:cNvPr>
          <p:cNvSpPr/>
          <p:nvPr/>
        </p:nvSpPr>
        <p:spPr>
          <a:xfrm>
            <a:off x="10791138" y="3046708"/>
            <a:ext cx="775498" cy="459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B9089D64-DBA0-CBDC-91C5-7BBCFD137DE5}"/>
              </a:ext>
            </a:extLst>
          </p:cNvPr>
          <p:cNvCxnSpPr>
            <a:cxnSpLocks/>
            <a:endCxn id="8" idx="2"/>
          </p:cNvCxnSpPr>
          <p:nvPr/>
        </p:nvCxnSpPr>
        <p:spPr>
          <a:xfrm rot="5400000" flipH="1" flipV="1">
            <a:off x="9890276" y="3670894"/>
            <a:ext cx="660383" cy="331912"/>
          </a:xfrm>
          <a:prstGeom prst="curvedConnector3">
            <a:avLst>
              <a:gd name="adj1" fmla="val 50000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28A23762-1664-6E68-60A9-9EAB18BC4D87}"/>
              </a:ext>
            </a:extLst>
          </p:cNvPr>
          <p:cNvCxnSpPr>
            <a:cxnSpLocks/>
            <a:stCxn id="8" idx="2"/>
            <a:endCxn id="9" idx="2"/>
          </p:cNvCxnSpPr>
          <p:nvPr/>
        </p:nvCxnSpPr>
        <p:spPr>
          <a:xfrm rot="16200000" flipH="1">
            <a:off x="10782655" y="3110426"/>
            <a:ext cx="12700" cy="792464"/>
          </a:xfrm>
          <a:prstGeom prst="curvedConnector3">
            <a:avLst>
              <a:gd name="adj1" fmla="val 1800000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92483C43-5A7D-2BCC-9387-ED77FAB86EEF}"/>
              </a:ext>
            </a:extLst>
          </p:cNvPr>
          <p:cNvCxnSpPr>
            <a:cxnSpLocks/>
          </p:cNvCxnSpPr>
          <p:nvPr/>
        </p:nvCxnSpPr>
        <p:spPr>
          <a:xfrm flipV="1">
            <a:off x="11080041" y="3262747"/>
            <a:ext cx="789206" cy="721"/>
          </a:xfrm>
          <a:prstGeom prst="curvedConnector3">
            <a:avLst>
              <a:gd name="adj1" fmla="val 50000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F79B7FC-3494-6903-8469-C1762A72C927}"/>
              </a:ext>
            </a:extLst>
          </p:cNvPr>
          <p:cNvSpPr/>
          <p:nvPr/>
        </p:nvSpPr>
        <p:spPr>
          <a:xfrm>
            <a:off x="9209980" y="3046851"/>
            <a:ext cx="775498" cy="459950"/>
          </a:xfrm>
          <a:prstGeom prst="roundRect">
            <a:avLst/>
          </a:prstGeom>
          <a:solidFill>
            <a:srgbClr val="31E9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8F033F0C-3FDA-A173-826A-C149D754D4FB}"/>
              </a:ext>
            </a:extLst>
          </p:cNvPr>
          <p:cNvCxnSpPr>
            <a:cxnSpLocks/>
            <a:endCxn id="15" idx="0"/>
          </p:cNvCxnSpPr>
          <p:nvPr/>
        </p:nvCxnSpPr>
        <p:spPr>
          <a:xfrm rot="16200000" flipH="1">
            <a:off x="6190562" y="2755235"/>
            <a:ext cx="350646" cy="205870"/>
          </a:xfrm>
          <a:prstGeom prst="curvedConnector3">
            <a:avLst>
              <a:gd name="adj1" fmla="val 50000"/>
            </a:avLst>
          </a:prstGeom>
          <a:ln w="28575">
            <a:solidFill>
              <a:srgbClr val="31E92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0B2D275-984A-80B2-B9F6-7C173F1FAF64}"/>
              </a:ext>
            </a:extLst>
          </p:cNvPr>
          <p:cNvSpPr/>
          <p:nvPr/>
        </p:nvSpPr>
        <p:spPr>
          <a:xfrm>
            <a:off x="6081071" y="3033493"/>
            <a:ext cx="775498" cy="459950"/>
          </a:xfrm>
          <a:prstGeom prst="roundRect">
            <a:avLst/>
          </a:prstGeom>
          <a:solidFill>
            <a:srgbClr val="31E9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Sva</a:t>
            </a:r>
            <a:r>
              <a:rPr lang="en-US" sz="1200" dirty="0">
                <a:solidFill>
                  <a:schemeClr val="tx1"/>
                </a:solidFill>
              </a:rPr>
              <a:t>=0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Size=4K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42C12C6-6B1F-A924-B086-C1D965623A04}"/>
              </a:ext>
            </a:extLst>
          </p:cNvPr>
          <p:cNvSpPr/>
          <p:nvPr/>
        </p:nvSpPr>
        <p:spPr>
          <a:xfrm>
            <a:off x="7659048" y="3033493"/>
            <a:ext cx="775498" cy="459950"/>
          </a:xfrm>
          <a:prstGeom prst="roundRect">
            <a:avLst/>
          </a:prstGeom>
          <a:solidFill>
            <a:srgbClr val="31E9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Sva</a:t>
            </a:r>
            <a:r>
              <a:rPr lang="en-US" sz="1200" dirty="0">
                <a:solidFill>
                  <a:schemeClr val="tx1"/>
                </a:solidFill>
              </a:rPr>
              <a:t>=12K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Size=8K</a:t>
            </a:r>
          </a:p>
        </p:txBody>
      </p: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F3F95E87-8B64-D18B-F3CE-374AD0040458}"/>
              </a:ext>
            </a:extLst>
          </p:cNvPr>
          <p:cNvCxnSpPr>
            <a:cxnSpLocks/>
            <a:stCxn id="15" idx="0"/>
            <a:endCxn id="16" idx="0"/>
          </p:cNvCxnSpPr>
          <p:nvPr/>
        </p:nvCxnSpPr>
        <p:spPr>
          <a:xfrm rot="5400000" flipH="1" flipV="1">
            <a:off x="7257808" y="2244505"/>
            <a:ext cx="12700" cy="1577977"/>
          </a:xfrm>
          <a:prstGeom prst="curvedConnector3">
            <a:avLst>
              <a:gd name="adj1" fmla="val 1800000"/>
            </a:avLst>
          </a:prstGeom>
          <a:ln w="28575">
            <a:solidFill>
              <a:srgbClr val="31E92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5DA4830-845C-E1CB-A3F3-85786528C11D}"/>
              </a:ext>
            </a:extLst>
          </p:cNvPr>
          <p:cNvSpPr/>
          <p:nvPr/>
        </p:nvSpPr>
        <p:spPr>
          <a:xfrm>
            <a:off x="8439223" y="3043018"/>
            <a:ext cx="775498" cy="459950"/>
          </a:xfrm>
          <a:prstGeom prst="roundRect">
            <a:avLst/>
          </a:prstGeom>
          <a:solidFill>
            <a:srgbClr val="31E9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Sva</a:t>
            </a:r>
            <a:r>
              <a:rPr lang="en-US" sz="1200" dirty="0">
                <a:solidFill>
                  <a:schemeClr val="tx1"/>
                </a:solidFill>
              </a:rPr>
              <a:t>=80K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Size=3K</a:t>
            </a:r>
          </a:p>
        </p:txBody>
      </p: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374C70A3-24D2-99EB-F0F1-6EE291CCE776}"/>
              </a:ext>
            </a:extLst>
          </p:cNvPr>
          <p:cNvCxnSpPr>
            <a:cxnSpLocks/>
          </p:cNvCxnSpPr>
          <p:nvPr/>
        </p:nvCxnSpPr>
        <p:spPr>
          <a:xfrm flipV="1">
            <a:off x="6471048" y="3027141"/>
            <a:ext cx="1577029" cy="12700"/>
          </a:xfrm>
          <a:prstGeom prst="curvedConnector3">
            <a:avLst>
              <a:gd name="adj1" fmla="val 50000"/>
            </a:avLst>
          </a:prstGeom>
          <a:ln w="28575">
            <a:solidFill>
              <a:srgbClr val="31E92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FCAD1F45-87F2-DC90-77F5-8649043338D4}"/>
              </a:ext>
            </a:extLst>
          </p:cNvPr>
          <p:cNvCxnSpPr>
            <a:cxnSpLocks/>
            <a:stCxn id="16" idx="0"/>
            <a:endCxn id="18" idx="0"/>
          </p:cNvCxnSpPr>
          <p:nvPr/>
        </p:nvCxnSpPr>
        <p:spPr>
          <a:xfrm rot="16200000" flipH="1">
            <a:off x="8432121" y="2648168"/>
            <a:ext cx="9525" cy="780175"/>
          </a:xfrm>
          <a:prstGeom prst="curvedConnector3">
            <a:avLst>
              <a:gd name="adj1" fmla="val -2400000"/>
            </a:avLst>
          </a:prstGeom>
          <a:ln w="28575">
            <a:solidFill>
              <a:srgbClr val="31E92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83957BD-163B-18A8-2A34-C3CEEB0DFDBF}"/>
              </a:ext>
            </a:extLst>
          </p:cNvPr>
          <p:cNvSpPr txBox="1"/>
          <p:nvPr/>
        </p:nvSpPr>
        <p:spPr>
          <a:xfrm>
            <a:off x="9861085" y="4076290"/>
            <a:ext cx="21034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 err="1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AvailableMemBlocksList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A84610D-8648-3865-6142-143FDACAECFA}"/>
              </a:ext>
            </a:extLst>
          </p:cNvPr>
          <p:cNvSpPr/>
          <p:nvPr/>
        </p:nvSpPr>
        <p:spPr>
          <a:xfrm>
            <a:off x="4198279" y="2158884"/>
            <a:ext cx="782690" cy="459950"/>
          </a:xfrm>
          <a:prstGeom prst="roundRect">
            <a:avLst/>
          </a:prstGeom>
          <a:solidFill>
            <a:srgbClr val="31E9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Sva</a:t>
            </a:r>
            <a:r>
              <a:rPr lang="en-US" sz="1200" dirty="0">
                <a:solidFill>
                  <a:schemeClr val="tx1"/>
                </a:solidFill>
              </a:rPr>
              <a:t>=20K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Size=60K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C6E37D3C-0B2A-9F64-B164-10FCD273EB82}"/>
              </a:ext>
            </a:extLst>
          </p:cNvPr>
          <p:cNvSpPr/>
          <p:nvPr/>
        </p:nvSpPr>
        <p:spPr>
          <a:xfrm>
            <a:off x="8127519" y="4291270"/>
            <a:ext cx="775498" cy="459950"/>
          </a:xfrm>
          <a:prstGeom prst="roundRect">
            <a:avLst/>
          </a:prstGeom>
          <a:solidFill>
            <a:srgbClr val="31E9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Sva</a:t>
            </a:r>
            <a:r>
              <a:rPr lang="en-US" sz="1200" dirty="0">
                <a:solidFill>
                  <a:schemeClr val="tx1"/>
                </a:solidFill>
              </a:rPr>
              <a:t>=0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Size=0</a:t>
            </a:r>
          </a:p>
        </p:txBody>
      </p:sp>
      <p:sp>
        <p:nvSpPr>
          <p:cNvPr id="50" name="Arrow: Down 49">
            <a:extLst>
              <a:ext uri="{FF2B5EF4-FFF2-40B4-BE49-F238E27FC236}">
                <a16:creationId xmlns:a16="http://schemas.microsoft.com/office/drawing/2014/main" id="{EEEB37C8-EC2D-5D8A-C53E-06A239177A2E}"/>
              </a:ext>
            </a:extLst>
          </p:cNvPr>
          <p:cNvSpPr/>
          <p:nvPr/>
        </p:nvSpPr>
        <p:spPr>
          <a:xfrm>
            <a:off x="8049199" y="3871555"/>
            <a:ext cx="142268" cy="276999"/>
          </a:xfrm>
          <a:prstGeom prst="down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BDBA8882-A5AF-3630-C471-25086627A4AC}"/>
              </a:ext>
            </a:extLst>
          </p:cNvPr>
          <p:cNvSpPr/>
          <p:nvPr/>
        </p:nvSpPr>
        <p:spPr>
          <a:xfrm>
            <a:off x="7633119" y="3022680"/>
            <a:ext cx="790959" cy="459950"/>
          </a:xfrm>
          <a:prstGeom prst="roundRect">
            <a:avLst/>
          </a:prstGeom>
          <a:solidFill>
            <a:srgbClr val="31E9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Sva</a:t>
            </a:r>
            <a:r>
              <a:rPr lang="en-US" sz="1200" b="1" dirty="0">
                <a:solidFill>
                  <a:schemeClr val="tx1"/>
                </a:solidFill>
              </a:rPr>
              <a:t>=12K</a:t>
            </a:r>
          </a:p>
          <a:p>
            <a:pPr algn="ctr"/>
            <a:r>
              <a:rPr lang="en-US" sz="1200" b="1" dirty="0">
                <a:solidFill>
                  <a:srgbClr val="FF0000"/>
                </a:solidFill>
              </a:rPr>
              <a:t>Size=71K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B84ADB3C-A0A8-3D31-94E4-32DB4E809668}"/>
              </a:ext>
            </a:extLst>
          </p:cNvPr>
          <p:cNvSpPr/>
          <p:nvPr/>
        </p:nvSpPr>
        <p:spPr>
          <a:xfrm>
            <a:off x="8439223" y="3054688"/>
            <a:ext cx="775498" cy="459950"/>
          </a:xfrm>
          <a:prstGeom prst="roundRect">
            <a:avLst/>
          </a:prstGeom>
          <a:solidFill>
            <a:srgbClr val="31E9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Sva</a:t>
            </a:r>
            <a:r>
              <a:rPr lang="en-US" sz="1200" dirty="0">
                <a:solidFill>
                  <a:schemeClr val="tx1"/>
                </a:solidFill>
              </a:rPr>
              <a:t>=0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Size=0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4442D139-316C-6B37-35CB-D0AD4E39E297}"/>
              </a:ext>
            </a:extLst>
          </p:cNvPr>
          <p:cNvSpPr/>
          <p:nvPr/>
        </p:nvSpPr>
        <p:spPr>
          <a:xfrm>
            <a:off x="8450238" y="3039329"/>
            <a:ext cx="775498" cy="459950"/>
          </a:xfrm>
          <a:prstGeom prst="roundRect">
            <a:avLst/>
          </a:prstGeom>
          <a:solidFill>
            <a:schemeClr val="accent1">
              <a:alpha val="4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93453019-836B-A2DF-FAE5-6E989346DB6D}"/>
              </a:ext>
            </a:extLst>
          </p:cNvPr>
          <p:cNvCxnSpPr>
            <a:cxnSpLocks/>
            <a:stCxn id="21" idx="1"/>
            <a:endCxn id="34" idx="3"/>
          </p:cNvCxnSpPr>
          <p:nvPr/>
        </p:nvCxnSpPr>
        <p:spPr>
          <a:xfrm rot="10800000" flipV="1">
            <a:off x="8903017" y="4230179"/>
            <a:ext cx="958068" cy="291066"/>
          </a:xfrm>
          <a:prstGeom prst="curvedConnector3">
            <a:avLst>
              <a:gd name="adj1" fmla="val 50000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1AE53AD5-74A3-11E0-5B30-CBE3DB7A4781}"/>
              </a:ext>
            </a:extLst>
          </p:cNvPr>
          <p:cNvCxnSpPr>
            <a:cxnSpLocks/>
            <a:stCxn id="54" idx="3"/>
            <a:endCxn id="42" idx="2"/>
          </p:cNvCxnSpPr>
          <p:nvPr/>
        </p:nvCxnSpPr>
        <p:spPr>
          <a:xfrm flipH="1" flipV="1">
            <a:off x="8837987" y="3499279"/>
            <a:ext cx="65925" cy="1015834"/>
          </a:xfrm>
          <a:prstGeom prst="curvedConnector4">
            <a:avLst>
              <a:gd name="adj1" fmla="val -664619"/>
              <a:gd name="adj2" fmla="val 61319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84A6AE24-CBC7-E2F4-FE85-2D9EB0A70DD6}"/>
              </a:ext>
            </a:extLst>
          </p:cNvPr>
          <p:cNvSpPr/>
          <p:nvPr/>
        </p:nvSpPr>
        <p:spPr>
          <a:xfrm>
            <a:off x="8128414" y="4285138"/>
            <a:ext cx="775498" cy="459950"/>
          </a:xfrm>
          <a:prstGeom prst="roundRect">
            <a:avLst/>
          </a:prstGeom>
          <a:solidFill>
            <a:schemeClr val="accent1">
              <a:alpha val="4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Connector: Curved 54">
            <a:extLst>
              <a:ext uri="{FF2B5EF4-FFF2-40B4-BE49-F238E27FC236}">
                <a16:creationId xmlns:a16="http://schemas.microsoft.com/office/drawing/2014/main" id="{38E421F2-ECFC-C025-637A-9C8036E64EA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602708" y="2730922"/>
            <a:ext cx="7980" cy="1559451"/>
          </a:xfrm>
          <a:prstGeom prst="curvedConnector3">
            <a:avLst>
              <a:gd name="adj1" fmla="val -2387243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B4211AC9-3AF0-8582-5FBF-4C34ABBC6F9E}"/>
              </a:ext>
            </a:extLst>
          </p:cNvPr>
          <p:cNvSpPr/>
          <p:nvPr/>
        </p:nvSpPr>
        <p:spPr>
          <a:xfrm>
            <a:off x="9216578" y="3051823"/>
            <a:ext cx="775498" cy="45995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026220E-8F27-27A0-A140-FAB95855C5F1}"/>
              </a:ext>
            </a:extLst>
          </p:cNvPr>
          <p:cNvSpPr txBox="1"/>
          <p:nvPr/>
        </p:nvSpPr>
        <p:spPr>
          <a:xfrm>
            <a:off x="7554580" y="3573834"/>
            <a:ext cx="9971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ighlight>
                  <a:srgbClr val="FFFF00"/>
                </a:highlight>
              </a:rPr>
              <a:t>12K+8K=20K</a:t>
            </a:r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E0EBEE4A-2903-37E0-8982-796C6E55D8C9}"/>
              </a:ext>
            </a:extLst>
          </p:cNvPr>
          <p:cNvSpPr/>
          <p:nvPr/>
        </p:nvSpPr>
        <p:spPr>
          <a:xfrm rot="10800000">
            <a:off x="8678356" y="3602438"/>
            <a:ext cx="142268" cy="276999"/>
          </a:xfrm>
          <a:prstGeom prst="down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5EE2960-F335-8A6A-6F8B-D3CF3399766D}"/>
              </a:ext>
            </a:extLst>
          </p:cNvPr>
          <p:cNvSpPr txBox="1"/>
          <p:nvPr/>
        </p:nvSpPr>
        <p:spPr>
          <a:xfrm>
            <a:off x="8192548" y="4015862"/>
            <a:ext cx="1100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ighlight>
                  <a:srgbClr val="FFFF00"/>
                </a:highlight>
              </a:rPr>
              <a:t>20K+60K=80K</a:t>
            </a:r>
          </a:p>
        </p:txBody>
      </p:sp>
    </p:spTree>
    <p:extLst>
      <p:ext uri="{BB962C8B-B14F-4D97-AF65-F5344CB8AC3E}">
        <p14:creationId xmlns:p14="http://schemas.microsoft.com/office/powerpoint/2010/main" val="3516905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35 0.00139 L 0.00235 0.15509 C 0.00235 0.22431 0.08998 0.31134 0.16146 0.31134 L 0.32188 0.31134 " pathEditMode="relative" rAng="0" ptsTypes="AAAA">
                                      <p:cBhvr>
                                        <p:cTn id="17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77" y="15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26" grpId="0" animBg="1"/>
      <p:bldP spid="34" grpId="0" animBg="1"/>
      <p:bldP spid="50" grpId="0" animBg="1"/>
      <p:bldP spid="36" grpId="0" animBg="1"/>
      <p:bldP spid="37" grpId="0" animBg="1"/>
      <p:bldP spid="42" grpId="0" animBg="1"/>
      <p:bldP spid="54" grpId="0" animBg="1"/>
      <p:bldP spid="28" grpId="0"/>
      <p:bldP spid="33" grpId="0" animBg="1"/>
      <p:bldP spid="4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7772D-765F-870E-3632-73E0D2B68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8471A-C9D0-5A9A-5A1E-FE77062D3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28211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Logistics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Part 1: Command Prompt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Part 2: Dynamic Allocator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What’s New?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Lists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Dynamic Allocator and its Necessary Lists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Required Functions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0000"/>
                </a:solidFill>
              </a:rPr>
              <a:t>Bonus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0000"/>
                </a:solidFill>
              </a:rPr>
              <a:t>Testing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Project Quick Guide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How to submit?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378EB8-E269-680F-9D36-3D32E91AF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5998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41DDF-73DE-9F8F-0765-EEE7C7CB4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MS1: Bonuses</a:t>
            </a:r>
            <a:br>
              <a:rPr lang="en-US" dirty="0"/>
            </a:br>
            <a:r>
              <a:rPr lang="en-US" dirty="0"/>
              <a:t>	1:</a:t>
            </a:r>
            <a:r>
              <a:rPr lang="en-US" sz="4800" dirty="0"/>
              <a:t> </a:t>
            </a:r>
            <a:r>
              <a:rPr lang="en-US" sz="4800" dirty="0" err="1"/>
              <a:t>alloc_block_</a:t>
            </a:r>
            <a:r>
              <a:rPr lang="en-US" dirty="0" err="1"/>
              <a:t>NF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354B7-0C24-DC16-0C43-3F4DEF906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547" y="1845734"/>
            <a:ext cx="11646040" cy="4374196"/>
          </a:xfrm>
        </p:spPr>
        <p:txBody>
          <a:bodyPr>
            <a:normAutofit/>
          </a:bodyPr>
          <a:lstStyle/>
          <a:p>
            <a:pPr algn="l"/>
            <a:r>
              <a:rPr lang="en-US" sz="1800" dirty="0">
                <a:solidFill>
                  <a:srgbClr val="535353"/>
                </a:solidFill>
              </a:rPr>
              <a:t>Function Declaration:</a:t>
            </a:r>
            <a:r>
              <a:rPr lang="en-US" sz="1800" dirty="0">
                <a:solidFill>
                  <a:srgbClr val="535353"/>
                </a:solidFill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en-US" dirty="0">
                <a:solidFill>
                  <a:srgbClr val="0037CD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MemBlock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6622"/>
                </a:solidFill>
                <a:latin typeface="Consolas" panose="020B0609020204030204" pitchFamily="49" charset="0"/>
              </a:rPr>
              <a:t>*</a:t>
            </a:r>
            <a:r>
              <a:rPr lang="en-US" b="1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alloc_block_NF</a:t>
            </a:r>
            <a:r>
              <a:rPr lang="en-US" b="1" dirty="0">
                <a:solidFill>
                  <a:srgbClr val="787878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535353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uint32</a:t>
            </a:r>
            <a:r>
              <a:rPr lang="en-US" b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size</a:t>
            </a:r>
            <a:r>
              <a:rPr lang="en-US" b="1" dirty="0">
                <a:solidFill>
                  <a:srgbClr val="787878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)</a:t>
            </a:r>
            <a:endParaRPr lang="en-US" sz="1600" b="1" dirty="0">
              <a:solidFill>
                <a:srgbClr val="787878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535353"/>
                </a:solidFill>
              </a:rPr>
              <a:t>Function Role:</a:t>
            </a:r>
            <a:r>
              <a:rPr lang="en-US" sz="1800" dirty="0">
                <a:solidFill>
                  <a:srgbClr val="535353"/>
                </a:solidFill>
                <a:latin typeface="Consolas" panose="020B0609020204030204" pitchFamily="49" charset="0"/>
              </a:rPr>
              <a:t> </a:t>
            </a:r>
            <a:endParaRPr lang="en-US" sz="1800" b="1" dirty="0">
              <a:solidFill>
                <a:srgbClr val="787878"/>
              </a:solidFill>
              <a:highlight>
                <a:srgbClr val="D4D4D4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700" dirty="0">
                <a:solidFill>
                  <a:schemeClr val="tx1"/>
                </a:solidFill>
              </a:rPr>
              <a:t>This function searches for a free memory block in the </a:t>
            </a:r>
            <a:r>
              <a:rPr lang="en-US" sz="1700" b="1" dirty="0" err="1">
                <a:solidFill>
                  <a:srgbClr val="31E923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FreeMemBlocksList</a:t>
            </a:r>
            <a:r>
              <a:rPr lang="en-US" sz="1700" b="1" dirty="0">
                <a:solidFill>
                  <a:srgbClr val="31E923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700" dirty="0">
                <a:solidFill>
                  <a:schemeClr val="tx1"/>
                </a:solidFill>
              </a:rPr>
              <a:t>with a size greater than or equal input size using </a:t>
            </a:r>
            <a:r>
              <a:rPr lang="en-US" sz="1700" b="1" dirty="0">
                <a:solidFill>
                  <a:srgbClr val="C00000"/>
                </a:solidFill>
              </a:rPr>
              <a:t>NEXT FIT STRATEGY </a:t>
            </a:r>
            <a:r>
              <a:rPr lang="en-US" sz="1700" dirty="0">
                <a:solidFill>
                  <a:schemeClr val="tx1"/>
                </a:solidFill>
              </a:rPr>
              <a:t>to be allocated later on in the memory.</a:t>
            </a:r>
          </a:p>
          <a:p>
            <a:pPr lvl="1"/>
            <a:r>
              <a:rPr lang="en-US" sz="1700" dirty="0">
                <a:solidFill>
                  <a:schemeClr val="tx1"/>
                </a:solidFill>
              </a:rPr>
              <a:t>The possible CASES results from the search using NF strategy are the same as FF &amp; BF.</a:t>
            </a:r>
          </a:p>
          <a:p>
            <a:pPr lvl="3"/>
            <a:endParaRPr lang="en-US" dirty="0">
              <a:solidFill>
                <a:schemeClr val="tx1"/>
              </a:solidFill>
            </a:endParaRPr>
          </a:p>
          <a:p>
            <a:pPr lvl="3"/>
            <a:endParaRPr lang="en-US" sz="1300" dirty="0">
              <a:solidFill>
                <a:schemeClr val="tx1"/>
              </a:solidFill>
            </a:endParaRPr>
          </a:p>
          <a:p>
            <a:pPr lvl="1"/>
            <a:endParaRPr lang="en-US" sz="1700" dirty="0">
              <a:solidFill>
                <a:schemeClr val="tx1"/>
              </a:solidFill>
            </a:endParaRPr>
          </a:p>
          <a:p>
            <a:pPr marL="111125" lvl="2" indent="0">
              <a:buNone/>
            </a:pPr>
            <a:endParaRPr lang="en-US" sz="1800" b="1" u="sng" dirty="0">
              <a:solidFill>
                <a:srgbClr val="535353"/>
              </a:solidFill>
            </a:endParaRPr>
          </a:p>
          <a:p>
            <a:pPr marL="384048" lvl="2" indent="0">
              <a:buNone/>
            </a:pPr>
            <a:endParaRPr lang="en-US" sz="2100" dirty="0">
              <a:solidFill>
                <a:schemeClr val="tx1"/>
              </a:solidFill>
            </a:endParaRPr>
          </a:p>
          <a:p>
            <a:pPr lvl="1"/>
            <a:endParaRPr lang="en-US" sz="1600" dirty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  <a:p>
            <a:pPr lvl="1"/>
            <a:endParaRPr lang="en-US" sz="1600" dirty="0">
              <a:solidFill>
                <a:schemeClr val="tx1"/>
              </a:solidFill>
            </a:endParaRPr>
          </a:p>
          <a:p>
            <a:pPr algn="l"/>
            <a:endParaRPr lang="en-US" sz="1800" b="1" dirty="0">
              <a:solidFill>
                <a:srgbClr val="787878"/>
              </a:solidFill>
              <a:highlight>
                <a:srgbClr val="D4D4D4"/>
              </a:highlight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CF4965-C50A-1156-E0E3-1E2364726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37</a:t>
            </a:fld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0299AE7-3DFB-26E2-63ED-5D737B1407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3B48BA-8DA1-7213-7720-7358681B2A45}"/>
              </a:ext>
            </a:extLst>
          </p:cNvPr>
          <p:cNvSpPr txBox="1"/>
          <p:nvPr/>
        </p:nvSpPr>
        <p:spPr>
          <a:xfrm>
            <a:off x="2320628" y="4334950"/>
            <a:ext cx="8111152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solidFill>
                  <a:srgbClr val="FF0000"/>
                </a:solidFill>
              </a:rPr>
              <a:t>Note:</a:t>
            </a:r>
            <a:r>
              <a:rPr lang="en-US" dirty="0"/>
              <a:t> Take care that the next fit starts searching from </a:t>
            </a:r>
            <a:r>
              <a:rPr lang="en-US" b="1" u="sng" dirty="0"/>
              <a:t>the last allocated address</a:t>
            </a:r>
            <a:r>
              <a:rPr lang="en-US" dirty="0"/>
              <a:t>. </a:t>
            </a:r>
          </a:p>
          <a:p>
            <a:pPr algn="ctr"/>
            <a:r>
              <a:rPr lang="en-US" dirty="0"/>
              <a:t>So, if you reached the end of the </a:t>
            </a:r>
            <a:r>
              <a:rPr lang="en-US" b="1" dirty="0" err="1">
                <a:solidFill>
                  <a:srgbClr val="31E923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FreeMemBlocksList</a:t>
            </a:r>
            <a:r>
              <a:rPr lang="en-US" b="1" dirty="0">
                <a:solidFill>
                  <a:srgbClr val="31E923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/>
              <a:t>and don’t find appropriate space in it, you shall </a:t>
            </a:r>
            <a:r>
              <a:rPr lang="en-US" b="1" dirty="0"/>
              <a:t>start search from the beginning of the list</a:t>
            </a:r>
            <a:r>
              <a:rPr lang="en-US" dirty="0"/>
              <a:t>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04874DA-229E-418F-4D1E-3D3BA93B68A8}"/>
                  </a:ext>
                </a:extLst>
              </p14:cNvPr>
              <p14:cNvContentPartPr/>
              <p14:nvPr/>
            </p14:nvContentPartPr>
            <p14:xfrm>
              <a:off x="5421960" y="4629240"/>
              <a:ext cx="3197160" cy="6274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04874DA-229E-418F-4D1E-3D3BA93B68A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12600" y="4619880"/>
                <a:ext cx="3215880" cy="646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5250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C0010-1D18-190F-AE80-061B263A2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MS1 Testing</a:t>
            </a:r>
            <a:br>
              <a:rPr lang="en-US" dirty="0"/>
            </a:br>
            <a:r>
              <a:rPr lang="en-US" dirty="0"/>
              <a:t>		 Dynamic Allocator Testing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D597EA-6AEA-F777-F93B-BCBCAE0CD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38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DA6B27C-D2E2-8CAF-5797-FBBE6DF043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0959708"/>
              </p:ext>
            </p:extLst>
          </p:nvPr>
        </p:nvGraphicFramePr>
        <p:xfrm>
          <a:off x="1678305" y="2105082"/>
          <a:ext cx="889634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4901">
                  <a:extLst>
                    <a:ext uri="{9D8B030D-6E8A-4147-A177-3AD203B41FA5}">
                      <a16:colId xmlns:a16="http://schemas.microsoft.com/office/drawing/2014/main" val="422314023"/>
                    </a:ext>
                  </a:extLst>
                </a:gridCol>
                <a:gridCol w="5085998">
                  <a:extLst>
                    <a:ext uri="{9D8B030D-6E8A-4147-A177-3AD203B41FA5}">
                      <a16:colId xmlns:a16="http://schemas.microsoft.com/office/drawing/2014/main" val="1877600023"/>
                    </a:ext>
                  </a:extLst>
                </a:gridCol>
                <a:gridCol w="2965450">
                  <a:extLst>
                    <a:ext uri="{9D8B030D-6E8A-4147-A177-3AD203B41FA5}">
                      <a16:colId xmlns:a16="http://schemas.microsoft.com/office/drawing/2014/main" val="27190333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424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initialize_MemBlocksList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FOS&gt;</a:t>
                      </a:r>
                      <a:r>
                        <a:rPr lang="en-US" u="none" dirty="0"/>
                        <a:t> </a:t>
                      </a:r>
                      <a:r>
                        <a:rPr lang="en-US" sz="18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tstlsts init</a:t>
                      </a:r>
                      <a:endParaRPr lang="en-US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365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find_block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FOS&gt;</a:t>
                      </a:r>
                      <a:r>
                        <a:rPr lang="en-US" u="none" dirty="0"/>
                        <a:t> </a:t>
                      </a:r>
                      <a:r>
                        <a:rPr lang="en-US" sz="18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tstlsts find</a:t>
                      </a:r>
                      <a:endParaRPr lang="en-US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480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u="none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insert_sorted_allocList</a:t>
                      </a:r>
                      <a:endParaRPr lang="en-US" u="non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FOS&gt;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tstlsts 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insrt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458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alloc_block_FF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FOS&gt;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tstlsts 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038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alloc_block_BF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FOS&gt;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tstlsts BF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865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insert_sorted_with_merge_freeList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FOS&gt;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tstlsts merge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298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BONUS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alloc_block_NF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FOS&gt;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tstlsts NF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95779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A1C7974-114C-CCE3-E7AC-32732524898C}"/>
              </a:ext>
            </a:extLst>
          </p:cNvPr>
          <p:cNvSpPr txBox="1"/>
          <p:nvPr/>
        </p:nvSpPr>
        <p:spPr>
          <a:xfrm>
            <a:off x="1011555" y="1674195"/>
            <a:ext cx="1084707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Test each function in Part2 </a:t>
            </a:r>
            <a:r>
              <a:rPr lang="en-US" sz="2200" dirty="0">
                <a:solidFill>
                  <a:srgbClr val="C00000"/>
                </a:solidFill>
              </a:rPr>
              <a:t>independently in a </a:t>
            </a:r>
            <a:r>
              <a:rPr lang="en-US" sz="2200" b="1" dirty="0">
                <a:solidFill>
                  <a:srgbClr val="C00000"/>
                </a:solidFill>
              </a:rPr>
              <a:t>FRESH SEPARATE RUN</a:t>
            </a:r>
            <a:r>
              <a:rPr lang="en-US" sz="2200" dirty="0"/>
              <a:t>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8069C5-7C95-48C0-19E7-C38B14813F07}"/>
              </a:ext>
            </a:extLst>
          </p:cNvPr>
          <p:cNvSpPr txBox="1"/>
          <p:nvPr/>
        </p:nvSpPr>
        <p:spPr>
          <a:xfrm>
            <a:off x="901065" y="5214583"/>
            <a:ext cx="10389870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rgbClr val="930D72"/>
                </a:solidFill>
                <a:latin typeface="Consolas" panose="020B0609020204030204" pitchFamily="49" charset="0"/>
              </a:rPr>
              <a:t>"Congratulations!! test </a:t>
            </a:r>
            <a:r>
              <a:rPr lang="en-US" dirty="0">
                <a:solidFill>
                  <a:srgbClr val="930D72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930D72"/>
                </a:solidFill>
                <a:latin typeface="Consolas" panose="020B0609020204030204" pitchFamily="49" charset="0"/>
              </a:rPr>
              <a:t>TEST NAME] completed successfully.”</a:t>
            </a:r>
          </a:p>
          <a:p>
            <a:pPr algn="ctr"/>
            <a:r>
              <a:rPr lang="en-US" sz="1800" dirty="0"/>
              <a:t>To ensure the success of a test a congratulations message like this </a:t>
            </a:r>
            <a:r>
              <a:rPr lang="en-US" sz="1800" b="1" dirty="0">
                <a:solidFill>
                  <a:srgbClr val="C00000"/>
                </a:solidFill>
              </a:rPr>
              <a:t>MUST </a:t>
            </a:r>
            <a:br>
              <a:rPr lang="en-US" sz="1800" b="1" dirty="0">
                <a:solidFill>
                  <a:srgbClr val="C00000"/>
                </a:solidFill>
              </a:rPr>
            </a:br>
            <a:r>
              <a:rPr lang="en-US" sz="1800" b="1" dirty="0">
                <a:solidFill>
                  <a:srgbClr val="C00000"/>
                </a:solidFill>
              </a:rPr>
              <a:t>be appeared without any ERROR messages or PANICs</a:t>
            </a:r>
            <a:r>
              <a:rPr lang="en-US" sz="1800" dirty="0"/>
              <a:t>.</a:t>
            </a:r>
            <a:endParaRPr lang="en-US" sz="1800" dirty="0">
              <a:solidFill>
                <a:srgbClr val="930D72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3C3DFA3-3751-7B61-C461-2108B57CE667}"/>
                  </a:ext>
                </a:extLst>
              </p14:cNvPr>
              <p14:cNvContentPartPr/>
              <p14:nvPr/>
            </p14:nvContentPartPr>
            <p14:xfrm>
              <a:off x="9844200" y="1940040"/>
              <a:ext cx="449280" cy="4460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3C3DFA3-3751-7B61-C461-2108B57CE66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34840" y="1930680"/>
                <a:ext cx="468000" cy="464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84249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2AE43-64BD-B163-FD53-2B9E9192E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MS1 Testing</a:t>
            </a:r>
            <a:br>
              <a:rPr lang="en-US" dirty="0"/>
            </a:br>
            <a:r>
              <a:rPr lang="en-US" dirty="0"/>
              <a:t>		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04677-2ED5-D93A-ABD9-DE62BC701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Test each function in MS1 </a:t>
            </a:r>
            <a:r>
              <a:rPr lang="en-US" dirty="0">
                <a:solidFill>
                  <a:srgbClr val="C00000"/>
                </a:solidFill>
              </a:rPr>
              <a:t>independently in a </a:t>
            </a:r>
            <a:r>
              <a:rPr lang="en-US" b="1" dirty="0">
                <a:solidFill>
                  <a:srgbClr val="C00000"/>
                </a:solidFill>
              </a:rPr>
              <a:t>FRESH SEPARATE RUN</a:t>
            </a:r>
            <a:r>
              <a:rPr lang="en-US" dirty="0"/>
              <a:t>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The individual tests MUST meet the following time limits: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All individual tests: </a:t>
            </a:r>
            <a:r>
              <a:rPr lang="en-US" b="1" dirty="0">
                <a:solidFill>
                  <a:srgbClr val="C00000"/>
                </a:solidFill>
              </a:rPr>
              <a:t>max of 1 min / each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During your solution, </a:t>
            </a:r>
            <a:r>
              <a:rPr lang="en-US" b="1" dirty="0">
                <a:solidFill>
                  <a:srgbClr val="C00000"/>
                </a:solidFill>
              </a:rPr>
              <a:t>don't change any file EXCEPT those who contain "TODO“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D4CE96-6140-CCD4-FE41-B7544BFF6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678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9D6B7-436C-2C7F-F13D-6C24251DC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2F4D8E-8737-0BBC-9079-A326AF5AB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4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7335058-C1A0-1850-8421-8E9CCB877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37359"/>
            <a:ext cx="10485120" cy="461581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000" b="1" dirty="0">
                <a:solidFill>
                  <a:srgbClr val="FF0000"/>
                </a:solidFill>
              </a:rPr>
              <a:t>ADVICE#1</a:t>
            </a:r>
            <a:r>
              <a:rPr lang="en-US" sz="3000" b="1" dirty="0"/>
              <a:t>: WORK AS A TEAM</a:t>
            </a:r>
          </a:p>
          <a:p>
            <a:r>
              <a:rPr lang="en-US" dirty="0"/>
              <a:t>Milestone 1 Functions: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dirty="0"/>
              <a:t>Command Prompt	</a:t>
            </a:r>
            <a:r>
              <a:rPr lang="en-US" dirty="0">
                <a:sym typeface="Wingdings" panose="05000000000000000000" pitchFamily="2" charset="2"/>
              </a:rPr>
              <a:t>      1 function</a:t>
            </a:r>
            <a:endParaRPr lang="en-US" dirty="0"/>
          </a:p>
          <a:p>
            <a:pPr marL="685800" lvl="1" indent="-228600">
              <a:buFont typeface="+mj-lt"/>
              <a:buAutoNum type="arabicPeriod"/>
            </a:pPr>
            <a:r>
              <a:rPr lang="en-US" dirty="0"/>
              <a:t>Dynamic Allocator	</a:t>
            </a:r>
            <a:r>
              <a:rPr lang="en-US" dirty="0">
                <a:sym typeface="Wingdings" pitchFamily="2" charset="2"/>
              </a:rPr>
              <a:t>      6 functions</a:t>
            </a:r>
            <a:endParaRPr lang="en-US" dirty="0"/>
          </a:p>
          <a:p>
            <a:pPr marL="571500" indent="-514350"/>
            <a:r>
              <a:rPr lang="en-US" dirty="0"/>
              <a:t>Average # Functions / Member = 7 / 4 members</a:t>
            </a:r>
          </a:p>
          <a:p>
            <a:pPr marL="57150" indent="0">
              <a:buNone/>
            </a:pPr>
            <a:r>
              <a:rPr lang="en-US" sz="3000" b="1" dirty="0">
                <a:solidFill>
                  <a:srgbClr val="FF0000"/>
                </a:solidFill>
              </a:rPr>
              <a:t>ADVICE#2</a:t>
            </a:r>
            <a:r>
              <a:rPr lang="en-US" sz="3000" b="1" dirty="0"/>
              <a:t>: START </a:t>
            </a:r>
            <a:r>
              <a:rPr lang="en-US" sz="3000" dirty="0"/>
              <a:t>immediately!</a:t>
            </a:r>
          </a:p>
          <a:p>
            <a:pPr lvl="2"/>
            <a:r>
              <a:rPr lang="en-US" sz="2000" dirty="0"/>
              <a:t>To have the chance to ask and to understand errors in your code in whatever you want during your </a:t>
            </a:r>
            <a:r>
              <a:rPr lang="en-US" sz="2000" b="1" dirty="0"/>
              <a:t>mentor’s support before the deadline</a:t>
            </a:r>
            <a:r>
              <a:rPr lang="en-US" sz="2000" dirty="0"/>
              <a:t>.</a:t>
            </a:r>
          </a:p>
          <a:p>
            <a:pPr marL="57150" indent="0">
              <a:buNone/>
            </a:pPr>
            <a:r>
              <a:rPr lang="en-US" sz="3000" b="1" dirty="0">
                <a:solidFill>
                  <a:srgbClr val="FF0000"/>
                </a:solidFill>
              </a:rPr>
              <a:t>ADVICE#3</a:t>
            </a:r>
            <a:r>
              <a:rPr lang="en-US" sz="3000" b="1" dirty="0"/>
              <a:t>: MUST </a:t>
            </a:r>
            <a:r>
              <a:rPr lang="en-US" sz="3000" dirty="0"/>
              <a:t>read the </a:t>
            </a:r>
            <a:r>
              <a:rPr lang="en-US" sz="3000" b="1" dirty="0"/>
              <a:t>ppt</a:t>
            </a:r>
            <a:r>
              <a:rPr lang="en-US" sz="3000" dirty="0"/>
              <a:t> CAREFULLY</a:t>
            </a:r>
          </a:p>
          <a:p>
            <a:pPr lvl="2"/>
            <a:r>
              <a:rPr lang="en-US" sz="2000" dirty="0"/>
              <a:t>Detailed steps</a:t>
            </a:r>
          </a:p>
          <a:p>
            <a:pPr lvl="2"/>
            <a:r>
              <a:rPr lang="en-US" sz="2000" dirty="0"/>
              <a:t>Helper ready made functions (</a:t>
            </a:r>
            <a:r>
              <a:rPr lang="en-US" sz="2000" i="1" dirty="0"/>
              <a:t>appendices</a:t>
            </a:r>
            <a:r>
              <a:rPr lang="en-US" sz="2000" dirty="0"/>
              <a:t>)</a:t>
            </a:r>
            <a:endParaRPr lang="ar-EG" sz="2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AA3D32-FF05-983F-4278-034AFF650CAE}"/>
              </a:ext>
            </a:extLst>
          </p:cNvPr>
          <p:cNvSpPr/>
          <p:nvPr/>
        </p:nvSpPr>
        <p:spPr>
          <a:xfrm>
            <a:off x="6667500" y="2353228"/>
            <a:ext cx="49149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≈ </a:t>
            </a:r>
            <a:r>
              <a:rPr lang="en-US" sz="3200" b="1" dirty="0">
                <a:solidFill>
                  <a:srgbClr val="FF0000"/>
                </a:solidFill>
              </a:rPr>
              <a:t>1~2 Functions </a:t>
            </a:r>
            <a:r>
              <a:rPr lang="en-US" sz="3200" dirty="0"/>
              <a:t>on </a:t>
            </a:r>
            <a:r>
              <a:rPr lang="en-US" sz="3200" b="1" dirty="0"/>
              <a:t>2 Weeks</a:t>
            </a:r>
          </a:p>
        </p:txBody>
      </p:sp>
    </p:spTree>
    <p:extLst>
      <p:ext uri="{BB962C8B-B14F-4D97-AF65-F5344CB8AC3E}">
        <p14:creationId xmlns:p14="http://schemas.microsoft.com/office/powerpoint/2010/main" val="959200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7772D-765F-870E-3632-73E0D2B68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8471A-C9D0-5A9A-5A1E-FE77062D3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28211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Logistics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Part 1: Command Prompt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Part 2: Dynamic Allocator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What’s New?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Lists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Dynamic Allocator and its Necessary Lists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Required Functions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Bonus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Testing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0000"/>
                </a:solidFill>
              </a:rPr>
              <a:t>Project Quick Guide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How to submit?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378EB8-E269-680F-9D36-3D32E91AF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7349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Startup Code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/>
              <a:t>FOS_PROJECT_2022_Template.Zip</a:t>
            </a:r>
          </a:p>
          <a:p>
            <a:pPr algn="ctr">
              <a:buNone/>
            </a:pPr>
            <a:endParaRPr lang="en-US" dirty="0"/>
          </a:p>
          <a:p>
            <a:pPr algn="ctr">
              <a:buFontTx/>
              <a:buChar char="-"/>
            </a:pPr>
            <a:r>
              <a:rPr lang="en-US" dirty="0"/>
              <a:t>Follow </a:t>
            </a:r>
            <a:r>
              <a:rPr lang="en-US" dirty="0">
                <a:hlinkClick r:id="rId2" action="ppaction://hlinkfile"/>
              </a:rPr>
              <a:t>these steps</a:t>
            </a:r>
            <a:r>
              <a:rPr lang="en-US" dirty="0"/>
              <a:t> to import the project folder into the eclipse</a:t>
            </a:r>
          </a:p>
          <a:p>
            <a:pPr algn="ctr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1952A38-C193-4EAB-2FB3-54D614AE732D}"/>
                  </a:ext>
                </a:extLst>
              </p14:cNvPr>
              <p14:cNvContentPartPr/>
              <p14:nvPr/>
            </p14:nvContentPartPr>
            <p14:xfrm>
              <a:off x="4504680" y="2228400"/>
              <a:ext cx="2727360" cy="5803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1952A38-C193-4EAB-2FB3-54D614AE732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95320" y="2219040"/>
                <a:ext cx="2746080" cy="5990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C86442-C849-4D51-F308-B9A3F8FE2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508" y="3912632"/>
            <a:ext cx="10086975" cy="230924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E0A9017-4887-9EC9-3D40-968DBAFC85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508" y="1234130"/>
            <a:ext cx="10086975" cy="2309006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078F4BCA-7192-2740-7BE2-3AB6F307E104}"/>
              </a:ext>
            </a:extLst>
          </p:cNvPr>
          <p:cNvSpPr txBox="1">
            <a:spLocks/>
          </p:cNvSpPr>
          <p:nvPr/>
        </p:nvSpPr>
        <p:spPr>
          <a:xfrm>
            <a:off x="1582709" y="-106362"/>
            <a:ext cx="9078278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Where should I write the Code?</a:t>
            </a:r>
            <a:endParaRPr lang="ar-EG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5D9F43-FB30-64AE-0CEA-F39E6CC4EBAB}"/>
              </a:ext>
            </a:extLst>
          </p:cNvPr>
          <p:cNvSpPr txBox="1"/>
          <p:nvPr/>
        </p:nvSpPr>
        <p:spPr>
          <a:xfrm>
            <a:off x="1725672" y="419100"/>
            <a:ext cx="8920571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There’re shortcut links that direct you to the function definition</a:t>
            </a:r>
            <a:endParaRPr lang="ar-EG" sz="2400" dirty="0"/>
          </a:p>
        </p:txBody>
      </p:sp>
      <p:sp>
        <p:nvSpPr>
          <p:cNvPr id="19" name="Down Arrow 5">
            <a:extLst>
              <a:ext uri="{FF2B5EF4-FFF2-40B4-BE49-F238E27FC236}">
                <a16:creationId xmlns:a16="http://schemas.microsoft.com/office/drawing/2014/main" id="{D8694940-0F37-1331-65F3-A0AB6681C86B}"/>
              </a:ext>
            </a:extLst>
          </p:cNvPr>
          <p:cNvSpPr/>
          <p:nvPr/>
        </p:nvSpPr>
        <p:spPr>
          <a:xfrm rot="4059418">
            <a:off x="2543585" y="839663"/>
            <a:ext cx="484632" cy="754819"/>
          </a:xfrm>
          <a:prstGeom prst="downArrow">
            <a:avLst>
              <a:gd name="adj1" fmla="val 38020"/>
              <a:gd name="adj2" fmla="val 5299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959351C-4445-ACDD-AEC7-0F1A8BEF53A1}"/>
              </a:ext>
            </a:extLst>
          </p:cNvPr>
          <p:cNvSpPr txBox="1"/>
          <p:nvPr/>
        </p:nvSpPr>
        <p:spPr>
          <a:xfrm>
            <a:off x="3061302" y="876301"/>
            <a:ext cx="257183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[1] Click on “Tasks” Tab</a:t>
            </a:r>
            <a:endParaRPr lang="ar-EG" dirty="0"/>
          </a:p>
        </p:txBody>
      </p:sp>
      <p:sp>
        <p:nvSpPr>
          <p:cNvPr id="21" name="Down Arrow 7">
            <a:extLst>
              <a:ext uri="{FF2B5EF4-FFF2-40B4-BE49-F238E27FC236}">
                <a16:creationId xmlns:a16="http://schemas.microsoft.com/office/drawing/2014/main" id="{A87FE7F9-8FB6-4B4C-2C50-D64F98B7A2F8}"/>
              </a:ext>
            </a:extLst>
          </p:cNvPr>
          <p:cNvSpPr/>
          <p:nvPr/>
        </p:nvSpPr>
        <p:spPr>
          <a:xfrm rot="1836352">
            <a:off x="5465197" y="921430"/>
            <a:ext cx="534610" cy="2232364"/>
          </a:xfrm>
          <a:prstGeom prst="downArrow">
            <a:avLst>
              <a:gd name="adj1" fmla="val 38020"/>
              <a:gd name="adj2" fmla="val 5333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59AAD7-719B-7655-0CDE-4F191DB7ADD7}"/>
              </a:ext>
            </a:extLst>
          </p:cNvPr>
          <p:cNvSpPr txBox="1"/>
          <p:nvPr/>
        </p:nvSpPr>
        <p:spPr>
          <a:xfrm>
            <a:off x="6254884" y="876301"/>
            <a:ext cx="442863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[2] Double Click on the required function</a:t>
            </a:r>
            <a:endParaRPr lang="ar-EG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9537DF-DF62-A6B4-29D7-C5CACCF470B5}"/>
              </a:ext>
            </a:extLst>
          </p:cNvPr>
          <p:cNvSpPr txBox="1"/>
          <p:nvPr/>
        </p:nvSpPr>
        <p:spPr>
          <a:xfrm>
            <a:off x="4706909" y="3543300"/>
            <a:ext cx="57667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[3] Function body, at which you should write the code</a:t>
            </a:r>
            <a:endParaRPr lang="ar-EG" dirty="0"/>
          </a:p>
        </p:txBody>
      </p:sp>
      <p:sp>
        <p:nvSpPr>
          <p:cNvPr id="24" name="Down Arrow 12">
            <a:extLst>
              <a:ext uri="{FF2B5EF4-FFF2-40B4-BE49-F238E27FC236}">
                <a16:creationId xmlns:a16="http://schemas.microsoft.com/office/drawing/2014/main" id="{3A6C1814-7ED8-0C84-8615-D04F91E2CD06}"/>
              </a:ext>
            </a:extLst>
          </p:cNvPr>
          <p:cNvSpPr/>
          <p:nvPr/>
        </p:nvSpPr>
        <p:spPr>
          <a:xfrm rot="4210381">
            <a:off x="3830015" y="3265272"/>
            <a:ext cx="484632" cy="1554197"/>
          </a:xfrm>
          <a:prstGeom prst="downArrow">
            <a:avLst>
              <a:gd name="adj1" fmla="val 38020"/>
              <a:gd name="adj2" fmla="val 5299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 dirty="0"/>
          </a:p>
        </p:txBody>
      </p:sp>
      <p:sp>
        <p:nvSpPr>
          <p:cNvPr id="25" name="Slide Number Placeholder 13">
            <a:extLst>
              <a:ext uri="{FF2B5EF4-FFF2-40B4-BE49-F238E27FC236}">
                <a16:creationId xmlns:a16="http://schemas.microsoft.com/office/drawing/2014/main" id="{67C88280-07B4-290B-E5DF-E281BBFAB5F9}"/>
              </a:ext>
            </a:extLst>
          </p:cNvPr>
          <p:cNvSpPr txBox="1">
            <a:spLocks/>
          </p:cNvSpPr>
          <p:nvPr/>
        </p:nvSpPr>
        <p:spPr>
          <a:xfrm>
            <a:off x="7678709" y="5392182"/>
            <a:ext cx="23536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830647F-D823-CF4C-043C-70126D35B7D1}"/>
              </a:ext>
            </a:extLst>
          </p:cNvPr>
          <p:cNvSpPr/>
          <p:nvPr/>
        </p:nvSpPr>
        <p:spPr>
          <a:xfrm>
            <a:off x="1582708" y="1855233"/>
            <a:ext cx="4959429" cy="943249"/>
          </a:xfrm>
          <a:prstGeom prst="roundRect">
            <a:avLst/>
          </a:prstGeom>
          <a:solidFill>
            <a:srgbClr val="FFCC00">
              <a:alpha val="4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GIVEN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4E411A05-13EF-CD24-6E8D-2C783705D97D}"/>
              </a:ext>
            </a:extLst>
          </p:cNvPr>
          <p:cNvSpPr/>
          <p:nvPr/>
        </p:nvSpPr>
        <p:spPr>
          <a:xfrm>
            <a:off x="1582708" y="2827033"/>
            <a:ext cx="4959429" cy="716104"/>
          </a:xfrm>
          <a:prstGeom prst="roundRect">
            <a:avLst/>
          </a:prstGeom>
          <a:solidFill>
            <a:srgbClr val="FF3300">
              <a:alpha val="38824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REQUIRED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F8D5883-133A-B78B-392C-9618B7784484}"/>
                  </a:ext>
                </a:extLst>
              </p14:cNvPr>
              <p14:cNvContentPartPr/>
              <p14:nvPr/>
            </p14:nvContentPartPr>
            <p14:xfrm>
              <a:off x="1711440" y="1153440"/>
              <a:ext cx="4564080" cy="42364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F8D5883-133A-B78B-392C-9618B778448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02080" y="1144080"/>
                <a:ext cx="4582800" cy="42552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  <p:bldP spid="21" grpId="0" animBg="1"/>
      <p:bldP spid="22" grpId="0"/>
      <p:bldP spid="23" grpId="0"/>
      <p:bldP spid="24" grpId="0" animBg="1"/>
      <p:bldP spid="26" grpId="0" animBg="1"/>
      <p:bldP spid="26" grpId="1" animBg="1"/>
      <p:bldP spid="27" grpId="0" animBg="1"/>
      <p:bldP spid="27" grpId="1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Helper Ready Made Functions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0624" y="1924050"/>
            <a:ext cx="9553575" cy="4202114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dirty="0"/>
              <a:t>Set of </a:t>
            </a:r>
            <a:r>
              <a:rPr lang="en-US" b="1" dirty="0"/>
              <a:t>ready-made LIST functions </a:t>
            </a:r>
            <a:r>
              <a:rPr lang="en-US" dirty="0"/>
              <a:t>are available to help you when writing your solution.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b="1" dirty="0"/>
              <a:t>Detailed description </a:t>
            </a:r>
            <a:r>
              <a:rPr lang="en-US" dirty="0"/>
              <a:t>can be found in this </a:t>
            </a:r>
            <a:r>
              <a:rPr lang="en-US" sz="2000" dirty="0">
                <a:hlinkClick r:id="rId2" action="ppaction://hlinkfile"/>
              </a:rPr>
              <a:t>document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ar-EG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7772D-765F-870E-3632-73E0D2B68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8471A-C9D0-5A9A-5A1E-FE77062D3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28211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Logistics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Part 1: Command Prompt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Part 2: Dynamic Allocator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What’s New?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Lists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Dynamic Allocator and its Necessary Lists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Required Functions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Bonus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Testing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Project Quick Guide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0000"/>
                </a:solidFill>
              </a:rPr>
              <a:t>How to submit?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378EB8-E269-680F-9D36-3D32E91AF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20660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Submission Rules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150" y="1924050"/>
            <a:ext cx="11525250" cy="420211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highlight>
                  <a:srgbClr val="FFFF00"/>
                </a:highlight>
              </a:rPr>
              <a:t>Read the following instructions as the code correction is done AUTOMATICALLY. Any violation in these rules will lead to 0 and nothing in this case couldn’t happened.</a:t>
            </a:r>
          </a:p>
          <a:p>
            <a:pPr marL="0" indent="0">
              <a:buNone/>
            </a:pPr>
            <a:r>
              <a:rPr lang="en-US" b="1" u="sng" dirty="0">
                <a:solidFill>
                  <a:schemeClr val="tx1"/>
                </a:solidFill>
              </a:rPr>
              <a:t>First ensure the following that (</a:t>
            </a:r>
            <a:r>
              <a:rPr lang="en-US" b="1" u="sng" dirty="0">
                <a:solidFill>
                  <a:srgbClr val="FF0000"/>
                </a:solidFill>
              </a:rPr>
              <a:t>READ CAREFULLY</a:t>
            </a:r>
            <a:r>
              <a:rPr lang="en-US" b="1" u="sng" dirty="0">
                <a:solidFill>
                  <a:schemeClr val="tx1"/>
                </a:solidFill>
              </a:rPr>
              <a:t>):  </a:t>
            </a:r>
          </a:p>
          <a:p>
            <a:pPr marL="578358" lvl="1" indent="-285750"/>
            <a:r>
              <a:rPr lang="en-US" dirty="0">
                <a:solidFill>
                  <a:schemeClr val="tx1"/>
                </a:solidFill>
              </a:rPr>
              <a:t>You tested each function in a </a:t>
            </a:r>
            <a:r>
              <a:rPr lang="en-US" b="1" dirty="0">
                <a:solidFill>
                  <a:srgbClr val="FF0000"/>
                </a:solidFill>
              </a:rPr>
              <a:t>FRESH RUN </a:t>
            </a:r>
            <a:r>
              <a:rPr lang="en-US" dirty="0">
                <a:solidFill>
                  <a:schemeClr val="tx1"/>
                </a:solidFill>
              </a:rPr>
              <a:t>and a congratulations message have been appeared.</a:t>
            </a:r>
          </a:p>
          <a:p>
            <a:pPr marL="578358" lvl="1" indent="-285750"/>
            <a:r>
              <a:rPr lang="en-US" dirty="0">
                <a:solidFill>
                  <a:schemeClr val="tx1"/>
                </a:solidFill>
              </a:rPr>
              <a:t>You submitted </a:t>
            </a:r>
            <a:r>
              <a:rPr lang="en-US" b="1" dirty="0">
                <a:solidFill>
                  <a:srgbClr val="FF0000"/>
                </a:solidFill>
              </a:rPr>
              <a:t>BEFORE </a:t>
            </a:r>
            <a:r>
              <a:rPr lang="en-US" dirty="0">
                <a:solidFill>
                  <a:schemeClr val="tx1"/>
                </a:solidFill>
              </a:rPr>
              <a:t>the deadline by several hours to </a:t>
            </a:r>
            <a:r>
              <a:rPr lang="en-US" b="1" dirty="0">
                <a:solidFill>
                  <a:srgbClr val="FF0000"/>
                </a:solidFill>
              </a:rPr>
              <a:t>AVOID</a:t>
            </a:r>
            <a:r>
              <a:rPr lang="en-US" dirty="0">
                <a:solidFill>
                  <a:schemeClr val="tx1"/>
                </a:solidFill>
              </a:rPr>
              <a:t> any internet problems.</a:t>
            </a:r>
          </a:p>
          <a:p>
            <a:pPr marL="578358" lvl="1" indent="-285750"/>
            <a:r>
              <a:rPr lang="en-US" b="1" dirty="0">
                <a:solidFill>
                  <a:srgbClr val="FF0000"/>
                </a:solidFill>
              </a:rPr>
              <a:t>DEADLINE: SAT of Week #5 (29/10/2022 @11:59 PM)</a:t>
            </a:r>
            <a:endParaRPr lang="en-US" dirty="0">
              <a:solidFill>
                <a:schemeClr val="tx1"/>
              </a:solidFill>
            </a:endParaRPr>
          </a:p>
          <a:p>
            <a:pPr marL="578358" lvl="1" indent="-285750"/>
            <a:r>
              <a:rPr lang="en-US" b="1" dirty="0">
                <a:solidFill>
                  <a:srgbClr val="FF0000"/>
                </a:solidFill>
              </a:rPr>
              <a:t>ONLY ONE person </a:t>
            </a:r>
            <a:r>
              <a:rPr lang="en-US" dirty="0">
                <a:solidFill>
                  <a:schemeClr val="tx1"/>
                </a:solidFill>
              </a:rPr>
              <a:t>from the team shall submit the code.</a:t>
            </a:r>
          </a:p>
          <a:p>
            <a:pPr marL="578358" lvl="1" indent="-285750"/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b="1" dirty="0">
                <a:solidFill>
                  <a:srgbClr val="FF0000"/>
                </a:solidFill>
              </a:rPr>
              <a:t>TEAM </a:t>
            </a:r>
            <a:r>
              <a:rPr lang="en-US" dirty="0">
                <a:solidFill>
                  <a:srgbClr val="FF0000"/>
                </a:solidFill>
              </a:rPr>
              <a:t>#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MUST BE CORRECT</a:t>
            </a:r>
            <a:r>
              <a:rPr lang="en-US" dirty="0">
                <a:solidFill>
                  <a:schemeClr val="tx1"/>
                </a:solidFill>
              </a:rPr>
              <a:t>. </a:t>
            </a:r>
          </a:p>
          <a:p>
            <a:pPr marL="578358" lvl="1" indent="-285750"/>
            <a:r>
              <a:rPr lang="en-US" b="1" dirty="0">
                <a:solidFill>
                  <a:srgbClr val="FF0000"/>
                </a:solidFill>
              </a:rPr>
              <a:t>NO DELAYED submissions WILL BE ACCEPTED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marL="578358" lvl="1" indent="-285750"/>
            <a:r>
              <a:rPr lang="en-US" b="1" dirty="0">
                <a:solidFill>
                  <a:srgbClr val="FF0000"/>
                </a:solidFill>
              </a:rPr>
              <a:t>NO CODE with errors WILL BE CORRECTED</a:t>
            </a:r>
            <a:r>
              <a:rPr lang="en-US" dirty="0">
                <a:solidFill>
                  <a:schemeClr val="tx1"/>
                </a:solidFill>
              </a:rPr>
              <a:t>. So, CLEAN &amp; RUN your project several times before your submission.</a:t>
            </a:r>
          </a:p>
          <a:p>
            <a:pPr marL="578358" lvl="1" indent="-285750"/>
            <a:r>
              <a:rPr lang="en-US" b="1" dirty="0">
                <a:solidFill>
                  <a:srgbClr val="FF0000"/>
                </a:solidFill>
              </a:rPr>
              <a:t>DON’T take the FORM LINK FROM ANYONE</a:t>
            </a:r>
            <a:r>
              <a:rPr lang="en-US" dirty="0">
                <a:solidFill>
                  <a:schemeClr val="tx1"/>
                </a:solidFill>
              </a:rPr>
              <a:t>. OPEN the form from its LINK </a:t>
            </a:r>
            <a:r>
              <a:rPr lang="en-US" dirty="0">
                <a:solidFill>
                  <a:schemeClr val="tx1"/>
                </a:solidFill>
                <a:hlinkClick r:id="rId2"/>
              </a:rPr>
              <a:t>HERE</a:t>
            </a:r>
            <a:r>
              <a:rPr lang="en-US" dirty="0">
                <a:solidFill>
                  <a:schemeClr val="tx1"/>
                </a:solidFill>
              </a:rPr>
              <a:t> ONLY. </a:t>
            </a:r>
            <a:r>
              <a:rPr lang="en-US" b="1" dirty="0">
                <a:solidFill>
                  <a:schemeClr val="tx1"/>
                </a:solidFill>
              </a:rPr>
              <a:t>Otherwise, your submission is AUTOMATICALLY CANCELLED by GOOGLE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marL="578358" lvl="1" indent="-285750"/>
            <a:r>
              <a:rPr lang="en-US" dirty="0">
                <a:solidFill>
                  <a:schemeClr val="tx1"/>
                </a:solidFill>
              </a:rPr>
              <a:t>You </a:t>
            </a:r>
            <a:r>
              <a:rPr lang="en-US" b="1" dirty="0">
                <a:solidFill>
                  <a:srgbClr val="FF0000"/>
                </a:solidFill>
              </a:rPr>
              <a:t>MUST RECEIVE A MAIL FROM GOOGLE with your submission after clicking submit</a:t>
            </a:r>
            <a:r>
              <a:rPr lang="en-US" dirty="0">
                <a:solidFill>
                  <a:schemeClr val="tx1"/>
                </a:solidFill>
              </a:rPr>
              <a:t>. If </a:t>
            </a:r>
            <a:r>
              <a:rPr lang="en-US" b="1" dirty="0">
                <a:solidFill>
                  <a:schemeClr val="tx1"/>
                </a:solidFill>
              </a:rPr>
              <a:t>nothing received, re-submit again to consider your submission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marL="578358" lvl="1" indent="-285750"/>
            <a:endParaRPr lang="en-US" dirty="0">
              <a:solidFill>
                <a:schemeClr val="tx1"/>
              </a:solidFill>
            </a:endParaRPr>
          </a:p>
          <a:p>
            <a:pPr marL="864108" lvl="1" indent="-571500"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35E6E3A-C6A7-2F91-A028-12203BB161A9}"/>
                  </a:ext>
                </a:extLst>
              </p14:cNvPr>
              <p14:cNvContentPartPr/>
              <p14:nvPr/>
            </p14:nvContentPartPr>
            <p14:xfrm>
              <a:off x="3819240" y="4847400"/>
              <a:ext cx="1127880" cy="802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35E6E3A-C6A7-2F91-A028-12203BB161A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09880" y="4838040"/>
                <a:ext cx="1146600" cy="9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90866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0A8C4-2632-BB3B-7F5F-22CBEC13C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Submission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64208-A1A3-B69E-114D-6D8E264F7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09" y="1845734"/>
            <a:ext cx="11824855" cy="4023360"/>
          </a:xfrm>
        </p:spPr>
        <p:txBody>
          <a:bodyPr/>
          <a:lstStyle/>
          <a:p>
            <a:pPr marL="519113" indent="-342900"/>
            <a:r>
              <a:rPr lang="en-US" b="1" u="sng" dirty="0"/>
              <a:t>STEPS to SUBMIT:</a:t>
            </a:r>
          </a:p>
          <a:p>
            <a:pPr marL="519113" lvl="1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Clean &amp; run your code the last time to ensure that there are any errors.</a:t>
            </a:r>
          </a:p>
          <a:p>
            <a:pPr marL="519113" lvl="1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Open the form from </a:t>
            </a:r>
            <a:r>
              <a:rPr lang="en-US" b="1" dirty="0">
                <a:solidFill>
                  <a:schemeClr val="tx1"/>
                </a:solidFill>
                <a:hlinkClick r:id="rId2"/>
              </a:rPr>
              <a:t>HERE</a:t>
            </a:r>
            <a:r>
              <a:rPr lang="en-US" b="1" dirty="0">
                <a:solidFill>
                  <a:schemeClr val="tx1"/>
                </a:solidFill>
              </a:rPr>
              <a:t>.</a:t>
            </a:r>
          </a:p>
          <a:p>
            <a:pPr marL="519113" lvl="1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Fill your team’s info .. Any wrong information will cancel your submission, revise them well.</a:t>
            </a:r>
          </a:p>
          <a:p>
            <a:pPr marL="519113" lvl="1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Copy ALL the code in the </a:t>
            </a:r>
            <a:r>
              <a:rPr lang="en-US" b="1" u="none" dirty="0">
                <a:solidFill>
                  <a:srgbClr val="C00000"/>
                </a:solidFill>
              </a:rPr>
              <a:t>Lib/</a:t>
            </a:r>
            <a:r>
              <a:rPr lang="en-US" b="1" u="none" dirty="0" err="1">
                <a:solidFill>
                  <a:srgbClr val="C00000"/>
                </a:solidFill>
              </a:rPr>
              <a:t>dynamic_allocator.c</a:t>
            </a:r>
            <a:r>
              <a:rPr lang="en-US" b="1" u="none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file by (CTRL + A) &amp; PASTE it in the form in the “</a:t>
            </a:r>
            <a:r>
              <a:rPr lang="en-US" sz="1800" b="1" i="0" dirty="0">
                <a:solidFill>
                  <a:srgbClr val="202124"/>
                </a:solidFill>
                <a:effectLst/>
                <a:latin typeface="docs-Roboto"/>
              </a:rPr>
              <a:t>Lib/</a:t>
            </a:r>
            <a:r>
              <a:rPr lang="en-US" sz="1800" b="1" i="0" dirty="0" err="1">
                <a:solidFill>
                  <a:srgbClr val="202124"/>
                </a:solidFill>
                <a:effectLst/>
                <a:latin typeface="docs-Roboto"/>
              </a:rPr>
              <a:t>dynamic_allocator.c</a:t>
            </a:r>
            <a:r>
              <a:rPr lang="en-US" dirty="0">
                <a:solidFill>
                  <a:schemeClr val="tx1"/>
                </a:solidFill>
              </a:rPr>
              <a:t>” part.</a:t>
            </a:r>
          </a:p>
          <a:p>
            <a:pPr marL="519113" lvl="1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Copy ALL the code in the </a:t>
            </a:r>
            <a:r>
              <a:rPr lang="en-US" b="1" u="none" dirty="0">
                <a:solidFill>
                  <a:srgbClr val="C00000"/>
                </a:solidFill>
              </a:rPr>
              <a:t>kern/</a:t>
            </a:r>
            <a:r>
              <a:rPr lang="en-US" b="1" u="none" dirty="0" err="1">
                <a:solidFill>
                  <a:srgbClr val="C00000"/>
                </a:solidFill>
              </a:rPr>
              <a:t>cmd</a:t>
            </a:r>
            <a:r>
              <a:rPr lang="en-US" b="1" u="none" dirty="0">
                <a:solidFill>
                  <a:srgbClr val="C00000"/>
                </a:solidFill>
              </a:rPr>
              <a:t>/</a:t>
            </a:r>
            <a:r>
              <a:rPr lang="en-US" b="1" u="none" dirty="0" err="1">
                <a:solidFill>
                  <a:srgbClr val="C00000"/>
                </a:solidFill>
              </a:rPr>
              <a:t>command_prompt.c</a:t>
            </a:r>
            <a:r>
              <a:rPr lang="en-US" b="1" u="none" dirty="0">
                <a:solidFill>
                  <a:srgbClr val="C00000"/>
                </a:solidFill>
              </a:rPr>
              <a:t>  </a:t>
            </a:r>
            <a:r>
              <a:rPr lang="en-US" dirty="0">
                <a:solidFill>
                  <a:schemeClr val="tx1"/>
                </a:solidFill>
              </a:rPr>
              <a:t>file by (CTRL + A) &amp; PASTE it in the form in the “</a:t>
            </a:r>
            <a:r>
              <a:rPr lang="en-US" sz="1800" b="1" i="0" dirty="0">
                <a:solidFill>
                  <a:srgbClr val="202124"/>
                </a:solidFill>
                <a:effectLst/>
                <a:latin typeface="docs-Roboto"/>
              </a:rPr>
              <a:t>kern/</a:t>
            </a:r>
            <a:r>
              <a:rPr lang="en-US" sz="1800" b="1" i="0" dirty="0" err="1">
                <a:solidFill>
                  <a:srgbClr val="202124"/>
                </a:solidFill>
                <a:effectLst/>
                <a:latin typeface="docs-Roboto"/>
              </a:rPr>
              <a:t>cmd</a:t>
            </a:r>
            <a:r>
              <a:rPr lang="en-US" sz="1800" b="1" i="0" dirty="0">
                <a:solidFill>
                  <a:srgbClr val="202124"/>
                </a:solidFill>
                <a:effectLst/>
                <a:latin typeface="docs-Roboto"/>
              </a:rPr>
              <a:t>/</a:t>
            </a:r>
            <a:r>
              <a:rPr lang="en-US" sz="1800" b="1" i="0" dirty="0" err="1">
                <a:solidFill>
                  <a:srgbClr val="202124"/>
                </a:solidFill>
                <a:effectLst/>
                <a:latin typeface="docs-Roboto"/>
              </a:rPr>
              <a:t>command_prompt.c</a:t>
            </a:r>
            <a:r>
              <a:rPr lang="en-US" dirty="0">
                <a:solidFill>
                  <a:schemeClr val="tx1"/>
                </a:solidFill>
              </a:rPr>
              <a:t>” part.</a:t>
            </a:r>
          </a:p>
          <a:p>
            <a:pPr marL="519113" lvl="1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CLICK ON SUBMIT.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You </a:t>
            </a:r>
            <a:r>
              <a:rPr lang="en-US" b="1" dirty="0">
                <a:solidFill>
                  <a:srgbClr val="00B050"/>
                </a:solidFill>
                <a:highlight>
                  <a:srgbClr val="FFFF00"/>
                </a:highlight>
              </a:rPr>
              <a:t>MUST RECEIVE A MAIL from GOOGLE with your submission</a:t>
            </a:r>
            <a:r>
              <a:rPr lang="en-US" dirty="0">
                <a:solidFill>
                  <a:schemeClr val="tx1"/>
                </a:solidFill>
              </a:rPr>
              <a:t>, otherwise re-submit again.</a:t>
            </a:r>
          </a:p>
          <a:p>
            <a:pPr marL="292608" lvl="1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292608" lvl="1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864108" lvl="1" indent="-571500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EC872D-4FB6-34AB-7562-2F6D0E2BE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46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9EB151-B214-123A-D29C-F1510C68FA5F}"/>
              </a:ext>
            </a:extLst>
          </p:cNvPr>
          <p:cNvSpPr txBox="1"/>
          <p:nvPr/>
        </p:nvSpPr>
        <p:spPr>
          <a:xfrm>
            <a:off x="683548" y="5241110"/>
            <a:ext cx="10528935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800" b="1" u="sng" dirty="0">
                <a:solidFill>
                  <a:srgbClr val="FF0000"/>
                </a:solidFill>
                <a:latin typeface="Consolas" panose="020B0609020204030204" pitchFamily="49" charset="0"/>
              </a:rPr>
              <a:t>Submission ISSUE</a:t>
            </a:r>
          </a:p>
          <a:p>
            <a:pPr algn="ctr"/>
            <a:r>
              <a:rPr lang="en-US" sz="1800" dirty="0">
                <a:solidFill>
                  <a:srgbClr val="930D72"/>
                </a:solidFill>
                <a:latin typeface="Consolas" panose="020B0609020204030204" pitchFamily="49" charset="0"/>
              </a:rPr>
              <a:t>After CLICKING submit, if error message with “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Submission is too long</a:t>
            </a:r>
            <a:r>
              <a:rPr lang="en-US" sz="1800" dirty="0">
                <a:solidFill>
                  <a:srgbClr val="930D72"/>
                </a:solidFill>
                <a:latin typeface="Consolas" panose="020B0609020204030204" pitchFamily="49" charset="0"/>
              </a:rPr>
              <a:t>” is appeared.</a:t>
            </a:r>
          </a:p>
          <a:p>
            <a:pPr algn="ctr"/>
            <a:r>
              <a:rPr lang="en-US" dirty="0">
                <a:solidFill>
                  <a:srgbClr val="930D72"/>
                </a:solidFill>
                <a:latin typeface="Consolas" panose="020B0609020204030204" pitchFamily="49" charset="0"/>
              </a:rPr>
              <a:t>Resolve it by doing the </a:t>
            </a:r>
            <a:r>
              <a:rPr lang="en-US" dirty="0">
                <a:solidFill>
                  <a:srgbClr val="930D72"/>
                </a:solidFill>
                <a:latin typeface="Consolas" panose="020B0609020204030204" pitchFamily="49" charset="0"/>
                <a:hlinkClick r:id="rId3" action="ppaction://hlinkfile"/>
              </a:rPr>
              <a:t>following</a:t>
            </a:r>
            <a:r>
              <a:rPr lang="en-US" dirty="0">
                <a:solidFill>
                  <a:srgbClr val="930D72"/>
                </a:solidFill>
                <a:latin typeface="Consolas" panose="020B0609020204030204" pitchFamily="49" charset="0"/>
              </a:rPr>
              <a:t>.</a:t>
            </a:r>
            <a:endParaRPr lang="en-US" sz="1800" dirty="0">
              <a:solidFill>
                <a:srgbClr val="930D72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A6EB9AE-1ED2-B501-DCD7-4DBA3E9ED2D7}"/>
                  </a:ext>
                </a:extLst>
              </p14:cNvPr>
              <p14:cNvContentPartPr/>
              <p14:nvPr/>
            </p14:nvContentPartPr>
            <p14:xfrm>
              <a:off x="3060360" y="2535120"/>
              <a:ext cx="5326560" cy="3528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A6EB9AE-1ED2-B501-DCD7-4DBA3E9ED2D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51000" y="2525760"/>
                <a:ext cx="5345280" cy="354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27210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6"/>
          <p:cNvSpPr>
            <a:spLocks noChangeArrowheads="1"/>
          </p:cNvSpPr>
          <p:nvPr/>
        </p:nvSpPr>
        <p:spPr bwMode="auto">
          <a:xfrm>
            <a:off x="2667000" y="1295400"/>
            <a:ext cx="6934200" cy="21161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anchor="ctr"/>
          <a:lstStyle/>
          <a:p>
            <a:pPr algn="ctr" eaLnBrk="0" hangingPunct="0"/>
            <a:r>
              <a:rPr lang="en-US" sz="4400" dirty="0">
                <a:solidFill>
                  <a:schemeClr val="tx2"/>
                </a:solidFill>
              </a:rPr>
              <a:t>Thank you for your care…</a:t>
            </a:r>
          </a:p>
          <a:p>
            <a:pPr algn="ctr" eaLnBrk="0" hangingPunct="0">
              <a:lnSpc>
                <a:spcPct val="200000"/>
              </a:lnSpc>
            </a:pPr>
            <a:r>
              <a:rPr lang="en-US" sz="2800" dirty="0">
                <a:solidFill>
                  <a:schemeClr val="tx2"/>
                </a:solidFill>
              </a:rPr>
              <a:t>Enjoy </a:t>
            </a:r>
            <a:r>
              <a:rPr lang="en-US" sz="2800" b="1" dirty="0">
                <a:solidFill>
                  <a:schemeClr val="tx2"/>
                </a:solidFill>
              </a:rPr>
              <a:t>making </a:t>
            </a:r>
            <a:r>
              <a:rPr lang="en-US" sz="2800" dirty="0">
                <a:solidFill>
                  <a:schemeClr val="tx2"/>
                </a:solidFill>
              </a:rPr>
              <a:t>your </a:t>
            </a:r>
            <a:r>
              <a:rPr lang="en-US" sz="2800" b="1" dirty="0">
                <a:solidFill>
                  <a:srgbClr val="FF0000"/>
                </a:solidFill>
              </a:rPr>
              <a:t>own FOS </a:t>
            </a:r>
            <a:r>
              <a:rPr lang="en-US" sz="2800" b="1" dirty="0">
                <a:solidFill>
                  <a:srgbClr val="FF0000"/>
                </a:solidFill>
                <a:sym typeface="Wingdings" pitchFamily="2" charset="2"/>
              </a:rPr>
              <a:t></a:t>
            </a:r>
            <a:endParaRPr lang="en-US" sz="2800" b="1" dirty="0">
              <a:solidFill>
                <a:srgbClr val="FF0000"/>
              </a:solidFill>
            </a:endParaRPr>
          </a:p>
        </p:txBody>
      </p:sp>
      <p:pic>
        <p:nvPicPr>
          <p:cNvPr id="38915" name="Picture 7" descr="girls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1600" y="3429000"/>
            <a:ext cx="2317750" cy="231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18C67-584C-7604-53FE-E7A4975C6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BIG PICTURE</a:t>
            </a:r>
            <a:endParaRPr lang="en-A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5D9573-1F18-F11D-74BE-62D160CFB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957125-79A3-E973-AEFF-A700935714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389" r="85938" b="26805"/>
          <a:stretch/>
        </p:blipFill>
        <p:spPr>
          <a:xfrm>
            <a:off x="8546647" y="33090"/>
            <a:ext cx="3645353" cy="682491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AAB3EC26-78C1-51CB-BBA5-DF729BA04689}"/>
              </a:ext>
            </a:extLst>
          </p:cNvPr>
          <p:cNvGrpSpPr/>
          <p:nvPr/>
        </p:nvGrpSpPr>
        <p:grpSpPr>
          <a:xfrm>
            <a:off x="3847503" y="1790699"/>
            <a:ext cx="1371600" cy="1186983"/>
            <a:chOff x="3810000" y="1857375"/>
            <a:chExt cx="1371600" cy="1186983"/>
          </a:xfrm>
        </p:grpSpPr>
        <p:pic>
          <p:nvPicPr>
            <p:cNvPr id="1026" name="Picture 2" descr="Folder Icon Vector Art, Icons, and Graphics for Free Download">
              <a:extLst>
                <a:ext uri="{FF2B5EF4-FFF2-40B4-BE49-F238E27FC236}">
                  <a16:creationId xmlns:a16="http://schemas.microsoft.com/office/drawing/2014/main" id="{700D42AF-DB30-65BF-E281-6E754C9D841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793" t="15822" r="10984" b="16484"/>
            <a:stretch/>
          </p:blipFill>
          <p:spPr bwMode="auto">
            <a:xfrm>
              <a:off x="3810000" y="1857375"/>
              <a:ext cx="1371600" cy="11869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7A93D4F-C0B2-775E-163D-17D1BFBBE41A}"/>
                </a:ext>
              </a:extLst>
            </p:cNvPr>
            <p:cNvSpPr txBox="1"/>
            <p:nvPr/>
          </p:nvSpPr>
          <p:spPr>
            <a:xfrm>
              <a:off x="3923367" y="2339896"/>
              <a:ext cx="114486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err="1"/>
                <a:t>inc</a:t>
              </a:r>
              <a:r>
                <a:rPr lang="en-US" sz="3200" b="1" dirty="0"/>
                <a:t> </a:t>
              </a:r>
              <a:r>
                <a:rPr lang="en-US" sz="2000" b="1" dirty="0"/>
                <a:t>(.h)</a:t>
              </a:r>
              <a:endParaRPr lang="en-AE" sz="3200" b="1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EE6E84C-F577-32E9-C76F-D24CB0B02E92}"/>
              </a:ext>
            </a:extLst>
          </p:cNvPr>
          <p:cNvGrpSpPr/>
          <p:nvPr/>
        </p:nvGrpSpPr>
        <p:grpSpPr>
          <a:xfrm>
            <a:off x="6614073" y="4464654"/>
            <a:ext cx="1366837" cy="1159571"/>
            <a:chOff x="1426028" y="3527207"/>
            <a:chExt cx="1366837" cy="1159571"/>
          </a:xfrm>
        </p:grpSpPr>
        <p:pic>
          <p:nvPicPr>
            <p:cNvPr id="1028" name="Picture 4" descr="I recolored the new Big Sur folder icon to match the highlight colors.  Instructions on changing in comments. : r/macsetups">
              <a:extLst>
                <a:ext uri="{FF2B5EF4-FFF2-40B4-BE49-F238E27FC236}">
                  <a16:creationId xmlns:a16="http://schemas.microsoft.com/office/drawing/2014/main" id="{AE38D3CB-41C7-768D-1C6B-356B9E6F04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6028" y="3527207"/>
              <a:ext cx="1366837" cy="11595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4701054-AD51-CC59-14FE-E979B7F81F9B}"/>
                </a:ext>
              </a:extLst>
            </p:cNvPr>
            <p:cNvSpPr txBox="1"/>
            <p:nvPr/>
          </p:nvSpPr>
          <p:spPr>
            <a:xfrm>
              <a:off x="1628177" y="3865408"/>
              <a:ext cx="94288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/>
                <a:t>kern</a:t>
              </a:r>
              <a:endParaRPr lang="en-AE" sz="3200" b="1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D672B8A-8729-DC0F-801B-43074AB479C1}"/>
              </a:ext>
            </a:extLst>
          </p:cNvPr>
          <p:cNvGrpSpPr/>
          <p:nvPr/>
        </p:nvGrpSpPr>
        <p:grpSpPr>
          <a:xfrm>
            <a:off x="1141564" y="4464654"/>
            <a:ext cx="1366837" cy="1159571"/>
            <a:chOff x="6305550" y="3527207"/>
            <a:chExt cx="1366837" cy="1159571"/>
          </a:xfrm>
        </p:grpSpPr>
        <p:pic>
          <p:nvPicPr>
            <p:cNvPr id="1034" name="Picture 10" descr="I recolored the new Big Sur folder icon to match the highlight colors.  Instructions on changing in comments. : r/macsetups">
              <a:extLst>
                <a:ext uri="{FF2B5EF4-FFF2-40B4-BE49-F238E27FC236}">
                  <a16:creationId xmlns:a16="http://schemas.microsoft.com/office/drawing/2014/main" id="{8B06C6E7-6EC1-97A5-FCFB-5107B3BC0D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5550" y="3527207"/>
              <a:ext cx="1366837" cy="11595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5E64063-5A92-55BB-7AE4-B8261AA4E8AD}"/>
                </a:ext>
              </a:extLst>
            </p:cNvPr>
            <p:cNvSpPr txBox="1"/>
            <p:nvPr/>
          </p:nvSpPr>
          <p:spPr>
            <a:xfrm>
              <a:off x="6305550" y="3863831"/>
              <a:ext cx="136683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user</a:t>
              </a:r>
              <a:endParaRPr lang="en-AE" sz="3200" b="1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E22C669-815C-7018-D441-7B0FB8E258B5}"/>
              </a:ext>
            </a:extLst>
          </p:cNvPr>
          <p:cNvGrpSpPr/>
          <p:nvPr/>
        </p:nvGrpSpPr>
        <p:grpSpPr>
          <a:xfrm>
            <a:off x="3738898" y="3314012"/>
            <a:ext cx="1366837" cy="1331169"/>
            <a:chOff x="6250781" y="3305127"/>
            <a:chExt cx="1450757" cy="1450757"/>
          </a:xfrm>
        </p:grpSpPr>
        <p:pic>
          <p:nvPicPr>
            <p:cNvPr id="1038" name="Picture 14" descr="Yellow folder icon free download - DesignBust">
              <a:extLst>
                <a:ext uri="{FF2B5EF4-FFF2-40B4-BE49-F238E27FC236}">
                  <a16:creationId xmlns:a16="http://schemas.microsoft.com/office/drawing/2014/main" id="{AA813DED-7A13-33E7-9EB4-BCAACE179B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0781" y="3305127"/>
              <a:ext cx="1450757" cy="1450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AB3135F-23C7-D6B7-D8E9-D87643FD9225}"/>
                </a:ext>
              </a:extLst>
            </p:cNvPr>
            <p:cNvSpPr txBox="1"/>
            <p:nvPr/>
          </p:nvSpPr>
          <p:spPr>
            <a:xfrm>
              <a:off x="6419850" y="3865407"/>
              <a:ext cx="106631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/>
                <a:t>lib </a:t>
              </a:r>
              <a:r>
                <a:rPr lang="en-US" sz="2000" b="1" dirty="0"/>
                <a:t>(.c)</a:t>
              </a:r>
              <a:endParaRPr lang="en-AE" sz="3200" b="1" dirty="0"/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482FBED-B16F-583A-81DD-DF079655EB5D}"/>
              </a:ext>
            </a:extLst>
          </p:cNvPr>
          <p:cNvCxnSpPr>
            <a:stCxn id="1026" idx="2"/>
          </p:cNvCxnSpPr>
          <p:nvPr/>
        </p:nvCxnSpPr>
        <p:spPr>
          <a:xfrm flipH="1">
            <a:off x="4533302" y="2977682"/>
            <a:ext cx="1" cy="48252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59C9E978-5EAF-7EF9-9BA4-8D21FC72B2A3}"/>
              </a:ext>
            </a:extLst>
          </p:cNvPr>
          <p:cNvCxnSpPr>
            <a:stCxn id="1038" idx="1"/>
            <a:endCxn id="1034" idx="0"/>
          </p:cNvCxnSpPr>
          <p:nvPr/>
        </p:nvCxnSpPr>
        <p:spPr>
          <a:xfrm rot="10800000" flipV="1">
            <a:off x="1824984" y="3979596"/>
            <a:ext cx="1913915" cy="485057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FD13F71A-C557-A662-0F4D-63E7DE8909BA}"/>
              </a:ext>
            </a:extLst>
          </p:cNvPr>
          <p:cNvCxnSpPr>
            <a:cxnSpLocks/>
            <a:stCxn id="1038" idx="3"/>
            <a:endCxn id="1028" idx="0"/>
          </p:cNvCxnSpPr>
          <p:nvPr/>
        </p:nvCxnSpPr>
        <p:spPr>
          <a:xfrm>
            <a:off x="5105735" y="3979597"/>
            <a:ext cx="2191757" cy="485057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71126C3F-866A-6B0D-8EDA-A9A3749FDCCE}"/>
              </a:ext>
            </a:extLst>
          </p:cNvPr>
          <p:cNvCxnSpPr>
            <a:cxnSpLocks/>
            <a:stCxn id="1026" idx="1"/>
            <a:endCxn id="1034" idx="0"/>
          </p:cNvCxnSpPr>
          <p:nvPr/>
        </p:nvCxnSpPr>
        <p:spPr>
          <a:xfrm rot="10800000" flipV="1">
            <a:off x="1824983" y="2384190"/>
            <a:ext cx="2022520" cy="2080463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9F7D7CEC-158E-6B05-1D31-5738E8DDD938}"/>
              </a:ext>
            </a:extLst>
          </p:cNvPr>
          <p:cNvCxnSpPr>
            <a:cxnSpLocks/>
            <a:stCxn id="1026" idx="3"/>
            <a:endCxn id="1028" idx="0"/>
          </p:cNvCxnSpPr>
          <p:nvPr/>
        </p:nvCxnSpPr>
        <p:spPr>
          <a:xfrm>
            <a:off x="5219103" y="2384191"/>
            <a:ext cx="2078389" cy="2080463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BC80F33-3491-C682-3EA7-614DBF74CDAB}"/>
              </a:ext>
            </a:extLst>
          </p:cNvPr>
          <p:cNvSpPr txBox="1"/>
          <p:nvPr/>
        </p:nvSpPr>
        <p:spPr>
          <a:xfrm>
            <a:off x="3434665" y="4492781"/>
            <a:ext cx="20852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[MS1]</a:t>
            </a:r>
          </a:p>
          <a:p>
            <a:pPr algn="ctr"/>
            <a:r>
              <a:rPr lang="en-US" sz="2000" dirty="0"/>
              <a:t>Dynamic Allocator</a:t>
            </a:r>
            <a:endParaRPr lang="en-AE" sz="2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7E9C2B0-D9F9-6A64-698E-AD7698A737E0}"/>
              </a:ext>
            </a:extLst>
          </p:cNvPr>
          <p:cNvSpPr txBox="1"/>
          <p:nvPr/>
        </p:nvSpPr>
        <p:spPr>
          <a:xfrm>
            <a:off x="6662445" y="5568180"/>
            <a:ext cx="12700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[MS2]</a:t>
            </a:r>
          </a:p>
          <a:p>
            <a:pPr algn="ctr"/>
            <a:r>
              <a:rPr lang="en-US" sz="2000" dirty="0"/>
              <a:t>Kern Heap</a:t>
            </a:r>
            <a:endParaRPr lang="en-AE" sz="2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10DC56C-8E3C-E4B4-8884-C1AB98D2D5C5}"/>
              </a:ext>
            </a:extLst>
          </p:cNvPr>
          <p:cNvSpPr txBox="1"/>
          <p:nvPr/>
        </p:nvSpPr>
        <p:spPr>
          <a:xfrm>
            <a:off x="1188429" y="5576128"/>
            <a:ext cx="127310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[MS3]</a:t>
            </a:r>
          </a:p>
          <a:p>
            <a:pPr algn="ctr"/>
            <a:r>
              <a:rPr lang="en-US" sz="2000" dirty="0"/>
              <a:t>User Heap</a:t>
            </a:r>
            <a:endParaRPr lang="en-AE" sz="20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68ECF869-7570-50A9-D8F1-392D3B5457B7}"/>
                  </a:ext>
                </a:extLst>
              </p14:cNvPr>
              <p14:cNvContentPartPr/>
              <p14:nvPr/>
            </p14:nvContentPartPr>
            <p14:xfrm>
              <a:off x="10137960" y="1963080"/>
              <a:ext cx="583200" cy="259236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68ECF869-7570-50A9-D8F1-392D3B5457B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128600" y="1953720"/>
                <a:ext cx="601920" cy="2611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05205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3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F8E9F-7477-40C4-8B93-7CEFF71F6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1094720" cy="1450757"/>
          </a:xfrm>
        </p:spPr>
        <p:txBody>
          <a:bodyPr/>
          <a:lstStyle/>
          <a:p>
            <a:r>
              <a:rPr lang="en-US" dirty="0"/>
              <a:t>Part1: Command Prompt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3B4CD-FA65-7FC5-E1E6-C7593B7AC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1174384" cy="402336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800"/>
              </a:spcBef>
              <a:buFont typeface="Wingdings" panose="05000000000000000000" pitchFamily="2" charset="2"/>
              <a:buChar char="Ø"/>
            </a:pPr>
            <a:r>
              <a:rPr lang="en-US" dirty="0"/>
              <a:t>The main functions in part 1 are related to the command prompt. </a:t>
            </a:r>
          </a:p>
          <a:p>
            <a:pPr>
              <a:lnSpc>
                <a:spcPct val="100000"/>
              </a:lnSpc>
              <a:spcBef>
                <a:spcPts val="800"/>
              </a:spcBef>
              <a:buFont typeface="Wingdings" panose="05000000000000000000" pitchFamily="2" charset="2"/>
              <a:buChar char="Ø"/>
            </a:pPr>
            <a:r>
              <a:rPr lang="en-US" dirty="0"/>
              <a:t>They are similar to what is taken in Lab 1.</a:t>
            </a:r>
          </a:p>
          <a:p>
            <a:pPr>
              <a:lnSpc>
                <a:spcPct val="100000"/>
              </a:lnSpc>
              <a:spcBef>
                <a:spcPts val="800"/>
              </a:spcBef>
              <a:buFont typeface="Wingdings" panose="05000000000000000000" pitchFamily="2" charset="2"/>
              <a:buChar char="Ø"/>
            </a:pPr>
            <a:r>
              <a:rPr lang="en-US" dirty="0"/>
              <a:t>The objective of this part is to break the ice with the code and start navigate in it easily.</a:t>
            </a:r>
          </a:p>
          <a:p>
            <a:pPr>
              <a:lnSpc>
                <a:spcPct val="100000"/>
              </a:lnSpc>
              <a:spcBef>
                <a:spcPts val="800"/>
              </a:spcBef>
              <a:buFont typeface="Wingdings" panose="05000000000000000000" pitchFamily="2" charset="2"/>
              <a:buChar char="Ø"/>
            </a:pPr>
            <a:r>
              <a:rPr lang="en-US" dirty="0"/>
              <a:t>Required: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324B4C-0DDB-3DB5-39C9-38870873F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B3F582C-50B4-3B50-7B6B-4D91F3DED1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604757"/>
              </p:ext>
            </p:extLst>
          </p:nvPr>
        </p:nvGraphicFramePr>
        <p:xfrm>
          <a:off x="1660121" y="3640359"/>
          <a:ext cx="9552362" cy="18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7204">
                  <a:extLst>
                    <a:ext uri="{9D8B030D-6E8A-4147-A177-3AD203B41FA5}">
                      <a16:colId xmlns:a16="http://schemas.microsoft.com/office/drawing/2014/main" val="422314023"/>
                    </a:ext>
                  </a:extLst>
                </a:gridCol>
                <a:gridCol w="5461037">
                  <a:extLst>
                    <a:ext uri="{9D8B030D-6E8A-4147-A177-3AD203B41FA5}">
                      <a16:colId xmlns:a16="http://schemas.microsoft.com/office/drawing/2014/main" val="1877600023"/>
                    </a:ext>
                  </a:extLst>
                </a:gridCol>
                <a:gridCol w="3184121">
                  <a:extLst>
                    <a:ext uri="{9D8B030D-6E8A-4147-A177-3AD203B41FA5}">
                      <a16:colId xmlns:a16="http://schemas.microsoft.com/office/drawing/2014/main" val="27190333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4424060"/>
                  </a:ext>
                </a:extLst>
              </a:tr>
              <a:tr h="108333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Autocomplete feature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All essential declarations in:</a:t>
                      </a:r>
                    </a:p>
                    <a:p>
                      <a:pPr algn="ctr"/>
                      <a:r>
                        <a:rPr lang="en-US" u="none" dirty="0"/>
                        <a:t>kern/</a:t>
                      </a:r>
                      <a:r>
                        <a:rPr lang="en-US" u="none" dirty="0" err="1"/>
                        <a:t>cmd</a:t>
                      </a:r>
                      <a:r>
                        <a:rPr lang="en-US" u="none" dirty="0"/>
                        <a:t>/</a:t>
                      </a:r>
                      <a:r>
                        <a:rPr lang="en-US" u="none" dirty="0" err="1"/>
                        <a:t>command_prompt.h</a:t>
                      </a:r>
                      <a:endParaRPr lang="en-US" u="none" dirty="0"/>
                    </a:p>
                    <a:p>
                      <a:pPr algn="ctr"/>
                      <a:endParaRPr lang="en-US" u="none" dirty="0"/>
                    </a:p>
                    <a:p>
                      <a:pPr algn="ctr"/>
                      <a:r>
                        <a:rPr lang="en-US" b="1" u="none" dirty="0">
                          <a:solidFill>
                            <a:srgbClr val="C00000"/>
                          </a:solidFill>
                        </a:rPr>
                        <a:t>Functions definitions TO DO in: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u="none" dirty="0">
                          <a:solidFill>
                            <a:srgbClr val="C00000"/>
                          </a:solidFill>
                        </a:rPr>
                        <a:t>kern/</a:t>
                      </a:r>
                      <a:r>
                        <a:rPr lang="en-US" b="1" u="none" dirty="0" err="1">
                          <a:solidFill>
                            <a:srgbClr val="C00000"/>
                          </a:solidFill>
                        </a:rPr>
                        <a:t>cmd</a:t>
                      </a:r>
                      <a:r>
                        <a:rPr lang="en-US" b="1" u="none" dirty="0">
                          <a:solidFill>
                            <a:srgbClr val="C00000"/>
                          </a:solidFill>
                        </a:rPr>
                        <a:t>/</a:t>
                      </a:r>
                      <a:r>
                        <a:rPr lang="en-US" b="1" u="none" dirty="0" err="1">
                          <a:solidFill>
                            <a:srgbClr val="C00000"/>
                          </a:solidFill>
                        </a:rPr>
                        <a:t>command_prompt.c</a:t>
                      </a:r>
                      <a:endParaRPr lang="en-US" b="1" u="none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63650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4592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75FC2-3CCE-5D86-6190-D688592F0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Part1: Command Prompt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4B734-D010-48A9-3CF2-0F70EC2C9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945" y="1737359"/>
            <a:ext cx="11783291" cy="4722425"/>
          </a:xfrm>
        </p:spPr>
        <p:txBody>
          <a:bodyPr>
            <a:normAutofit fontScale="92500" lnSpcReduction="20000"/>
          </a:bodyPr>
          <a:lstStyle/>
          <a:p>
            <a:pPr lvl="0">
              <a:buFont typeface="Wingdings" panose="05000000000000000000" pitchFamily="2" charset="2"/>
              <a:buChar char="§"/>
            </a:pPr>
            <a:r>
              <a:rPr lang="en-US" dirty="0"/>
              <a:t> Add an "Autocomplete" feature to your command prompt, which allow the user to</a:t>
            </a:r>
            <a:r>
              <a:rPr lang="en-US" b="1" u="sng" dirty="0"/>
              <a:t> list all commands that start with a given set of characters</a:t>
            </a:r>
            <a:r>
              <a:rPr lang="en-US" dirty="0"/>
              <a:t>.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dirty="0"/>
              <a:t> The user should write set of characters then press enter:</a:t>
            </a:r>
          </a:p>
          <a:p>
            <a:pPr lvl="1"/>
            <a:r>
              <a:rPr lang="en-US" dirty="0"/>
              <a:t>If the set of characters are complete and represent an existing command, then </a:t>
            </a:r>
            <a:r>
              <a:rPr lang="en-US" b="1" dirty="0"/>
              <a:t>execute it (</a:t>
            </a:r>
            <a:r>
              <a:rPr lang="en-US" b="1" dirty="0">
                <a:solidFill>
                  <a:srgbClr val="FF0000"/>
                </a:solidFill>
              </a:rPr>
              <a:t>Already implemented</a:t>
            </a:r>
            <a:r>
              <a:rPr lang="en-US" b="1" dirty="0"/>
              <a:t>)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Else, if there’s one (or more) command that start with the given characters, print their names (</a:t>
            </a:r>
            <a:r>
              <a:rPr lang="en-US" b="1" dirty="0"/>
              <a:t>ONE PER LINE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Else, print the “unknown command” message that is </a:t>
            </a:r>
            <a:r>
              <a:rPr lang="en-US" b="1" dirty="0">
                <a:solidFill>
                  <a:srgbClr val="FF0000"/>
                </a:solidFill>
              </a:rPr>
              <a:t>already exist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in the given code.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Examples for </a:t>
            </a:r>
            <a:r>
              <a:rPr lang="en-US" b="1" u="sng" dirty="0"/>
              <a:t>TESTING</a:t>
            </a:r>
            <a:r>
              <a:rPr lang="en-US" dirty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FOS&gt;</a:t>
            </a:r>
            <a:r>
              <a:rPr lang="en-US" dirty="0"/>
              <a:t> </a:t>
            </a:r>
            <a:r>
              <a:rPr lang="en-US" dirty="0" err="1"/>
              <a:t>kernel_info</a:t>
            </a:r>
            <a:r>
              <a:rPr lang="en-US" dirty="0"/>
              <a:t>	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 should execute the </a:t>
            </a:r>
            <a:r>
              <a:rPr lang="en-US" dirty="0" err="1"/>
              <a:t>kernel_info</a:t>
            </a:r>
            <a:r>
              <a:rPr lang="en-US" dirty="0"/>
              <a:t> command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FOS&gt;</a:t>
            </a:r>
            <a:r>
              <a:rPr lang="en-US" dirty="0"/>
              <a:t> he		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 should print the commands that start with he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help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FOS&gt;</a:t>
            </a:r>
            <a:r>
              <a:rPr lang="en-US" dirty="0"/>
              <a:t> </a:t>
            </a:r>
            <a:r>
              <a:rPr lang="en-US" dirty="0" err="1"/>
              <a:t>ru</a:t>
            </a:r>
            <a:r>
              <a:rPr lang="en-US" dirty="0"/>
              <a:t>		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 should print the commands that start with </a:t>
            </a:r>
            <a:r>
              <a:rPr lang="en-US" dirty="0" err="1"/>
              <a:t>ru</a:t>
            </a:r>
            <a:endParaRPr lang="en-US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rum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rub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rut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run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err="1"/>
              <a:t>runall</a:t>
            </a:r>
            <a:r>
              <a:rPr lang="en-US" dirty="0"/>
              <a:t>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FOS&gt;</a:t>
            </a:r>
            <a:r>
              <a:rPr lang="en-US" dirty="0"/>
              <a:t> </a:t>
            </a:r>
            <a:r>
              <a:rPr lang="en-US" dirty="0" err="1"/>
              <a:t>smm</a:t>
            </a:r>
            <a:r>
              <a:rPr lang="en-US" dirty="0"/>
              <a:t>		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 unknown command (</a:t>
            </a:r>
            <a:r>
              <a:rPr lang="en-US" b="1" dirty="0">
                <a:solidFill>
                  <a:srgbClr val="FF0000"/>
                </a:solidFill>
              </a:rPr>
              <a:t>already exist</a:t>
            </a:r>
            <a:r>
              <a:rPr lang="en-US" dirty="0">
                <a:solidFill>
                  <a:srgbClr val="FF0000"/>
                </a:solidFill>
              </a:rPr>
              <a:t> in the given code</a:t>
            </a:r>
            <a:r>
              <a:rPr lang="en-US" dirty="0"/>
              <a:t>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Unknown command </a:t>
            </a:r>
            <a:r>
              <a:rPr lang="en-US" dirty="0" err="1"/>
              <a:t>smm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2">
              <a:buFont typeface="Wingdings" panose="05000000000000000000" pitchFamily="2" charset="2"/>
              <a:buChar char="§"/>
            </a:pPr>
            <a:endParaRPr lang="en-US" dirty="0"/>
          </a:p>
          <a:p>
            <a:pPr marL="384048" lvl="2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349265-4BDB-EA6F-26F4-E67BC7B79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747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75FC2-3CCE-5D86-6190-D688592F0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Part1: Command Prompt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4B734-D010-48A9-3CF2-0F70EC2C9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37359"/>
            <a:ext cx="10976956" cy="4722425"/>
          </a:xfrm>
        </p:spPr>
        <p:txBody>
          <a:bodyPr>
            <a:normAutofit/>
          </a:bodyPr>
          <a:lstStyle/>
          <a:p>
            <a:pPr marL="0" marR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x-none" sz="1800" b="1" i="1" dirty="0">
                <a:solidFill>
                  <a:srgbClr val="4F81BD"/>
                </a:solidFill>
                <a:effectLst/>
                <a:latin typeface="Cambria" panose="02040503050406030204" pitchFamily="18" charset="0"/>
                <a:cs typeface="Times New Roman" panose="02020603050405020304" pitchFamily="18" charset="0"/>
              </a:rPr>
              <a:t>Function:</a:t>
            </a:r>
            <a:endParaRPr lang="en-US" sz="1800" b="1" i="1" dirty="0">
              <a:solidFill>
                <a:srgbClr val="4F81BD"/>
              </a:solidFill>
              <a:effectLst/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marL="2286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There's no specific function for this feature. However, you should choose the suitable place in the command prompt code to add this feature.</a:t>
            </a:r>
          </a:p>
          <a:p>
            <a:pPr marL="2286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x-none" sz="1800" b="1" i="1" dirty="0">
                <a:solidFill>
                  <a:srgbClr val="4F81BD"/>
                </a:solidFill>
                <a:effectLst/>
                <a:latin typeface="Cambria" panose="02040503050406030204" pitchFamily="18" charset="0"/>
                <a:cs typeface="Times New Roman" panose="02020603050405020304" pitchFamily="18" charset="0"/>
              </a:rPr>
              <a:t>Helper Function</a:t>
            </a:r>
            <a:r>
              <a:rPr lang="en-US" sz="1800" b="1" i="1" dirty="0">
                <a:solidFill>
                  <a:srgbClr val="4F81BD"/>
                </a:solidFill>
                <a:effectLst/>
                <a:latin typeface="Cambria" panose="02040503050406030204" pitchFamily="18" charset="0"/>
                <a:cs typeface="Times New Roman" panose="02020603050405020304" pitchFamily="18" charset="0"/>
              </a:rPr>
              <a:t>s</a:t>
            </a:r>
            <a:r>
              <a:rPr lang="x-none" sz="1800" b="1" i="1" dirty="0">
                <a:solidFill>
                  <a:srgbClr val="4F81BD"/>
                </a:solidFill>
                <a:effectLst/>
                <a:latin typeface="Cambria" panose="02040503050406030204" pitchFamily="18" charset="0"/>
                <a:cs typeface="Times New Roman" panose="02020603050405020304" pitchFamily="18" charset="0"/>
              </a:rPr>
              <a:t>:</a:t>
            </a:r>
            <a:endParaRPr lang="en-US" sz="1800" b="1" i="1" dirty="0">
              <a:solidFill>
                <a:srgbClr val="4F81BD"/>
              </a:solidFill>
              <a:effectLst/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marL="571500" marR="0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String functions (e.g.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strncmp</a:t>
            </a:r>
            <a:r>
              <a:rPr lang="en-US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&amp; strlen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</a:p>
          <a:p>
            <a:pPr marL="571500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Refer to the Appendix of LAB1 documentation</a:t>
            </a:r>
          </a:p>
          <a:p>
            <a:pPr marL="28575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1800" b="1" i="1" dirty="0">
                <a:solidFill>
                  <a:srgbClr val="4F81BD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How to test:</a:t>
            </a:r>
          </a:p>
          <a:p>
            <a:pPr marL="571500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800" dirty="0">
                <a:latin typeface="Calibri" panose="020F0502020204030204" pitchFamily="34" charset="0"/>
                <a:cs typeface="Arial" panose="020B0604020202020204" pitchFamily="34" charset="0"/>
              </a:rPr>
              <a:t>Write: FOS&gt; </a:t>
            </a:r>
            <a:r>
              <a:rPr lang="en-US" sz="1800" dirty="0">
                <a:highlight>
                  <a:srgbClr val="00FF00"/>
                </a:highlight>
                <a:latin typeface="Calibri" panose="020F0502020204030204" pitchFamily="34" charset="0"/>
                <a:cs typeface="Arial" panose="020B0604020202020204" pitchFamily="34" charset="0"/>
              </a:rPr>
              <a:t>autocomplete</a:t>
            </a:r>
          </a:p>
          <a:p>
            <a:pPr marL="571500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800" dirty="0">
                <a:latin typeface="Calibri" panose="020F0502020204030204" pitchFamily="34" charset="0"/>
                <a:cs typeface="Arial" panose="020B0604020202020204" pitchFamily="34" charset="0"/>
              </a:rPr>
              <a:t>This command run an </a:t>
            </a:r>
            <a:r>
              <a:rPr lang="en-US" sz="1800" b="1" dirty="0">
                <a:latin typeface="Calibri" panose="020F0502020204030204" pitchFamily="34" charset="0"/>
                <a:cs typeface="Arial" panose="020B0604020202020204" pitchFamily="34" charset="0"/>
              </a:rPr>
              <a:t>automatic test </a:t>
            </a:r>
            <a:r>
              <a:rPr lang="en-US" sz="1800" dirty="0">
                <a:latin typeface="Calibri" panose="020F0502020204030204" pitchFamily="34" charset="0"/>
                <a:cs typeface="Arial" panose="020B0604020202020204" pitchFamily="34" charset="0"/>
              </a:rPr>
              <a:t>for AUTOCOMPLETE. </a:t>
            </a:r>
          </a:p>
          <a:p>
            <a:pPr marL="571500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800" dirty="0">
                <a:latin typeface="Calibri" panose="020F0502020204030204" pitchFamily="34" charset="0"/>
                <a:cs typeface="Arial" panose="020B0604020202020204" pitchFamily="34" charset="0"/>
              </a:rPr>
              <a:t>To </a:t>
            </a:r>
            <a:r>
              <a:rPr lang="en-US" sz="1800" b="1" dirty="0">
                <a:latin typeface="Calibri" panose="020F0502020204030204" pitchFamily="34" charset="0"/>
                <a:cs typeface="Arial" panose="020B0604020202020204" pitchFamily="34" charset="0"/>
              </a:rPr>
              <a:t>ensure your code correctness</a:t>
            </a:r>
            <a:r>
              <a:rPr lang="en-US" sz="1800" dirty="0">
                <a:latin typeface="Calibri" panose="020F0502020204030204" pitchFamily="34" charset="0"/>
                <a:cs typeface="Arial" panose="020B0604020202020204" pitchFamily="34" charset="0"/>
              </a:rPr>
              <a:t>, the output </a:t>
            </a:r>
            <a:r>
              <a:rPr lang="en-US" sz="1800" b="1" u="sng" dirty="0">
                <a:highlight>
                  <a:srgbClr val="FFFF00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MUST be the same as the given examples in the previous slide</a:t>
            </a:r>
            <a:r>
              <a:rPr lang="en-US" sz="18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28575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>
              <a:effectLst/>
              <a:highlight>
                <a:srgbClr val="FFFF00"/>
              </a:highlight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571500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571500" marR="0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864108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2286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349265-4BDB-EA6F-26F4-E67BC7B79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038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7772D-765F-870E-3632-73E0D2B68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8471A-C9D0-5A9A-5A1E-FE77062D3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28211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Logistics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Part 1: Command Prompt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Part 2: Dynamic Allocator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What’s New?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Lists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Dynamic Allocator and its Necessary Lists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Required Functions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Bonus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Testing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Project Quick Guide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How to submit?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378EB8-E269-680F-9D36-3D32E91AF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16095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4594</TotalTime>
  <Words>4601</Words>
  <Application>Microsoft Office PowerPoint</Application>
  <PresentationFormat>Widescreen</PresentationFormat>
  <Paragraphs>898</Paragraphs>
  <Slides>47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7" baseType="lpstr">
      <vt:lpstr>Arial</vt:lpstr>
      <vt:lpstr>Calibri</vt:lpstr>
      <vt:lpstr>Calibri Light</vt:lpstr>
      <vt:lpstr>Cambria</vt:lpstr>
      <vt:lpstr>Consolas</vt:lpstr>
      <vt:lpstr>Courier New</vt:lpstr>
      <vt:lpstr>docs-Roboto</vt:lpstr>
      <vt:lpstr>Symbol</vt:lpstr>
      <vt:lpstr>Wingdings</vt:lpstr>
      <vt:lpstr>Retrospect</vt:lpstr>
      <vt:lpstr>OS’22 Project </vt:lpstr>
      <vt:lpstr>Agenda</vt:lpstr>
      <vt:lpstr>Logistics</vt:lpstr>
      <vt:lpstr>Logistics</vt:lpstr>
      <vt:lpstr>PROJECT BIG PICTURE</vt:lpstr>
      <vt:lpstr>Part1: Command Prompt</vt:lpstr>
      <vt:lpstr>Part1: Command Prompt</vt:lpstr>
      <vt:lpstr>Part1: Command Prompt</vt:lpstr>
      <vt:lpstr>Agenda</vt:lpstr>
      <vt:lpstr>Objective</vt:lpstr>
      <vt:lpstr>Introduction: Why LISTS?</vt:lpstr>
      <vt:lpstr>Introduction: How to use LISTS?</vt:lpstr>
      <vt:lpstr>Introduction: How to use LISTS?</vt:lpstr>
      <vt:lpstr>Agenda</vt:lpstr>
      <vt:lpstr>MS1: Dynamic Allocator</vt:lpstr>
      <vt:lpstr>MS1: Dynamic Allocator (Cont.)</vt:lpstr>
      <vt:lpstr>MS1: Dynamic Allocator (Cont.)</vt:lpstr>
      <vt:lpstr>Agenda</vt:lpstr>
      <vt:lpstr>Part2: Dynamic Allocator</vt:lpstr>
      <vt:lpstr>MS1: Dynamic Allocator Required Functions  1- initialize_MemBlocksList</vt:lpstr>
      <vt:lpstr>MS1: Dynamic Allocator Required Functions  1- initialize_MemBlocksList (Cont.)</vt:lpstr>
      <vt:lpstr>MS1: Dynamic Allocator Required Functions  2- find_block</vt:lpstr>
      <vt:lpstr>MS1: Dynamic Allocator Required Functions  3- alloc_block_FF</vt:lpstr>
      <vt:lpstr>MS1: Dynamic Allocator Required Functions  3- alloc_block_FF (Case 1)</vt:lpstr>
      <vt:lpstr>MS1: Dynamic Allocator Required Functions  3- alloc_block_FF (Case 2)</vt:lpstr>
      <vt:lpstr>MS1: Dynamic Allocator Required Functions  3- alloc_block_FF (Case 3)</vt:lpstr>
      <vt:lpstr>MS1: Dynamic Allocator Required Functions  4- alloc_block_BF</vt:lpstr>
      <vt:lpstr>MS1: Dynamic Allocator Required Functions  5- insert_sorted_allocList</vt:lpstr>
      <vt:lpstr>MS1: Dynamic Allocator Required Functions  5- insert_sorted_allocList (Example)</vt:lpstr>
      <vt:lpstr>MS1: Dynamic Allocator Required Functions  6- insert_sorted_with_merge_freeList</vt:lpstr>
      <vt:lpstr>MS1: Dynamic Allocator Required Functions  6- insert_sorted_with_merge_freeList (Case 1)</vt:lpstr>
      <vt:lpstr>MS1: Dynamic Allocator Required Functions  6- insert_sorted_with_merge_freeList (Case 2)</vt:lpstr>
      <vt:lpstr>MS1: Dynamic Allocator Required Functions  6- insert_sorted_with_merge_freeList (Case 3)</vt:lpstr>
      <vt:lpstr>MS1: Dynamic Allocator Required Functions  6- insert_sorted_with_merge_freeList (Case 4)</vt:lpstr>
      <vt:lpstr>MS1: Dynamic Allocator Required Functions  6- insert_sorted_with_merge_freeList (Case 5)</vt:lpstr>
      <vt:lpstr>Agenda</vt:lpstr>
      <vt:lpstr>MS1: Bonuses  1: alloc_block_NF</vt:lpstr>
      <vt:lpstr>MS1 Testing    Dynamic Allocator Testing</vt:lpstr>
      <vt:lpstr>MS1 Testing   Instructions</vt:lpstr>
      <vt:lpstr>Agenda</vt:lpstr>
      <vt:lpstr>Startup Code</vt:lpstr>
      <vt:lpstr>PowerPoint Presentation</vt:lpstr>
      <vt:lpstr>Helper Ready Made Functions</vt:lpstr>
      <vt:lpstr>Agenda</vt:lpstr>
      <vt:lpstr>Submission Rules</vt:lpstr>
      <vt:lpstr>Submission Steps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OS’22 Project</dc:title>
  <dc:creator>ghada hamed ali</dc:creator>
  <cp:lastModifiedBy>Ahmed Salah ELDin</cp:lastModifiedBy>
  <cp:revision>616</cp:revision>
  <dcterms:created xsi:type="dcterms:W3CDTF">2022-10-12T14:36:57Z</dcterms:created>
  <dcterms:modified xsi:type="dcterms:W3CDTF">2022-10-17T10:36:05Z</dcterms:modified>
</cp:coreProperties>
</file>