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ink/ink18.xml" ContentType="application/inkml+xml"/>
  <Override PartName="/ppt/notesSlides/notesSlide8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499" r:id="rId4"/>
    <p:sldId id="281" r:id="rId5"/>
    <p:sldId id="282" r:id="rId6"/>
    <p:sldId id="491" r:id="rId7"/>
    <p:sldId id="310" r:id="rId8"/>
    <p:sldId id="301" r:id="rId9"/>
    <p:sldId id="312" r:id="rId10"/>
    <p:sldId id="493" r:id="rId11"/>
    <p:sldId id="487" r:id="rId12"/>
    <p:sldId id="258" r:id="rId13"/>
    <p:sldId id="488" r:id="rId14"/>
    <p:sldId id="452" r:id="rId15"/>
    <p:sldId id="494" r:id="rId16"/>
    <p:sldId id="464" r:id="rId17"/>
    <p:sldId id="466" r:id="rId18"/>
    <p:sldId id="465" r:id="rId19"/>
    <p:sldId id="467" r:id="rId20"/>
    <p:sldId id="471" r:id="rId21"/>
    <p:sldId id="474" r:id="rId22"/>
    <p:sldId id="489" r:id="rId23"/>
    <p:sldId id="468" r:id="rId24"/>
    <p:sldId id="495" r:id="rId25"/>
    <p:sldId id="475" r:id="rId26"/>
    <p:sldId id="476" r:id="rId27"/>
    <p:sldId id="477" r:id="rId28"/>
    <p:sldId id="478" r:id="rId29"/>
    <p:sldId id="479" r:id="rId30"/>
    <p:sldId id="480" r:id="rId31"/>
    <p:sldId id="472" r:id="rId32"/>
    <p:sldId id="490" r:id="rId33"/>
    <p:sldId id="469" r:id="rId34"/>
    <p:sldId id="485" r:id="rId35"/>
    <p:sldId id="470" r:id="rId36"/>
    <p:sldId id="390" r:id="rId37"/>
    <p:sldId id="391" r:id="rId38"/>
    <p:sldId id="334" r:id="rId39"/>
    <p:sldId id="483" r:id="rId40"/>
    <p:sldId id="496" r:id="rId41"/>
    <p:sldId id="332" r:id="rId42"/>
    <p:sldId id="333" r:id="rId43"/>
    <p:sldId id="293" r:id="rId44"/>
    <p:sldId id="314" r:id="rId45"/>
    <p:sldId id="392" r:id="rId46"/>
    <p:sldId id="335" r:id="rId47"/>
    <p:sldId id="486" r:id="rId48"/>
    <p:sldId id="497" r:id="rId49"/>
    <p:sldId id="482" r:id="rId50"/>
    <p:sldId id="498" r:id="rId51"/>
    <p:sldId id="492" r:id="rId52"/>
    <p:sldId id="453" r:id="rId53"/>
    <p:sldId id="463" r:id="rId54"/>
    <p:sldId id="44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  <p14:sldId id="257"/>
          </p14:sldIdLst>
        </p14:section>
        <p14:section name="Logistics" id="{E9F581DF-FD09-4F6A-8CEC-35F6CB0B3710}">
          <p14:sldIdLst>
            <p14:sldId id="499"/>
            <p14:sldId id="281"/>
            <p14:sldId id="282"/>
          </p14:sldIdLst>
        </p14:section>
        <p14:section name="MS2 Quick Guide" id="{16F52065-91DE-4773-8916-BDF1700EDA02}">
          <p14:sldIdLst>
            <p14:sldId id="491"/>
            <p14:sldId id="310"/>
            <p14:sldId id="301"/>
            <p14:sldId id="312"/>
            <p14:sldId id="493"/>
          </p14:sldIdLst>
        </p14:section>
        <p14:section name="MS2 Objective" id="{C17B0916-C5D2-4FEE-84C4-F53A6E49F387}">
          <p14:sldIdLst>
            <p14:sldId id="487"/>
            <p14:sldId id="258"/>
          </p14:sldIdLst>
        </p14:section>
        <p14:section name="1- PAGE TABLE ENTRIES MANIPULATION" id="{6DD6E0AF-0745-47A5-81ED-98F18D3D310C}">
          <p14:sldIdLst>
            <p14:sldId id="488"/>
            <p14:sldId id="452"/>
            <p14:sldId id="494"/>
            <p14:sldId id="464"/>
            <p14:sldId id="466"/>
            <p14:sldId id="465"/>
            <p14:sldId id="467"/>
            <p14:sldId id="471"/>
            <p14:sldId id="474"/>
          </p14:sldIdLst>
        </p14:section>
        <p14:section name="2- RAM CHUNKS MANIPULATION" id="{44C2463A-6401-4F9F-B73B-BE44C037DB8D}">
          <p14:sldIdLst>
            <p14:sldId id="489"/>
            <p14:sldId id="468"/>
            <p14:sldId id="495"/>
            <p14:sldId id="475"/>
            <p14:sldId id="476"/>
            <p14:sldId id="477"/>
            <p14:sldId id="478"/>
            <p14:sldId id="479"/>
            <p14:sldId id="480"/>
            <p14:sldId id="472"/>
          </p14:sldIdLst>
        </p14:section>
        <p14:section name="3- Kernel Heap" id="{F28CCDBE-9289-4101-9EB0-1F089DB1EE48}">
          <p14:sldIdLst>
            <p14:sldId id="490"/>
            <p14:sldId id="469"/>
            <p14:sldId id="485"/>
            <p14:sldId id="470"/>
            <p14:sldId id="390"/>
            <p14:sldId id="391"/>
            <p14:sldId id="334"/>
            <p14:sldId id="483"/>
            <p14:sldId id="496"/>
            <p14:sldId id="332"/>
            <p14:sldId id="333"/>
            <p14:sldId id="293"/>
            <p14:sldId id="314"/>
            <p14:sldId id="392"/>
            <p14:sldId id="335"/>
            <p14:sldId id="486"/>
            <p14:sldId id="497"/>
            <p14:sldId id="482"/>
            <p14:sldId id="498"/>
          </p14:sldIdLst>
        </p14:section>
        <p14:section name="How to Submit?" id="{A5EEFB45-3FD7-43C0-8000-7DDC5E29E4A0}">
          <p14:sldIdLst>
            <p14:sldId id="492"/>
            <p14:sldId id="453"/>
            <p14:sldId id="463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9646"/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D11FE-9C68-434E-8D12-A8C30021D67C}" v="513" dt="2022-10-30T22:18:10.434"/>
    <p1510:client id="{2C6367C5-A327-49C5-8183-25DEF28B245A}" v="1" dt="2022-10-30T23:39:17.020"/>
    <p1510:client id="{FA4DB49E-CC2F-44E9-B457-261DD8A202B8}" v="338" dt="2022-10-30T20:03:23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a hamed ali" userId="38f0f43b-ab6f-4bfc-a045-210e8668bcdb" providerId="ADAL" clId="{FA4DB49E-CC2F-44E9-B457-261DD8A202B8}"/>
    <pc:docChg chg="undo redo custSel addSld modSld sldOrd addSection modSection">
      <pc:chgData name="ghada hamed ali" userId="38f0f43b-ab6f-4bfc-a045-210e8668bcdb" providerId="ADAL" clId="{FA4DB49E-CC2F-44E9-B457-261DD8A202B8}" dt="2022-10-30T20:03:23.370" v="1574" actId="27636"/>
      <pc:docMkLst>
        <pc:docMk/>
      </pc:docMkLst>
      <pc:sldChg chg="modSp mod">
        <pc:chgData name="ghada hamed ali" userId="38f0f43b-ab6f-4bfc-a045-210e8668bcdb" providerId="ADAL" clId="{FA4DB49E-CC2F-44E9-B457-261DD8A202B8}" dt="2022-10-26T23:49:46.264" v="1135" actId="27636"/>
        <pc:sldMkLst>
          <pc:docMk/>
          <pc:sldMk cId="1553194731" sldId="256"/>
        </pc:sldMkLst>
        <pc:spChg chg="mod">
          <ac:chgData name="ghada hamed ali" userId="38f0f43b-ab6f-4bfc-a045-210e8668bcdb" providerId="ADAL" clId="{FA4DB49E-CC2F-44E9-B457-261DD8A202B8}" dt="2022-10-26T23:49:46.264" v="1135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delSp modSp mod">
        <pc:chgData name="ghada hamed ali" userId="38f0f43b-ab6f-4bfc-a045-210e8668bcdb" providerId="ADAL" clId="{FA4DB49E-CC2F-44E9-B457-261DD8A202B8}" dt="2022-10-30T19:59:40.934" v="1504" actId="27636"/>
        <pc:sldMkLst>
          <pc:docMk/>
          <pc:sldMk cId="3835006274" sldId="257"/>
        </pc:sldMkLst>
        <pc:spChg chg="mod">
          <ac:chgData name="ghada hamed ali" userId="38f0f43b-ab6f-4bfc-a045-210e8668bcdb" providerId="ADAL" clId="{FA4DB49E-CC2F-44E9-B457-261DD8A202B8}" dt="2022-10-30T19:59:40.934" v="1504" actId="27636"/>
          <ac:spMkLst>
            <pc:docMk/>
            <pc:sldMk cId="3835006274" sldId="257"/>
            <ac:spMk id="3" creationId="{71A8471A-C9D0-5A9A-5A1E-FE77062D3413}"/>
          </ac:spMkLst>
        </pc:spChg>
        <pc:spChg chg="del mod">
          <ac:chgData name="ghada hamed ali" userId="38f0f43b-ab6f-4bfc-a045-210e8668bcdb" providerId="ADAL" clId="{FA4DB49E-CC2F-44E9-B457-261DD8A202B8}" dt="2022-10-26T23:44:29.744" v="1094"/>
          <ac:spMkLst>
            <pc:docMk/>
            <pc:sldMk cId="3835006274" sldId="257"/>
            <ac:spMk id="6" creationId="{F754B5D9-2EBE-BA21-221E-B59575551D6B}"/>
          </ac:spMkLst>
        </pc:spChg>
      </pc:sldChg>
      <pc:sldChg chg="modSp modAnim">
        <pc:chgData name="ghada hamed ali" userId="38f0f43b-ab6f-4bfc-a045-210e8668bcdb" providerId="ADAL" clId="{FA4DB49E-CC2F-44E9-B457-261DD8A202B8}" dt="2022-10-26T23:45:46.618" v="1107"/>
        <pc:sldMkLst>
          <pc:docMk/>
          <pc:sldMk cId="0" sldId="281"/>
        </pc:sldMkLst>
        <pc:spChg chg="mod">
          <ac:chgData name="ghada hamed ali" userId="38f0f43b-ab6f-4bfc-a045-210e8668bcdb" providerId="ADAL" clId="{FA4DB49E-CC2F-44E9-B457-261DD8A202B8}" dt="2022-10-26T21:29:44.657" v="78" actId="20577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ghada hamed ali" userId="38f0f43b-ab6f-4bfc-a045-210e8668bcdb" providerId="ADAL" clId="{FA4DB49E-CC2F-44E9-B457-261DD8A202B8}" dt="2022-10-26T23:46:34.578" v="1108"/>
        <pc:sldMkLst>
          <pc:docMk/>
          <pc:sldMk cId="959200356" sldId="282"/>
        </pc:sldMkLst>
        <pc:spChg chg="mod">
          <ac:chgData name="ghada hamed ali" userId="38f0f43b-ab6f-4bfc-a045-210e8668bcdb" providerId="ADAL" clId="{FA4DB49E-CC2F-44E9-B457-261DD8A202B8}" dt="2022-10-26T21:31:17.890" v="92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1:30:22.976" v="80" actId="20577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ghada hamed ali" userId="38f0f43b-ab6f-4bfc-a045-210e8668bcdb" providerId="ADAL" clId="{FA4DB49E-CC2F-44E9-B457-261DD8A202B8}" dt="2022-10-26T21:30:29.328" v="81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 modSp mod modAnim">
        <pc:chgData name="ghada hamed ali" userId="38f0f43b-ab6f-4bfc-a045-210e8668bcdb" providerId="ADAL" clId="{FA4DB49E-CC2F-44E9-B457-261DD8A202B8}" dt="2022-10-26T23:31:37.505" v="890"/>
        <pc:sldMkLst>
          <pc:docMk/>
          <pc:sldMk cId="1921076717" sldId="293"/>
        </pc:sldMkLst>
        <pc:spChg chg="add mod">
          <ac:chgData name="ghada hamed ali" userId="38f0f43b-ab6f-4bfc-a045-210e8668bcdb" providerId="ADAL" clId="{FA4DB49E-CC2F-44E9-B457-261DD8A202B8}" dt="2022-10-26T23:31:27.087" v="889" actId="1076"/>
          <ac:spMkLst>
            <pc:docMk/>
            <pc:sldMk cId="1921076717" sldId="293"/>
            <ac:spMk id="3" creationId="{79B4A3C9-D7FF-23B0-1EFE-C607D80FA29B}"/>
          </ac:spMkLst>
        </pc:spChg>
        <pc:spChg chg="mod">
          <ac:chgData name="ghada hamed ali" userId="38f0f43b-ab6f-4bfc-a045-210e8668bcdb" providerId="ADAL" clId="{FA4DB49E-CC2F-44E9-B457-261DD8A202B8}" dt="2022-10-25T23:08:44.437" v="51" actId="14100"/>
          <ac:spMkLst>
            <pc:docMk/>
            <pc:sldMk cId="1921076717" sldId="293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3.321" v="62" actId="14100"/>
          <ac:spMkLst>
            <pc:docMk/>
            <pc:sldMk cId="1921076717" sldId="293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6T23:31:23.193" v="888" actId="1076"/>
          <ac:spMkLst>
            <pc:docMk/>
            <pc:sldMk cId="1921076717" sldId="293"/>
            <ac:spMk id="42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8:37.264" v="47" actId="14100"/>
          <ac:spMkLst>
            <pc:docMk/>
            <pc:sldMk cId="1921076717" sldId="293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6.236" v="63" actId="14100"/>
          <ac:spMkLst>
            <pc:docMk/>
            <pc:sldMk cId="1921076717" sldId="293"/>
            <ac:spMk id="55" creationId="{00000000-0000-0000-0000-000000000000}"/>
          </ac:spMkLst>
        </pc:s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1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1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2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4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52" creationId="{00000000-0000-0000-0000-000000000000}"/>
          </ac:grpSpMkLst>
        </pc:grpChg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01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0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2"/>
        </pc:sldMkLst>
      </pc:sldChg>
      <pc:sldChg chg="modSp mod">
        <pc:chgData name="ghada hamed ali" userId="38f0f43b-ab6f-4bfc-a045-210e8668bcdb" providerId="ADAL" clId="{FA4DB49E-CC2F-44E9-B457-261DD8A202B8}" dt="2022-10-25T23:09:17.855" v="61" actId="20577"/>
        <pc:sldMkLst>
          <pc:docMk/>
          <pc:sldMk cId="402139673" sldId="314"/>
        </pc:sldMkLst>
        <pc:spChg chg="mod">
          <ac:chgData name="ghada hamed ali" userId="38f0f43b-ab6f-4bfc-a045-210e8668bcdb" providerId="ADAL" clId="{FA4DB49E-CC2F-44E9-B457-261DD8A202B8}" dt="2022-10-25T23:09:17.855" v="61" actId="20577"/>
          <ac:spMkLst>
            <pc:docMk/>
            <pc:sldMk cId="402139673" sldId="314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2.176" v="59" actId="20577"/>
          <ac:spMkLst>
            <pc:docMk/>
            <pc:sldMk cId="402139673" sldId="314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09.807" v="58" actId="20577"/>
          <ac:spMkLst>
            <pc:docMk/>
            <pc:sldMk cId="402139673" sldId="314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4.341" v="60" actId="20577"/>
          <ac:spMkLst>
            <pc:docMk/>
            <pc:sldMk cId="402139673" sldId="314"/>
            <ac:spMk id="55" creationId="{00000000-0000-0000-0000-000000000000}"/>
          </ac:spMkLst>
        </pc:spChg>
      </pc:sldChg>
      <pc:sldChg chg="modSp mod">
        <pc:chgData name="ghada hamed ali" userId="38f0f43b-ab6f-4bfc-a045-210e8668bcdb" providerId="ADAL" clId="{FA4DB49E-CC2F-44E9-B457-261DD8A202B8}" dt="2022-10-26T23:45:12.705" v="1104" actId="27636"/>
        <pc:sldMkLst>
          <pc:docMk/>
          <pc:sldMk cId="342908665" sldId="453"/>
        </pc:sldMkLst>
        <pc:spChg chg="mod">
          <ac:chgData name="ghada hamed ali" userId="38f0f43b-ab6f-4bfc-a045-210e8668bcdb" providerId="ADAL" clId="{FA4DB49E-CC2F-44E9-B457-261DD8A202B8}" dt="2022-10-26T23:45:12.705" v="1104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">
        <pc:chgData name="ghada hamed ali" userId="38f0f43b-ab6f-4bfc-a045-210e8668bcdb" providerId="ADAL" clId="{FA4DB49E-CC2F-44E9-B457-261DD8A202B8}" dt="2022-10-26T21:36:18.897" v="109" actId="20577"/>
        <pc:sldMkLst>
          <pc:docMk/>
          <pc:sldMk cId="2147783997" sldId="465"/>
        </pc:sldMkLst>
        <pc:spChg chg="mod">
          <ac:chgData name="ghada hamed ali" userId="38f0f43b-ab6f-4bfc-a045-210e8668bcdb" providerId="ADAL" clId="{FA4DB49E-CC2F-44E9-B457-261DD8A202B8}" dt="2022-10-26T21:36:18.897" v="109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">
        <pc:chgData name="ghada hamed ali" userId="38f0f43b-ab6f-4bfc-a045-210e8668bcdb" providerId="ADAL" clId="{FA4DB49E-CC2F-44E9-B457-261DD8A202B8}" dt="2022-10-26T21:36:12.287" v="108" actId="20577"/>
        <pc:sldMkLst>
          <pc:docMk/>
          <pc:sldMk cId="1324851534" sldId="467"/>
        </pc:sldMkLst>
        <pc:spChg chg="mod">
          <ac:chgData name="ghada hamed ali" userId="38f0f43b-ab6f-4bfc-a045-210e8668bcdb" providerId="ADAL" clId="{FA4DB49E-CC2F-44E9-B457-261DD8A202B8}" dt="2022-10-26T21:36:12.287" v="10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ghada hamed ali" userId="38f0f43b-ab6f-4bfc-a045-210e8668bcdb" providerId="ADAL" clId="{FA4DB49E-CC2F-44E9-B457-261DD8A202B8}" dt="2022-10-27T16:34:16.264" v="1139" actId="20577"/>
        <pc:sldMkLst>
          <pc:docMk/>
          <pc:sldMk cId="209004663" sldId="469"/>
        </pc:sldMkLst>
        <pc:graphicFrameChg chg="mod modGraphic">
          <ac:chgData name="ghada hamed ali" userId="38f0f43b-ab6f-4bfc-a045-210e8668bcdb" providerId="ADAL" clId="{FA4DB49E-CC2F-44E9-B457-261DD8A202B8}" dt="2022-10-27T16:34:16.264" v="1139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">
        <pc:chgData name="ghada hamed ali" userId="38f0f43b-ab6f-4bfc-a045-210e8668bcdb" providerId="ADAL" clId="{FA4DB49E-CC2F-44E9-B457-261DD8A202B8}" dt="2022-10-26T21:37:15.453" v="111"/>
        <pc:sldMkLst>
          <pc:docMk/>
          <pc:sldMk cId="4198291974" sldId="471"/>
        </pc:sldMkLst>
        <pc:graphicFrameChg chg="mod">
          <ac:chgData name="ghada hamed ali" userId="38f0f43b-ab6f-4bfc-a045-210e8668bcdb" providerId="ADAL" clId="{FA4DB49E-CC2F-44E9-B457-261DD8A202B8}" dt="2022-10-26T21:37:15.453" v="111"/>
          <ac:graphicFrameMkLst>
            <pc:docMk/>
            <pc:sldMk cId="4198291974" sldId="471"/>
            <ac:graphicFrameMk id="5" creationId="{E5177140-5043-6012-36EF-5518F9826949}"/>
          </ac:graphicFrameMkLst>
        </pc:graphicFrameChg>
      </pc:sldChg>
      <pc:sldChg chg="modSp mod">
        <pc:chgData name="ghada hamed ali" userId="38f0f43b-ab6f-4bfc-a045-210e8668bcdb" providerId="ADAL" clId="{FA4DB49E-CC2F-44E9-B457-261DD8A202B8}" dt="2022-10-26T21:38:19.468" v="113" actId="20577"/>
        <pc:sldMkLst>
          <pc:docMk/>
          <pc:sldMk cId="3187135648" sldId="474"/>
        </pc:sldMkLst>
        <pc:graphicFrameChg chg="modGraphic">
          <ac:chgData name="ghada hamed ali" userId="38f0f43b-ab6f-4bfc-a045-210e8668bcdb" providerId="ADAL" clId="{FA4DB49E-CC2F-44E9-B457-261DD8A202B8}" dt="2022-10-26T21:38:19.468" v="113" actId="20577"/>
          <ac:graphicFrameMkLst>
            <pc:docMk/>
            <pc:sldMk cId="3187135648" sldId="474"/>
            <ac:graphicFrameMk id="5" creationId="{E5177140-5043-6012-36EF-5518F9826949}"/>
          </ac:graphicFrameMkLst>
        </pc:graphicFrameChg>
      </pc:sldChg>
      <pc:sldChg chg="modSp mod modAnim modNotesTx">
        <pc:chgData name="ghada hamed ali" userId="38f0f43b-ab6f-4bfc-a045-210e8668bcdb" providerId="ADAL" clId="{FA4DB49E-CC2F-44E9-B457-261DD8A202B8}" dt="2022-10-26T23:39:48.979" v="1022" actId="27636"/>
        <pc:sldMkLst>
          <pc:docMk/>
          <pc:sldMk cId="618282951" sldId="475"/>
        </pc:sldMkLst>
        <pc:spChg chg="mod">
          <ac:chgData name="ghada hamed ali" userId="38f0f43b-ab6f-4bfc-a045-210e8668bcdb" providerId="ADAL" clId="{FA4DB49E-CC2F-44E9-B457-261DD8A202B8}" dt="2022-10-26T23:39:48.979" v="1022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38:29.846" v="1001" actId="179"/>
        <pc:sldMkLst>
          <pc:docMk/>
          <pc:sldMk cId="87179513" sldId="476"/>
        </pc:sldMkLst>
        <pc:spChg chg="mod">
          <ac:chgData name="ghada hamed ali" userId="38f0f43b-ab6f-4bfc-a045-210e8668bcdb" providerId="ADAL" clId="{FA4DB49E-CC2F-44E9-B457-261DD8A202B8}" dt="2022-10-26T23:38:29.846" v="1001" actId="179"/>
          <ac:spMkLst>
            <pc:docMk/>
            <pc:sldMk cId="87179513" sldId="476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42:34.171" v="1063" actId="20577"/>
        <pc:sldMkLst>
          <pc:docMk/>
          <pc:sldMk cId="2027946032" sldId="477"/>
        </pc:sldMkLst>
        <pc:spChg chg="mod">
          <ac:chgData name="ghada hamed ali" userId="38f0f43b-ab6f-4bfc-a045-210e8668bcdb" providerId="ADAL" clId="{FA4DB49E-CC2F-44E9-B457-261DD8A202B8}" dt="2022-10-26T23:42:34.171" v="1063" actId="20577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">
        <pc:chgData name="ghada hamed ali" userId="38f0f43b-ab6f-4bfc-a045-210e8668bcdb" providerId="ADAL" clId="{FA4DB49E-CC2F-44E9-B457-261DD8A202B8}" dt="2022-10-27T16:46:00.327" v="1169" actId="20577"/>
        <pc:sldMkLst>
          <pc:docMk/>
          <pc:sldMk cId="233395091" sldId="482"/>
        </pc:sldMkLst>
        <pc:graphicFrameChg chg="mod modGraphic">
          <ac:chgData name="ghada hamed ali" userId="38f0f43b-ab6f-4bfc-a045-210e8668bcdb" providerId="ADAL" clId="{FA4DB49E-CC2F-44E9-B457-261DD8A202B8}" dt="2022-10-27T16:46:00.327" v="1169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modSp mod modAnim">
        <pc:chgData name="ghada hamed ali" userId="38f0f43b-ab6f-4bfc-a045-210e8668bcdb" providerId="ADAL" clId="{FA4DB49E-CC2F-44E9-B457-261DD8A202B8}" dt="2022-10-26T23:09:15.497" v="581" actId="207"/>
        <pc:sldMkLst>
          <pc:docMk/>
          <pc:sldMk cId="4207212158" sldId="483"/>
        </pc:sldMkLst>
        <pc:spChg chg="mod">
          <ac:chgData name="ghada hamed ali" userId="38f0f43b-ab6f-4bfc-a045-210e8668bcdb" providerId="ADAL" clId="{FA4DB49E-CC2F-44E9-B457-261DD8A202B8}" dt="2022-10-26T23:09:15.497" v="581" actId="207"/>
          <ac:spMkLst>
            <pc:docMk/>
            <pc:sldMk cId="4207212158" sldId="483"/>
            <ac:spMk id="2" creationId="{275EC4AC-A93D-BF0A-F256-0E36C2912D7B}"/>
          </ac:spMkLst>
        </pc:spChg>
      </pc:sldChg>
      <pc:sldChg chg="modSp add mod modAnim">
        <pc:chgData name="ghada hamed ali" userId="38f0f43b-ab6f-4bfc-a045-210e8668bcdb" providerId="ADAL" clId="{FA4DB49E-CC2F-44E9-B457-261DD8A202B8}" dt="2022-10-26T23:47:07.379" v="1111" actId="1076"/>
        <pc:sldMkLst>
          <pc:docMk/>
          <pc:sldMk cId="1160007711" sldId="484"/>
        </pc:sldMkLst>
        <pc:spChg chg="mod">
          <ac:chgData name="ghada hamed ali" userId="38f0f43b-ab6f-4bfc-a045-210e8668bcdb" providerId="ADAL" clId="{FA4DB49E-CC2F-44E9-B457-261DD8A202B8}" dt="2022-10-26T23:47:04.442" v="1110" actId="1076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3:47:07.379" v="1111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addSp delSp modSp new mod ord">
        <pc:chgData name="ghada hamed ali" userId="38f0f43b-ab6f-4bfc-a045-210e8668bcdb" providerId="ADAL" clId="{FA4DB49E-CC2F-44E9-B457-261DD8A202B8}" dt="2022-10-30T19:32:16.586" v="1170" actId="115"/>
        <pc:sldMkLst>
          <pc:docMk/>
          <pc:sldMk cId="108568585" sldId="485"/>
        </pc:sldMkLst>
        <pc:spChg chg="mod">
          <ac:chgData name="ghada hamed ali" userId="38f0f43b-ab6f-4bfc-a045-210e8668bcdb" providerId="ADAL" clId="{FA4DB49E-CC2F-44E9-B457-261DD8A202B8}" dt="2022-10-26T23:09:45.017" v="587"/>
          <ac:spMkLst>
            <pc:docMk/>
            <pc:sldMk cId="108568585" sldId="485"/>
            <ac:spMk id="2" creationId="{0BCCA6DD-1F89-6392-626F-50DF156FB06D}"/>
          </ac:spMkLst>
        </pc:spChg>
        <pc:spChg chg="del">
          <ac:chgData name="ghada hamed ali" userId="38f0f43b-ab6f-4bfc-a045-210e8668bcdb" providerId="ADAL" clId="{FA4DB49E-CC2F-44E9-B457-261DD8A202B8}" dt="2022-10-26T23:09:48.497" v="588" actId="478"/>
          <ac:spMkLst>
            <pc:docMk/>
            <pc:sldMk cId="108568585" sldId="485"/>
            <ac:spMk id="3" creationId="{8F203EE1-1786-F324-8A4D-100AEBF3B7AE}"/>
          </ac:spMkLst>
        </pc:spChg>
        <pc:spChg chg="add mod">
          <ac:chgData name="ghada hamed ali" userId="38f0f43b-ab6f-4bfc-a045-210e8668bcdb" providerId="ADAL" clId="{FA4DB49E-CC2F-44E9-B457-261DD8A202B8}" dt="2022-10-30T19:32:16.586" v="1170" actId="115"/>
          <ac:spMkLst>
            <pc:docMk/>
            <pc:sldMk cId="108568585" sldId="485"/>
            <ac:spMk id="5" creationId="{627A916B-B13D-9BC7-E80A-FF312099249B}"/>
          </ac:spMkLst>
        </pc:spChg>
      </pc:sldChg>
      <pc:sldChg chg="addSp delSp modSp add mod setBg modClrScheme delAnim modAnim chgLayout">
        <pc:chgData name="ghada hamed ali" userId="38f0f43b-ab6f-4bfc-a045-210e8668bcdb" providerId="ADAL" clId="{FA4DB49E-CC2F-44E9-B457-261DD8A202B8}" dt="2022-10-26T23:23:41.402" v="806" actId="14100"/>
        <pc:sldMkLst>
          <pc:docMk/>
          <pc:sldMk cId="453832068" sldId="486"/>
        </pc:sldMkLst>
        <pc:spChg chg="add del mod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2" creationId="{554E4803-065C-69CD-B1C4-05C824EF63EA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3" creationId="{00000000-0000-0000-0000-000000000000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9" creationId="{B1EAF3F1-DF6B-9107-D64F-83E43E4FD2E4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25" creationId="{922036E1-2FA4-A320-4C40-C48000453281}"/>
          </ac:spMkLst>
        </pc:spChg>
        <pc:spChg chg="add del">
          <ac:chgData name="ghada hamed ali" userId="38f0f43b-ab6f-4bfc-a045-210e8668bcdb" providerId="ADAL" clId="{FA4DB49E-CC2F-44E9-B457-261DD8A202B8}" dt="2022-10-26T23:22:55.582" v="801" actId="22"/>
          <ac:spMkLst>
            <pc:docMk/>
            <pc:sldMk cId="453832068" sldId="486"/>
            <ac:spMk id="27" creationId="{962FF783-3B92-F840-832F-DB04CCDF1E80}"/>
          </ac:spMkLst>
        </pc:spChg>
        <pc:spChg chg="add mod">
          <ac:chgData name="ghada hamed ali" userId="38f0f43b-ab6f-4bfc-a045-210e8668bcdb" providerId="ADAL" clId="{FA4DB49E-CC2F-44E9-B457-261DD8A202B8}" dt="2022-10-26T23:23:41.402" v="806" actId="14100"/>
          <ac:spMkLst>
            <pc:docMk/>
            <pc:sldMk cId="453832068" sldId="486"/>
            <ac:spMk id="28" creationId="{61C7CCD9-B485-9630-7E52-6830F9C022FA}"/>
          </ac:spMkLst>
        </pc:spChg>
        <pc:spChg chg="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41" creationId="{00000000-0000-0000-0000-000000000000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3" creationId="{3741B58E-3B65-4A01-A276-975AB2CF8A08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5" creationId="{054B3F04-9EAC-45C0-B3CE-0387EEA10A0C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8" creationId="{7AAC67C3-831B-4AB1-A259-DFB839CAFAFC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60" creationId="{00000000-0000-0000-0000-000000000000}"/>
          </ac:spMkLst>
        </pc:s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1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2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3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59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61" creationId="{00000000-0000-0000-0000-000000000000}"/>
          </ac:grpSpMkLst>
        </pc:grpChg>
      </pc:sldChg>
      <pc:sldChg chg="modSp add mod">
        <pc:chgData name="ghada hamed ali" userId="38f0f43b-ab6f-4bfc-a045-210e8668bcdb" providerId="ADAL" clId="{FA4DB49E-CC2F-44E9-B457-261DD8A202B8}" dt="2022-10-30T20:02:03.126" v="1542" actId="108"/>
        <pc:sldMkLst>
          <pc:docMk/>
          <pc:sldMk cId="1320810766" sldId="487"/>
        </pc:sldMkLst>
        <pc:spChg chg="mod">
          <ac:chgData name="ghada hamed ali" userId="38f0f43b-ab6f-4bfc-a045-210e8668bcdb" providerId="ADAL" clId="{FA4DB49E-CC2F-44E9-B457-261DD8A202B8}" dt="2022-10-30T20:02:03.126" v="1542" actId="108"/>
          <ac:spMkLst>
            <pc:docMk/>
            <pc:sldMk cId="1320810766" sldId="487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36.237" v="1550" actId="27636"/>
        <pc:sldMkLst>
          <pc:docMk/>
          <pc:sldMk cId="3447804973" sldId="488"/>
        </pc:sldMkLst>
        <pc:spChg chg="mod">
          <ac:chgData name="ghada hamed ali" userId="38f0f43b-ab6f-4bfc-a045-210e8668bcdb" providerId="ADAL" clId="{FA4DB49E-CC2F-44E9-B457-261DD8A202B8}" dt="2022-10-30T20:02:36.237" v="1550" actId="27636"/>
          <ac:spMkLst>
            <pc:docMk/>
            <pc:sldMk cId="3447804973" sldId="488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50.255" v="1558" actId="27636"/>
        <pc:sldMkLst>
          <pc:docMk/>
          <pc:sldMk cId="2552881313" sldId="489"/>
        </pc:sldMkLst>
        <pc:spChg chg="mod">
          <ac:chgData name="ghada hamed ali" userId="38f0f43b-ab6f-4bfc-a045-210e8668bcdb" providerId="ADAL" clId="{FA4DB49E-CC2F-44E9-B457-261DD8A202B8}" dt="2022-10-30T20:02:50.255" v="1558" actId="27636"/>
          <ac:spMkLst>
            <pc:docMk/>
            <pc:sldMk cId="2552881313" sldId="489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09.276" v="1567" actId="27636"/>
        <pc:sldMkLst>
          <pc:docMk/>
          <pc:sldMk cId="1957129702" sldId="490"/>
        </pc:sldMkLst>
        <pc:spChg chg="mod">
          <ac:chgData name="ghada hamed ali" userId="38f0f43b-ab6f-4bfc-a045-210e8668bcdb" providerId="ADAL" clId="{FA4DB49E-CC2F-44E9-B457-261DD8A202B8}" dt="2022-10-30T20:03:09.276" v="1567" actId="27636"/>
          <ac:spMkLst>
            <pc:docMk/>
            <pc:sldMk cId="1957129702" sldId="490"/>
            <ac:spMk id="3" creationId="{71A8471A-C9D0-5A9A-5A1E-FE77062D3413}"/>
          </ac:spMkLst>
        </pc:spChg>
      </pc:sldChg>
      <pc:sldChg chg="modSp add mod ord">
        <pc:chgData name="ghada hamed ali" userId="38f0f43b-ab6f-4bfc-a045-210e8668bcdb" providerId="ADAL" clId="{FA4DB49E-CC2F-44E9-B457-261DD8A202B8}" dt="2022-10-30T20:00:15.024" v="1512" actId="207"/>
        <pc:sldMkLst>
          <pc:docMk/>
          <pc:sldMk cId="3115344398" sldId="491"/>
        </pc:sldMkLst>
        <pc:spChg chg="mod">
          <ac:chgData name="ghada hamed ali" userId="38f0f43b-ab6f-4bfc-a045-210e8668bcdb" providerId="ADAL" clId="{FA4DB49E-CC2F-44E9-B457-261DD8A202B8}" dt="2022-10-30T20:00:15.024" v="1512" actId="207"/>
          <ac:spMkLst>
            <pc:docMk/>
            <pc:sldMk cId="3115344398" sldId="491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23.370" v="1574" actId="27636"/>
        <pc:sldMkLst>
          <pc:docMk/>
          <pc:sldMk cId="1980850386" sldId="492"/>
        </pc:sldMkLst>
        <pc:spChg chg="mod">
          <ac:chgData name="ghada hamed ali" userId="38f0f43b-ab6f-4bfc-a045-210e8668bcdb" providerId="ADAL" clId="{FA4DB49E-CC2F-44E9-B457-261DD8A202B8}" dt="2022-10-30T20:03:23.370" v="1574" actId="27636"/>
          <ac:spMkLst>
            <pc:docMk/>
            <pc:sldMk cId="1980850386" sldId="492"/>
            <ac:spMk id="3" creationId="{71A8471A-C9D0-5A9A-5A1E-FE77062D3413}"/>
          </ac:spMkLst>
        </pc:spChg>
      </pc:sldChg>
      <pc:sldChg chg="addSp delSp modSp new mod modAnim">
        <pc:chgData name="ghada hamed ali" userId="38f0f43b-ab6f-4bfc-a045-210e8668bcdb" providerId="ADAL" clId="{FA4DB49E-CC2F-44E9-B457-261DD8A202B8}" dt="2022-10-30T20:01:24.139" v="1534"/>
        <pc:sldMkLst>
          <pc:docMk/>
          <pc:sldMk cId="134650685" sldId="493"/>
        </pc:sldMkLst>
        <pc:spChg chg="mod">
          <ac:chgData name="ghada hamed ali" userId="38f0f43b-ab6f-4bfc-a045-210e8668bcdb" providerId="ADAL" clId="{FA4DB49E-CC2F-44E9-B457-261DD8A202B8}" dt="2022-10-30T20:01:01.949" v="1530" actId="113"/>
          <ac:spMkLst>
            <pc:docMk/>
            <pc:sldMk cId="134650685" sldId="493"/>
            <ac:spMk id="2" creationId="{2C95B502-DBF2-CA8C-BD93-6E9FE0CC7060}"/>
          </ac:spMkLst>
        </pc:spChg>
        <pc:spChg chg="del">
          <ac:chgData name="ghada hamed ali" userId="38f0f43b-ab6f-4bfc-a045-210e8668bcdb" providerId="ADAL" clId="{FA4DB49E-CC2F-44E9-B457-261DD8A202B8}" dt="2022-10-30T19:56:13.461" v="1184" actId="478"/>
          <ac:spMkLst>
            <pc:docMk/>
            <pc:sldMk cId="134650685" sldId="493"/>
            <ac:spMk id="3" creationId="{AE4623C1-7E1A-853F-D534-5D9B98EBEB90}"/>
          </ac:spMkLst>
        </pc:spChg>
        <pc:spChg chg="add mod">
          <ac:chgData name="ghada hamed ali" userId="38f0f43b-ab6f-4bfc-a045-210e8668bcdb" providerId="ADAL" clId="{FA4DB49E-CC2F-44E9-B457-261DD8A202B8}" dt="2022-10-30T19:58:55.489" v="1495" actId="1076"/>
          <ac:spMkLst>
            <pc:docMk/>
            <pc:sldMk cId="134650685" sldId="493"/>
            <ac:spMk id="5" creationId="{5D8DB5C3-1562-E036-2253-5D397B6C6009}"/>
          </ac:spMkLst>
        </pc:spChg>
      </pc:sldChg>
    </pc:docChg>
  </pc:docChgLst>
  <pc:docChgLst>
    <pc:chgData name="Ahmed Salah ELDin" userId="68850134-226f-4097-a9a8-787fd6814b0e" providerId="ADAL" clId="{096D11FE-9C68-434E-8D12-A8C30021D67C}"/>
    <pc:docChg chg="undo custSel addSld delSld modSld sldOrd delMainMaster delSection modSection">
      <pc:chgData name="Ahmed Salah ELDin" userId="68850134-226f-4097-a9a8-787fd6814b0e" providerId="ADAL" clId="{096D11FE-9C68-434E-8D12-A8C30021D67C}" dt="2022-10-30T22:18:10.434" v="1859"/>
      <pc:docMkLst>
        <pc:docMk/>
      </pc:docMkLst>
      <pc:sldChg chg="modSp mod">
        <pc:chgData name="Ahmed Salah ELDin" userId="68850134-226f-4097-a9a8-787fd6814b0e" providerId="ADAL" clId="{096D11FE-9C68-434E-8D12-A8C30021D67C}" dt="2022-10-30T20:23:58.332" v="272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096D11FE-9C68-434E-8D12-A8C30021D67C}" dt="2022-10-30T20:23:58.332" v="272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25:55.174" v="285"/>
        <pc:sldMkLst>
          <pc:docMk/>
          <pc:sldMk cId="3835006274" sldId="257"/>
        </pc:sldMkLst>
        <pc:spChg chg="mod">
          <ac:chgData name="Ahmed Salah ELDin" userId="68850134-226f-4097-a9a8-787fd6814b0e" providerId="ADAL" clId="{096D11FE-9C68-434E-8D12-A8C30021D67C}" dt="2022-10-30T20:25:25.022" v="283" actId="313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0:37:44.823" v="504" actId="20577"/>
        <pc:sldMkLst>
          <pc:docMk/>
          <pc:sldMk cId="699320495" sldId="258"/>
        </pc:sldMkLst>
        <pc:spChg chg="mod">
          <ac:chgData name="Ahmed Salah ELDin" userId="68850134-226f-4097-a9a8-787fd6814b0e" providerId="ADAL" clId="{096D11FE-9C68-434E-8D12-A8C30021D67C}" dt="2022-10-30T20:37:44.823" v="504" actId="20577"/>
          <ac:spMkLst>
            <pc:docMk/>
            <pc:sldMk cId="699320495" sldId="258"/>
            <ac:spMk id="4" creationId="{FD3C8C65-1369-EE38-B323-45647228EE27}"/>
          </ac:spMkLst>
        </pc:spChg>
      </pc:sldChg>
      <pc:sldChg chg="modSp mod">
        <pc:chgData name="Ahmed Salah ELDin" userId="68850134-226f-4097-a9a8-787fd6814b0e" providerId="ADAL" clId="{096D11FE-9C68-434E-8D12-A8C30021D67C}" dt="2022-10-30T20:33:22.759" v="417" actId="20577"/>
        <pc:sldMkLst>
          <pc:docMk/>
          <pc:sldMk cId="0" sldId="281"/>
        </pc:sldMkLst>
        <pc:spChg chg="mod">
          <ac:chgData name="Ahmed Salah ELDin" userId="68850134-226f-4097-a9a8-787fd6814b0e" providerId="ADAL" clId="{096D11FE-9C68-434E-8D12-A8C30021D67C}" dt="2022-10-30T20:33:22.759" v="417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2:18:10.434" v="1859"/>
        <pc:sldMkLst>
          <pc:docMk/>
          <pc:sldMk cId="959200356" sldId="282"/>
        </pc:sldMkLst>
        <pc:spChg chg="mod">
          <ac:chgData name="Ahmed Salah ELDin" userId="68850134-226f-4097-a9a8-787fd6814b0e" providerId="ADAL" clId="{096D11FE-9C68-434E-8D12-A8C30021D67C}" dt="2022-10-30T22:17:49.282" v="1858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2:17:04.133" v="1841" actId="1035"/>
          <ac:spMkLst>
            <pc:docMk/>
            <pc:sldMk cId="959200356" sldId="282"/>
            <ac:spMk id="6" creationId="{8CAA3D32-FF05-983F-4278-034AFF650CAE}"/>
          </ac:spMkLst>
        </pc:spChg>
      </pc:sldChg>
      <pc:sldChg chg="addSp modSp mod">
        <pc:chgData name="Ahmed Salah ELDin" userId="68850134-226f-4097-a9a8-787fd6814b0e" providerId="ADAL" clId="{096D11FE-9C68-434E-8D12-A8C30021D67C}" dt="2022-10-30T21:40:52.858" v="1422" actId="20577"/>
        <pc:sldMkLst>
          <pc:docMk/>
          <pc:sldMk cId="1921076717" sldId="293"/>
        </pc:sldMkLst>
        <pc:spChg chg="add mod">
          <ac:chgData name="Ahmed Salah ELDin" userId="68850134-226f-4097-a9a8-787fd6814b0e" providerId="ADAL" clId="{096D11FE-9C68-434E-8D12-A8C30021D67C}" dt="2022-10-30T21:40:17.317" v="1418" actId="14100"/>
          <ac:spMkLst>
            <pc:docMk/>
            <pc:sldMk cId="1921076717" sldId="293"/>
            <ac:spMk id="2" creationId="{A640B0C7-F432-8631-C6EC-A8A37A2B51D5}"/>
          </ac:spMkLst>
        </pc:spChg>
        <pc:spChg chg="mod">
          <ac:chgData name="Ahmed Salah ELDin" userId="68850134-226f-4097-a9a8-787fd6814b0e" providerId="ADAL" clId="{096D11FE-9C68-434E-8D12-A8C30021D67C}" dt="2022-10-30T21:40:52.858" v="1422" actId="20577"/>
          <ac:spMkLst>
            <pc:docMk/>
            <pc:sldMk cId="1921076717" sldId="293"/>
            <ac:spMk id="3" creationId="{79B4A3C9-D7FF-23B0-1EFE-C607D80FA29B}"/>
          </ac:spMkLst>
        </pc:spChg>
      </pc:sldChg>
      <pc:sldChg chg="modSp mod">
        <pc:chgData name="Ahmed Salah ELDin" userId="68850134-226f-4097-a9a8-787fd6814b0e" providerId="ADAL" clId="{096D11FE-9C68-434E-8D12-A8C30021D67C}" dt="2022-10-30T20:33:32.728" v="422" actId="20577"/>
        <pc:sldMkLst>
          <pc:docMk/>
          <pc:sldMk cId="0" sldId="310"/>
        </pc:sldMkLst>
        <pc:spChg chg="mod">
          <ac:chgData name="Ahmed Salah ELDin" userId="68850134-226f-4097-a9a8-787fd6814b0e" providerId="ADAL" clId="{096D11FE-9C68-434E-8D12-A8C30021D67C}" dt="2022-10-30T20:33:32.728" v="422" actId="20577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0:33:49.125" v="423" actId="20577"/>
        <pc:sldMkLst>
          <pc:docMk/>
          <pc:sldMk cId="0" sldId="312"/>
        </pc:sldMkLst>
        <pc:spChg chg="mod">
          <ac:chgData name="Ahmed Salah ELDin" userId="68850134-226f-4097-a9a8-787fd6814b0e" providerId="ADAL" clId="{096D11FE-9C68-434E-8D12-A8C30021D67C}" dt="2022-10-30T20:33:49.125" v="423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41:15.793" v="1424" actId="13822"/>
        <pc:sldMkLst>
          <pc:docMk/>
          <pc:sldMk cId="402139673" sldId="314"/>
        </pc:sldMkLst>
        <pc:spChg chg="mod">
          <ac:chgData name="Ahmed Salah ELDin" userId="68850134-226f-4097-a9a8-787fd6814b0e" providerId="ADAL" clId="{096D11FE-9C68-434E-8D12-A8C30021D67C}" dt="2022-10-30T21:41:15.793" v="1424" actId="13822"/>
          <ac:spMkLst>
            <pc:docMk/>
            <pc:sldMk cId="402139673" sldId="314"/>
            <ac:spMk id="5" creationId="{00000000-0000-0000-0000-000000000000}"/>
          </ac:spMkLst>
        </pc:spChg>
      </pc:sldChg>
      <pc:sldChg chg="addSp modSp mod modAnim">
        <pc:chgData name="Ahmed Salah ELDin" userId="68850134-226f-4097-a9a8-787fd6814b0e" providerId="ADAL" clId="{096D11FE-9C68-434E-8D12-A8C30021D67C}" dt="2022-10-30T21:38:30.207" v="1382"/>
        <pc:sldMkLst>
          <pc:docMk/>
          <pc:sldMk cId="0" sldId="332"/>
        </pc:sldMkLst>
        <pc:spChg chg="add mod">
          <ac:chgData name="Ahmed Salah ELDin" userId="68850134-226f-4097-a9a8-787fd6814b0e" providerId="ADAL" clId="{096D11FE-9C68-434E-8D12-A8C30021D67C}" dt="2022-10-30T21:37:42.315" v="1380" actId="14100"/>
          <ac:spMkLst>
            <pc:docMk/>
            <pc:sldMk cId="0" sldId="332"/>
            <ac:spMk id="2" creationId="{92304C6F-5D65-8A63-5826-0FA61C0CD5DD}"/>
          </ac:spMkLst>
        </pc:spChg>
        <pc:grpChg chg="mod">
          <ac:chgData name="Ahmed Salah ELDin" userId="68850134-226f-4097-a9a8-787fd6814b0e" providerId="ADAL" clId="{096D11FE-9C68-434E-8D12-A8C30021D67C}" dt="2022-10-30T21:36:35.722" v="1365" actId="14100"/>
          <ac:grpSpMkLst>
            <pc:docMk/>
            <pc:sldMk cId="0" sldId="332"/>
            <ac:grpSpMk id="129051" creationId="{00000000-0000-0000-0000-000000000000}"/>
          </ac:grpSpMkLst>
        </pc:grpChg>
      </pc:sldChg>
      <pc:sldChg chg="addSp modSp mod">
        <pc:chgData name="Ahmed Salah ELDin" userId="68850134-226f-4097-a9a8-787fd6814b0e" providerId="ADAL" clId="{096D11FE-9C68-434E-8D12-A8C30021D67C}" dt="2022-10-30T21:39:56.998" v="1415" actId="14100"/>
        <pc:sldMkLst>
          <pc:docMk/>
          <pc:sldMk cId="3433629793" sldId="333"/>
        </pc:sldMkLst>
        <pc:spChg chg="add mod">
          <ac:chgData name="Ahmed Salah ELDin" userId="68850134-226f-4097-a9a8-787fd6814b0e" providerId="ADAL" clId="{096D11FE-9C68-434E-8D12-A8C30021D67C}" dt="2022-10-30T21:39:56.998" v="1415" actId="14100"/>
          <ac:spMkLst>
            <pc:docMk/>
            <pc:sldMk cId="3433629793" sldId="333"/>
            <ac:spMk id="2" creationId="{BEB2A103-7F2F-808C-76FF-58AC0BF62828}"/>
          </ac:spMkLst>
        </pc:spChg>
        <pc:spChg chg="mod">
          <ac:chgData name="Ahmed Salah ELDin" userId="68850134-226f-4097-a9a8-787fd6814b0e" providerId="ADAL" clId="{096D11FE-9C68-434E-8D12-A8C30021D67C}" dt="2022-10-30T21:39:01.750" v="1404" actId="1035"/>
          <ac:spMkLst>
            <pc:docMk/>
            <pc:sldMk cId="3433629793" sldId="333"/>
            <ac:spMk id="10" creationId="{00000000-0000-0000-0000-000000000000}"/>
          </ac:spMkLst>
        </pc:spChg>
        <pc:cxnChg chg="mod">
          <ac:chgData name="Ahmed Salah ELDin" userId="68850134-226f-4097-a9a8-787fd6814b0e" providerId="ADAL" clId="{096D11FE-9C68-434E-8D12-A8C30021D67C}" dt="2022-10-30T21:39:01.750" v="1404" actId="1035"/>
          <ac:cxnSpMkLst>
            <pc:docMk/>
            <pc:sldMk cId="3433629793" sldId="333"/>
            <ac:cxnSpMk id="8" creationId="{00000000-0000-0000-0000-000000000000}"/>
          </ac:cxnSpMkLst>
        </pc:cxnChg>
      </pc:sldChg>
      <pc:sldChg chg="addSp modSp mod">
        <pc:chgData name="Ahmed Salah ELDin" userId="68850134-226f-4097-a9a8-787fd6814b0e" providerId="ADAL" clId="{096D11FE-9C68-434E-8D12-A8C30021D67C}" dt="2022-10-30T21:43:05.214" v="1432" actId="14100"/>
        <pc:sldMkLst>
          <pc:docMk/>
          <pc:sldMk cId="2622262222" sldId="335"/>
        </pc:sldMkLst>
        <pc:spChg chg="mod">
          <ac:chgData name="Ahmed Salah ELDin" userId="68850134-226f-4097-a9a8-787fd6814b0e" providerId="ADAL" clId="{096D11FE-9C68-434E-8D12-A8C30021D67C}" dt="2022-10-30T21:43:01.397" v="1431" actId="14100"/>
          <ac:spMkLst>
            <pc:docMk/>
            <pc:sldMk cId="2622262222" sldId="335"/>
            <ac:spMk id="5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55.965" v="1429" actId="14100"/>
          <ac:spMkLst>
            <pc:docMk/>
            <pc:sldMk cId="2622262222" sldId="335"/>
            <ac:spMk id="6" creationId="{00000000-0000-0000-0000-000000000000}"/>
          </ac:spMkLst>
        </pc:spChg>
        <pc:spChg chg="add mod">
          <ac:chgData name="Ahmed Salah ELDin" userId="68850134-226f-4097-a9a8-787fd6814b0e" providerId="ADAL" clId="{096D11FE-9C68-434E-8D12-A8C30021D67C}" dt="2022-10-30T21:43:05.214" v="1432" actId="14100"/>
          <ac:spMkLst>
            <pc:docMk/>
            <pc:sldMk cId="2622262222" sldId="335"/>
            <ac:spMk id="9" creationId="{E640E877-44E7-6E0C-8790-2408038268E3}"/>
          </ac:spMkLst>
        </pc:spChg>
      </pc:sldChg>
      <pc:sldChg chg="modSp mod">
        <pc:chgData name="Ahmed Salah ELDin" userId="68850134-226f-4097-a9a8-787fd6814b0e" providerId="ADAL" clId="{096D11FE-9C68-434E-8D12-A8C30021D67C}" dt="2022-10-30T21:28:49.275" v="1248" actId="1076"/>
        <pc:sldMkLst>
          <pc:docMk/>
          <pc:sldMk cId="0" sldId="391"/>
        </pc:sldMkLst>
        <pc:spChg chg="mod">
          <ac:chgData name="Ahmed Salah ELDin" userId="68850134-226f-4097-a9a8-787fd6814b0e" providerId="ADAL" clId="{096D11FE-9C68-434E-8D12-A8C30021D67C}" dt="2022-10-30T21:28:49.275" v="1248" actId="1076"/>
          <ac:spMkLst>
            <pc:docMk/>
            <pc:sldMk cId="0" sldId="391"/>
            <ac:spMk id="131121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096D11FE-9C68-434E-8D12-A8C30021D67C}" dt="2022-10-30T22:04:29.646" v="1703"/>
        <pc:sldMkLst>
          <pc:docMk/>
          <pc:sldMk cId="0" sldId="392"/>
        </pc:sldMkLst>
        <pc:spChg chg="add mod">
          <ac:chgData name="Ahmed Salah ELDin" userId="68850134-226f-4097-a9a8-787fd6814b0e" providerId="ADAL" clId="{096D11FE-9C68-434E-8D12-A8C30021D67C}" dt="2022-10-30T21:44:02.187" v="1439" actId="1037"/>
          <ac:spMkLst>
            <pc:docMk/>
            <pc:sldMk cId="0" sldId="392"/>
            <ac:spMk id="2" creationId="{22733F2F-78E6-C50C-ED0D-001D0B8D6A0B}"/>
          </ac:spMkLst>
        </pc:spChg>
        <pc:spChg chg="mod">
          <ac:chgData name="Ahmed Salah ELDin" userId="68850134-226f-4097-a9a8-787fd6814b0e" providerId="ADAL" clId="{096D11FE-9C68-434E-8D12-A8C30021D67C}" dt="2022-10-30T21:46:42.214" v="1448" actId="20577"/>
          <ac:spMkLst>
            <pc:docMk/>
            <pc:sldMk cId="0" sldId="392"/>
            <ac:spMk id="3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01.729" v="1426" actId="20577"/>
          <ac:spMkLst>
            <pc:docMk/>
            <pc:sldMk cId="0" sldId="392"/>
            <ac:spMk id="13" creationId="{65705867-37AD-CF69-2967-3E7B59D06A8C}"/>
          </ac:spMkLst>
        </pc:spChg>
        <pc:spChg chg="add del mod">
          <ac:chgData name="Ahmed Salah ELDin" userId="68850134-226f-4097-a9a8-787fd6814b0e" providerId="ADAL" clId="{096D11FE-9C68-434E-8D12-A8C30021D67C}" dt="2022-10-30T22:02:48.996" v="1650" actId="478"/>
          <ac:spMkLst>
            <pc:docMk/>
            <pc:sldMk cId="0" sldId="392"/>
            <ac:spMk id="14" creationId="{E5A6CB7A-28D5-B504-01FB-38C3936D802A}"/>
          </ac:spMkLst>
        </pc:spChg>
        <pc:spChg chg="add mod">
          <ac:chgData name="Ahmed Salah ELDin" userId="68850134-226f-4097-a9a8-787fd6814b0e" providerId="ADAL" clId="{096D11FE-9C68-434E-8D12-A8C30021D67C}" dt="2022-10-30T22:04:12.164" v="1701" actId="207"/>
          <ac:spMkLst>
            <pc:docMk/>
            <pc:sldMk cId="0" sldId="392"/>
            <ac:spMk id="15" creationId="{FED2C670-7210-6FB5-6335-DE446D9CFF9E}"/>
          </ac:spMkLst>
        </pc:spChg>
        <pc:grpChg chg="mod">
          <ac:chgData name="Ahmed Salah ELDin" userId="68850134-226f-4097-a9a8-787fd6814b0e" providerId="ADAL" clId="{096D11FE-9C68-434E-8D12-A8C30021D67C}" dt="2022-10-30T21:43:55.912" v="1435" actId="14100"/>
          <ac:grpSpMkLst>
            <pc:docMk/>
            <pc:sldMk cId="0" sldId="392"/>
            <ac:grpSpMk id="6" creationId="{00000000-0000-0000-0000-000000000000}"/>
          </ac:grpSpMkLst>
        </pc:grpChg>
      </pc:sldChg>
      <pc:sldChg chg="addSp modSp">
        <pc:chgData name="Ahmed Salah ELDin" userId="68850134-226f-4097-a9a8-787fd6814b0e" providerId="ADAL" clId="{096D11FE-9C68-434E-8D12-A8C30021D67C}" dt="2022-10-30T20:40:17.923" v="506" actId="1076"/>
        <pc:sldMkLst>
          <pc:docMk/>
          <pc:sldMk cId="2375158163" sldId="452"/>
        </pc:sldMkLst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30" creationId="{CD2D0EFA-C79B-7A66-6D0E-53AF68B0CB06}"/>
          </ac:spMkLst>
        </pc:spChg>
        <pc:grpChg chg="add 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6" creationId="{7D415FD9-89FB-9BE5-EFAB-EE2BA39A4EB5}"/>
          </ac:grpSpMkLst>
        </pc:grpChg>
        <pc:grpChg chg="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7" creationId="{5A6F4427-3E85-BAFD-2B2C-4F43FEB5F9FF}"/>
          </ac:grpSpMkLst>
        </pc:grpChg>
      </pc:sldChg>
      <pc:sldChg chg="modSp mod">
        <pc:chgData name="Ahmed Salah ELDin" userId="68850134-226f-4097-a9a8-787fd6814b0e" providerId="ADAL" clId="{096D11FE-9C68-434E-8D12-A8C30021D67C}" dt="2022-10-30T22:05:24.480" v="1705" actId="27636"/>
        <pc:sldMkLst>
          <pc:docMk/>
          <pc:sldMk cId="342908665" sldId="453"/>
        </pc:sldMkLst>
        <pc:spChg chg="mod">
          <ac:chgData name="Ahmed Salah ELDin" userId="68850134-226f-4097-a9a8-787fd6814b0e" providerId="ADAL" clId="{096D11FE-9C68-434E-8D12-A8C30021D67C}" dt="2022-10-30T22:05:24.480" v="1705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2:08:12.235" v="1714" actId="20577"/>
        <pc:sldMkLst>
          <pc:docMk/>
          <pc:sldMk cId="3127210958" sldId="463"/>
        </pc:sldMkLst>
        <pc:spChg chg="mod">
          <ac:chgData name="Ahmed Salah ELDin" userId="68850134-226f-4097-a9a8-787fd6814b0e" providerId="ADAL" clId="{096D11FE-9C68-434E-8D12-A8C30021D67C}" dt="2022-10-30T22:08:12.235" v="1714" actId="20577"/>
          <ac:spMkLst>
            <pc:docMk/>
            <pc:sldMk cId="3127210958" sldId="463"/>
            <ac:spMk id="3" creationId="{3AA64208-A1A3-B69E-114D-6D8E264F7888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59.753" v="588" actId="113"/>
        <pc:sldMkLst>
          <pc:docMk/>
          <pc:sldMk cId="1384094359" sldId="464"/>
        </pc:sldMkLst>
        <pc:spChg chg="mod">
          <ac:chgData name="Ahmed Salah ELDin" userId="68850134-226f-4097-a9a8-787fd6814b0e" providerId="ADAL" clId="{096D11FE-9C68-434E-8D12-A8C30021D67C}" dt="2022-10-30T20:50:59.753" v="588" actId="113"/>
          <ac:spMkLst>
            <pc:docMk/>
            <pc:sldMk cId="1384094359" sldId="464"/>
            <ac:spMk id="3" creationId="{4099F81C-2D37-09B6-DE57-700C46026A1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2.003" v="584"/>
        <pc:sldMkLst>
          <pc:docMk/>
          <pc:sldMk cId="2147783997" sldId="465"/>
        </pc:sldMkLst>
        <pc:spChg chg="mod">
          <ac:chgData name="Ahmed Salah ELDin" userId="68850134-226f-4097-a9a8-787fd6814b0e" providerId="ADAL" clId="{096D11FE-9C68-434E-8D12-A8C30021D67C}" dt="2022-10-30T20:50:11.842" v="583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7.765" v="585"/>
        <pc:sldMkLst>
          <pc:docMk/>
          <pc:sldMk cId="2877260583" sldId="466"/>
        </pc:sldMkLst>
        <pc:spChg chg="mod">
          <ac:chgData name="Ahmed Salah ELDin" userId="68850134-226f-4097-a9a8-787fd6814b0e" providerId="ADAL" clId="{096D11FE-9C68-434E-8D12-A8C30021D67C}" dt="2022-10-30T20:48:53.906" v="569" actId="20577"/>
          <ac:spMkLst>
            <pc:docMk/>
            <pc:sldMk cId="2877260583" sldId="466"/>
            <ac:spMk id="5" creationId="{75B0F0EF-DFDB-E8F1-9EC9-A331CB3D3BCC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1:47.305" v="599"/>
        <pc:sldMkLst>
          <pc:docMk/>
          <pc:sldMk cId="1324851534" sldId="467"/>
        </pc:sldMkLst>
        <pc:spChg chg="mod">
          <ac:chgData name="Ahmed Salah ELDin" userId="68850134-226f-4097-a9a8-787fd6814b0e" providerId="ADAL" clId="{096D11FE-9C68-434E-8D12-A8C30021D67C}" dt="2022-10-30T20:51:35.873" v="59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Ahmed Salah ELDin" userId="68850134-226f-4097-a9a8-787fd6814b0e" providerId="ADAL" clId="{096D11FE-9C68-434E-8D12-A8C30021D67C}" dt="2022-10-30T21:17:56.235" v="1167" actId="20577"/>
        <pc:sldMkLst>
          <pc:docMk/>
          <pc:sldMk cId="209004663" sldId="469"/>
        </pc:sldMkLst>
        <pc:graphicFrameChg chg="modGraphic">
          <ac:chgData name="Ahmed Salah ELDin" userId="68850134-226f-4097-a9a8-787fd6814b0e" providerId="ADAL" clId="{096D11FE-9C68-434E-8D12-A8C30021D67C}" dt="2022-10-30T21:17:56.235" v="1167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 mod">
        <pc:chgData name="Ahmed Salah ELDin" userId="68850134-226f-4097-a9a8-787fd6814b0e" providerId="ADAL" clId="{096D11FE-9C68-434E-8D12-A8C30021D67C}" dt="2022-10-30T21:19:22.606" v="1185" actId="1038"/>
        <pc:sldMkLst>
          <pc:docMk/>
          <pc:sldMk cId="0" sldId="470"/>
        </pc:sldMkLst>
        <pc:spChg chg="mod">
          <ac:chgData name="Ahmed Salah ELDin" userId="68850134-226f-4097-a9a8-787fd6814b0e" providerId="ADAL" clId="{096D11FE-9C68-434E-8D12-A8C30021D67C}" dt="2022-10-30T21:18:59.028" v="1171" actId="1076"/>
          <ac:spMkLst>
            <pc:docMk/>
            <pc:sldMk cId="0" sldId="470"/>
            <ac:spMk id="29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19:22.606" v="1185" actId="1038"/>
          <ac:spMkLst>
            <pc:docMk/>
            <pc:sldMk cId="0" sldId="470"/>
            <ac:spMk id="30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17:21.462" v="1165" actId="20577"/>
        <pc:sldMkLst>
          <pc:docMk/>
          <pc:sldMk cId="4198291974" sldId="471"/>
        </pc:sldMkLst>
        <pc:spChg chg="mod">
          <ac:chgData name="Ahmed Salah ELDin" userId="68850134-226f-4097-a9a8-787fd6814b0e" providerId="ADAL" clId="{096D11FE-9C68-434E-8D12-A8C30021D67C}" dt="2022-10-30T21:17:21.462" v="1165" actId="20577"/>
          <ac:spMkLst>
            <pc:docMk/>
            <pc:sldMk cId="4198291974" sldId="471"/>
            <ac:spMk id="3" creationId="{EDE8E3D7-19F9-D2BD-4D6B-8C71A20B2C67}"/>
          </ac:spMkLst>
        </pc:spChg>
      </pc:sldChg>
      <pc:sldChg chg="modSp mod">
        <pc:chgData name="Ahmed Salah ELDin" userId="68850134-226f-4097-a9a8-787fd6814b0e" providerId="ADAL" clId="{096D11FE-9C68-434E-8D12-A8C30021D67C}" dt="2022-10-30T21:17:38.054" v="1166" actId="14100"/>
        <pc:sldMkLst>
          <pc:docMk/>
          <pc:sldMk cId="2933372979" sldId="472"/>
        </pc:sldMkLst>
        <pc:spChg chg="mod">
          <ac:chgData name="Ahmed Salah ELDin" userId="68850134-226f-4097-a9a8-787fd6814b0e" providerId="ADAL" clId="{096D11FE-9C68-434E-8D12-A8C30021D67C}" dt="2022-10-30T21:17:38.054" v="1166" actId="14100"/>
          <ac:spMkLst>
            <pc:docMk/>
            <pc:sldMk cId="2933372979" sldId="472"/>
            <ac:spMk id="3" creationId="{EDE8E3D7-19F9-D2BD-4D6B-8C71A20B2C67}"/>
          </ac:spMkLst>
        </pc:spChg>
        <pc:spChg chg="mod">
          <ac:chgData name="Ahmed Salah ELDin" userId="68850134-226f-4097-a9a8-787fd6814b0e" providerId="ADAL" clId="{096D11FE-9C68-434E-8D12-A8C30021D67C}" dt="2022-10-29T17:34:08.537" v="100" actId="1035"/>
          <ac:spMkLst>
            <pc:docMk/>
            <pc:sldMk cId="2933372979" sldId="472"/>
            <ac:spMk id="8" creationId="{A630F8D4-BA6B-5772-EBDA-6636DB7B70F5}"/>
          </ac:spMkLst>
        </pc:spChg>
        <pc:graphicFrameChg chg="mod modGraphic">
          <ac:chgData name="Ahmed Salah ELDin" userId="68850134-226f-4097-a9a8-787fd6814b0e" providerId="ADAL" clId="{096D11FE-9C68-434E-8D12-A8C30021D67C}" dt="2022-10-29T17:33:51.895" v="89"/>
          <ac:graphicFrameMkLst>
            <pc:docMk/>
            <pc:sldMk cId="2933372979" sldId="472"/>
            <ac:graphicFrameMk id="7" creationId="{B4379612-9F69-2797-2E30-26241FDE50AE}"/>
          </ac:graphicFrameMkLst>
        </pc:graphicFrameChg>
      </pc:sldChg>
      <pc:sldChg chg="modSp mod modAnim">
        <pc:chgData name="Ahmed Salah ELDin" userId="68850134-226f-4097-a9a8-787fd6814b0e" providerId="ADAL" clId="{096D11FE-9C68-434E-8D12-A8C30021D67C}" dt="2022-10-30T21:11:38.079" v="1122"/>
        <pc:sldMkLst>
          <pc:docMk/>
          <pc:sldMk cId="618282951" sldId="475"/>
        </pc:sldMkLst>
        <pc:spChg chg="mod">
          <ac:chgData name="Ahmed Salah ELDin" userId="68850134-226f-4097-a9a8-787fd6814b0e" providerId="ADAL" clId="{096D11FE-9C68-434E-8D12-A8C30021D67C}" dt="2022-10-30T21:11:30.362" v="1121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2:25.910" v="1125"/>
        <pc:sldMkLst>
          <pc:docMk/>
          <pc:sldMk cId="2027946032" sldId="477"/>
        </pc:sldMkLst>
        <pc:spChg chg="mod">
          <ac:chgData name="Ahmed Salah ELDin" userId="68850134-226f-4097-a9a8-787fd6814b0e" providerId="ADAL" clId="{096D11FE-9C68-434E-8D12-A8C30021D67C}" dt="2022-10-30T21:12:19.053" v="1124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3:10.153" v="1127"/>
        <pc:sldMkLst>
          <pc:docMk/>
          <pc:sldMk cId="1613162032" sldId="478"/>
        </pc:sldMkLst>
        <pc:spChg chg="mod">
          <ac:chgData name="Ahmed Salah ELDin" userId="68850134-226f-4097-a9a8-787fd6814b0e" providerId="ADAL" clId="{096D11FE-9C68-434E-8D12-A8C30021D67C}" dt="2022-10-30T21:12:57.064" v="1126" actId="113"/>
          <ac:spMkLst>
            <pc:docMk/>
            <pc:sldMk cId="1613162032" sldId="478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3:53.385" v="1129" actId="21"/>
        <pc:sldMkLst>
          <pc:docMk/>
          <pc:sldMk cId="2381456720" sldId="479"/>
        </pc:sldMkLst>
        <pc:spChg chg="mod">
          <ac:chgData name="Ahmed Salah ELDin" userId="68850134-226f-4097-a9a8-787fd6814b0e" providerId="ADAL" clId="{096D11FE-9C68-434E-8D12-A8C30021D67C}" dt="2022-10-30T21:13:53.385" v="1129" actId="21"/>
          <ac:spMkLst>
            <pc:docMk/>
            <pc:sldMk cId="2381456720" sldId="479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5:58.946" v="1155" actId="113"/>
        <pc:sldMkLst>
          <pc:docMk/>
          <pc:sldMk cId="3031390695" sldId="480"/>
        </pc:sldMkLst>
        <pc:spChg chg="mod">
          <ac:chgData name="Ahmed Salah ELDin" userId="68850134-226f-4097-a9a8-787fd6814b0e" providerId="ADAL" clId="{096D11FE-9C68-434E-8D12-A8C30021D67C}" dt="2022-10-30T21:15:58.946" v="1155" actId="113"/>
          <ac:spMkLst>
            <pc:docMk/>
            <pc:sldMk cId="3031390695" sldId="480"/>
            <ac:spMk id="5" creationId="{A48D860D-6068-A306-9825-565A58538F65}"/>
          </ac:spMkLst>
        </pc:spChg>
      </pc:sldChg>
      <pc:sldChg chg="delSp modSp del mod delAnim modAnim">
        <pc:chgData name="Ahmed Salah ELDin" userId="68850134-226f-4097-a9a8-787fd6814b0e" providerId="ADAL" clId="{096D11FE-9C68-434E-8D12-A8C30021D67C}" dt="2022-10-30T21:56:57.867" v="1532" actId="47"/>
        <pc:sldMkLst>
          <pc:docMk/>
          <pc:sldMk cId="3721867228" sldId="481"/>
        </pc:sldMkLst>
        <pc:spChg chg="mod">
          <ac:chgData name="Ahmed Salah ELDin" userId="68850134-226f-4097-a9a8-787fd6814b0e" providerId="ADAL" clId="{096D11FE-9C68-434E-8D12-A8C30021D67C}" dt="2022-10-30T21:47:54.103" v="1462" actId="20577"/>
          <ac:spMkLst>
            <pc:docMk/>
            <pc:sldMk cId="3721867228" sldId="481"/>
            <ac:spMk id="3" creationId="{EDE8E3D7-19F9-D2BD-4D6B-8C71A20B2C67}"/>
          </ac:spMkLst>
        </pc:spChg>
        <pc:graphicFrameChg chg="del">
          <ac:chgData name="Ahmed Salah ELDin" userId="68850134-226f-4097-a9a8-787fd6814b0e" providerId="ADAL" clId="{096D11FE-9C68-434E-8D12-A8C30021D67C}" dt="2022-10-30T21:54:16.522" v="1472" actId="478"/>
          <ac:graphicFrameMkLst>
            <pc:docMk/>
            <pc:sldMk cId="3721867228" sldId="481"/>
            <ac:graphicFrameMk id="7" creationId="{B4379612-9F69-2797-2E30-26241FDE50AE}"/>
          </ac:graphicFrameMkLst>
        </pc:graphicFrameChg>
        <pc:picChg chg="del mod">
          <ac:chgData name="Ahmed Salah ELDin" userId="68850134-226f-4097-a9a8-787fd6814b0e" providerId="ADAL" clId="{096D11FE-9C68-434E-8D12-A8C30021D67C}" dt="2022-10-30T21:54:13.859" v="1471" actId="478"/>
          <ac:picMkLst>
            <pc:docMk/>
            <pc:sldMk cId="3721867228" sldId="481"/>
            <ac:picMk id="8" creationId="{4C18A2C2-569C-DCFB-2B06-9DEFCB0DD248}"/>
          </ac:picMkLst>
        </pc:picChg>
      </pc:sldChg>
      <pc:sldChg chg="modSp mod ord">
        <pc:chgData name="Ahmed Salah ELDin" userId="68850134-226f-4097-a9a8-787fd6814b0e" providerId="ADAL" clId="{096D11FE-9C68-434E-8D12-A8C30021D67C}" dt="2022-10-30T21:57:03.181" v="1534"/>
        <pc:sldMkLst>
          <pc:docMk/>
          <pc:sldMk cId="233395091" sldId="482"/>
        </pc:sldMkLst>
        <pc:spChg chg="mod">
          <ac:chgData name="Ahmed Salah ELDin" userId="68850134-226f-4097-a9a8-787fd6814b0e" providerId="ADAL" clId="{096D11FE-9C68-434E-8D12-A8C30021D67C}" dt="2022-10-29T18:02:08.186" v="127" actId="1036"/>
          <ac:spMkLst>
            <pc:docMk/>
            <pc:sldMk cId="233395091" sldId="482"/>
            <ac:spMk id="12" creationId="{93E18238-5FFB-3745-245B-30DF2392FC26}"/>
          </ac:spMkLst>
        </pc:spChg>
        <pc:graphicFrameChg chg="mod modGraphic">
          <ac:chgData name="Ahmed Salah ELDin" userId="68850134-226f-4097-a9a8-787fd6814b0e" providerId="ADAL" clId="{096D11FE-9C68-434E-8D12-A8C30021D67C}" dt="2022-10-30T21:50:19.514" v="1467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addSp delSp modSp mod delAnim modAnim">
        <pc:chgData name="Ahmed Salah ELDin" userId="68850134-226f-4097-a9a8-787fd6814b0e" providerId="ADAL" clId="{096D11FE-9C68-434E-8D12-A8C30021D67C}" dt="2022-10-30T21:33:19.759" v="1354"/>
        <pc:sldMkLst>
          <pc:docMk/>
          <pc:sldMk cId="4207212158" sldId="483"/>
        </pc:sldMkLst>
        <pc:spChg chg="mod">
          <ac:chgData name="Ahmed Salah ELDin" userId="68850134-226f-4097-a9a8-787fd6814b0e" providerId="ADAL" clId="{096D11FE-9C68-434E-8D12-A8C30021D67C}" dt="2022-10-30T21:24:24.696" v="1193" actId="403"/>
          <ac:spMkLst>
            <pc:docMk/>
            <pc:sldMk cId="4207212158" sldId="483"/>
            <ac:spMk id="2" creationId="{275EC4AC-A93D-BF0A-F256-0E36C2912D7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5" creationId="{8B316304-7A04-03A5-CF85-2B2A0F02E84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6" creationId="{12DE22E6-1FA5-179E-3EE0-6B7FC60BC3E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7" creationId="{9F21D252-4FD6-B51C-A037-1FDBC83E8C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8" creationId="{2DB51848-2359-2A91-7F40-5DBF50AFFF97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9" creationId="{8F64B2A3-DC1A-612A-217A-46AF83854D99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0" creationId="{B8F152E1-34F0-8751-FE34-0E6AAC4E13D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1" creationId="{EB343567-26B6-0C75-9802-AA3A36B3746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2" creationId="{8416E55C-F062-D6FB-07BB-39F9B0850AA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4" creationId="{E91D3315-1C68-94B7-AB9E-4114E51A81B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5" creationId="{4099340A-8709-E17E-40F4-8F57546D1B3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6" creationId="{8D491B16-DCAE-EC70-DFB4-33953C4A5E6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8" creationId="{50FA3F50-D529-B30F-7092-F1E7A2F8E4B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9" creationId="{0A7236F7-C1EE-C0C5-1F58-948BA3619E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1" creationId="{52081354-C4BA-B6B0-03B0-5BD95296F59D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3" creationId="{17388156-7C5E-2431-3628-4C655283AF4F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4" creationId="{C383883C-8081-5DEE-F68F-75F4439E725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5" creationId="{A44DFA38-4BF9-6213-5F1C-E479F20B52B9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6" creationId="{71496AF5-B71D-CAD3-6467-E39E3A01F914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7" creationId="{16F5364B-2A3D-4CCC-B3AE-0FD5B234B58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29" creationId="{148C979E-D659-8365-B348-6E62E238F6E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0" creationId="{3719B4E4-D8AD-78F9-1A62-51EF95BD6079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1" creationId="{7FBE8575-C7EC-3556-203F-71FE1C9DDCD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2" creationId="{B59461A0-CAF4-0CE6-73CB-59BE701AC35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3" creationId="{F22398D6-C899-00E5-8471-59EA55A30C0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6" creationId="{F0BF2F84-CD66-EA9F-F285-EE88DA94D66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7" creationId="{EDF6D964-B26A-42CD-0D47-94DD4DB0BEE1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8" creationId="{CDE4FBD8-6FBB-7A00-6E8B-F3616C7F613E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9" creationId="{2B63CC29-6A12-2BCE-C52F-2D87FF6F370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40" creationId="{9365E5CA-6818-F351-E94A-5C550B796909}"/>
          </ac:spMkLst>
        </pc:spChg>
        <pc:spChg chg="add del mod">
          <ac:chgData name="Ahmed Salah ELDin" userId="68850134-226f-4097-a9a8-787fd6814b0e" providerId="ADAL" clId="{096D11FE-9C68-434E-8D12-A8C30021D67C}" dt="2022-10-30T21:29:25.746" v="1253" actId="478"/>
          <ac:spMkLst>
            <pc:docMk/>
            <pc:sldMk cId="4207212158" sldId="483"/>
            <ac:spMk id="41" creationId="{D708AD8F-D012-15D7-4411-27104FAEF29B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3" creationId="{1A8C93C8-51A8-5ADF-7E24-29AB06B21077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4" creationId="{0D83EDCC-F77D-1C33-7E02-B380E513CCC4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7" creationId="{4237FF6F-C2F5-0BB0-AFEA-65B327952459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8" creationId="{B84366B9-557F-CC0F-5904-E79F1D058DB2}"/>
          </ac:spMkLst>
        </pc:spChg>
        <pc:grpChg chg="add del mod">
          <ac:chgData name="Ahmed Salah ELDin" userId="68850134-226f-4097-a9a8-787fd6814b0e" providerId="ADAL" clId="{096D11FE-9C68-434E-8D12-A8C30021D67C}" dt="2022-10-30T21:29:22.006" v="1252" actId="478"/>
          <ac:grpSpMkLst>
            <pc:docMk/>
            <pc:sldMk cId="4207212158" sldId="483"/>
            <ac:grpSpMk id="28" creationId="{A43B68FD-AAA9-9DF6-AD4E-50F0D8C68164}"/>
          </ac:grpSpMkLst>
        </pc:grpChg>
        <pc:grpChg chg="add mod">
          <ac:chgData name="Ahmed Salah ELDin" userId="68850134-226f-4097-a9a8-787fd6814b0e" providerId="ADAL" clId="{096D11FE-9C68-434E-8D12-A8C30021D67C}" dt="2022-10-30T21:29:14.576" v="1251" actId="1076"/>
          <ac:grpSpMkLst>
            <pc:docMk/>
            <pc:sldMk cId="4207212158" sldId="483"/>
            <ac:grpSpMk id="34" creationId="{4264C7F1-5464-9A21-4523-BBA324182A40}"/>
          </ac:grpSpMkLst>
        </pc:grpChg>
        <pc:grpChg chg="mod">
          <ac:chgData name="Ahmed Salah ELDin" userId="68850134-226f-4097-a9a8-787fd6814b0e" providerId="ADAL" clId="{096D11FE-9C68-434E-8D12-A8C30021D67C}" dt="2022-10-30T21:29:08.802" v="1250"/>
          <ac:grpSpMkLst>
            <pc:docMk/>
            <pc:sldMk cId="4207212158" sldId="483"/>
            <ac:grpSpMk id="35" creationId="{DE688FE8-BCA9-B5DB-CB5C-E007B7179A8B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5" creationId="{BC5B1103-6AD8-37AC-659F-D6BE8CDB3936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6" creationId="{10F2578A-B954-E7DA-FB42-E1D557C209D2}"/>
          </ac:grpSpMkLst>
        </pc:grpChg>
        <pc:graphicFrameChg chg="add mod modGraphic">
          <ac:chgData name="Ahmed Salah ELDin" userId="68850134-226f-4097-a9a8-787fd6814b0e" providerId="ADAL" clId="{096D11FE-9C68-434E-8D12-A8C30021D67C}" dt="2022-10-30T21:30:11.011" v="1310" actId="1037"/>
          <ac:graphicFrameMkLst>
            <pc:docMk/>
            <pc:sldMk cId="4207212158" sldId="483"/>
            <ac:graphicFrameMk id="3" creationId="{7ECDED32-7E75-11C8-16F8-07DF4F43D359}"/>
          </ac:graphicFrameMkLst>
        </pc:graphicFrameChg>
        <pc:graphicFrameChg chg="add mod modGraphic">
          <ac:chgData name="Ahmed Salah ELDin" userId="68850134-226f-4097-a9a8-787fd6814b0e" providerId="ADAL" clId="{096D11FE-9C68-434E-8D12-A8C30021D67C}" dt="2022-10-30T21:32:44.122" v="1344" actId="1076"/>
          <ac:graphicFrameMkLst>
            <pc:docMk/>
            <pc:sldMk cId="4207212158" sldId="483"/>
            <ac:graphicFrameMk id="42" creationId="{97B7DA52-8953-A539-702B-27459631FB0C}"/>
          </ac:graphicFrameMkLst>
        </pc:graphicFrameChg>
        <pc:cxnChg chg="add mod">
          <ac:chgData name="Ahmed Salah ELDin" userId="68850134-226f-4097-a9a8-787fd6814b0e" providerId="ADAL" clId="{096D11FE-9C68-434E-8D12-A8C30021D67C}" dt="2022-10-30T21:30:11.011" v="1310" actId="1037"/>
          <ac:cxnSpMkLst>
            <pc:docMk/>
            <pc:sldMk cId="4207212158" sldId="483"/>
            <ac:cxnSpMk id="17" creationId="{395C20C7-D4DC-2C2E-5505-7391F8039B81}"/>
          </ac:cxnSpMkLst>
        </pc:cxnChg>
      </pc:sldChg>
      <pc:sldChg chg="modSp del mod">
        <pc:chgData name="Ahmed Salah ELDin" userId="68850134-226f-4097-a9a8-787fd6814b0e" providerId="ADAL" clId="{096D11FE-9C68-434E-8D12-A8C30021D67C}" dt="2022-10-30T22:17:09.993" v="1842" actId="47"/>
        <pc:sldMkLst>
          <pc:docMk/>
          <pc:sldMk cId="1160007711" sldId="484"/>
        </pc:sldMkLst>
        <pc:spChg chg="mod">
          <ac:chgData name="Ahmed Salah ELDin" userId="68850134-226f-4097-a9a8-787fd6814b0e" providerId="ADAL" clId="{096D11FE-9C68-434E-8D12-A8C30021D67C}" dt="2022-10-30T20:31:30.502" v="375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0:30:53.665" v="374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modSp mod">
        <pc:chgData name="Ahmed Salah ELDin" userId="68850134-226f-4097-a9a8-787fd6814b0e" providerId="ADAL" clId="{096D11FE-9C68-434E-8D12-A8C30021D67C}" dt="2022-10-30T21:45:15.350" v="1446" actId="113"/>
        <pc:sldMkLst>
          <pc:docMk/>
          <pc:sldMk cId="453832068" sldId="486"/>
        </pc:sldMkLst>
        <pc:spChg chg="mod">
          <ac:chgData name="Ahmed Salah ELDin" userId="68850134-226f-4097-a9a8-787fd6814b0e" providerId="ADAL" clId="{096D11FE-9C68-434E-8D12-A8C30021D67C}" dt="2022-10-30T21:45:15.350" v="1446" actId="113"/>
          <ac:spMkLst>
            <pc:docMk/>
            <pc:sldMk cId="453832068" sldId="486"/>
            <ac:spMk id="28" creationId="{61C7CCD9-B485-9630-7E52-6830F9C022FA}"/>
          </ac:spMkLst>
        </pc:spChg>
      </pc:sldChg>
      <pc:sldChg chg="ord">
        <pc:chgData name="Ahmed Salah ELDin" userId="68850134-226f-4097-a9a8-787fd6814b0e" providerId="ADAL" clId="{096D11FE-9C68-434E-8D12-A8C30021D67C}" dt="2022-10-30T20:34:25.552" v="425"/>
        <pc:sldMkLst>
          <pc:docMk/>
          <pc:sldMk cId="134650685" sldId="493"/>
        </pc:sldMkLst>
      </pc:sldChg>
      <pc:sldChg chg="delSp modSp add mod">
        <pc:chgData name="Ahmed Salah ELDin" userId="68850134-226f-4097-a9a8-787fd6814b0e" providerId="ADAL" clId="{096D11FE-9C68-434E-8D12-A8C30021D67C}" dt="2022-10-30T20:44:36.386" v="566" actId="207"/>
        <pc:sldMkLst>
          <pc:docMk/>
          <pc:sldMk cId="1278025626" sldId="494"/>
        </pc:sldMkLst>
        <pc:spChg chg="mod">
          <ac:chgData name="Ahmed Salah ELDin" userId="68850134-226f-4097-a9a8-787fd6814b0e" providerId="ADAL" clId="{096D11FE-9C68-434E-8D12-A8C30021D67C}" dt="2022-10-30T20:42:41.874" v="553" actId="20577"/>
          <ac:spMkLst>
            <pc:docMk/>
            <pc:sldMk cId="1278025626" sldId="494"/>
            <ac:spMk id="3" creationId="{AF23B4CD-FA65-7FC5-E1E6-C7593B7AC565}"/>
          </ac:spMkLst>
        </pc:spChg>
        <pc:spChg chg="del topLvl">
          <ac:chgData name="Ahmed Salah ELDin" userId="68850134-226f-4097-a9a8-787fd6814b0e" providerId="ADAL" clId="{096D11FE-9C68-434E-8D12-A8C30021D67C}" dt="2022-10-30T20:40:44.299" v="522" actId="478"/>
          <ac:spMkLst>
            <pc:docMk/>
            <pc:sldMk cId="1278025626" sldId="494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3:54.095" v="565" actId="20577"/>
          <ac:spMkLst>
            <pc:docMk/>
            <pc:sldMk cId="1278025626" sldId="494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30" creationId="{CD2D0EFA-C79B-7A66-6D0E-53AF68B0CB06}"/>
          </ac:spMkLst>
        </pc:spChg>
        <pc:grpChg chg="del">
          <ac:chgData name="Ahmed Salah ELDin" userId="68850134-226f-4097-a9a8-787fd6814b0e" providerId="ADAL" clId="{096D11FE-9C68-434E-8D12-A8C30021D67C}" dt="2022-10-30T20:40:44.299" v="522" actId="478"/>
          <ac:grpSpMkLst>
            <pc:docMk/>
            <pc:sldMk cId="1278025626" sldId="494"/>
            <ac:grpSpMk id="6" creationId="{7D415FD9-89FB-9BE5-EFAB-EE2BA39A4EB5}"/>
          </ac:grpSpMkLst>
        </pc:grpChg>
        <pc:grpChg chg="mod topLvl">
          <ac:chgData name="Ahmed Salah ELDin" userId="68850134-226f-4097-a9a8-787fd6814b0e" providerId="ADAL" clId="{096D11FE-9C68-434E-8D12-A8C30021D67C}" dt="2022-10-30T20:40:49.875" v="523" actId="1076"/>
          <ac:grpSpMkLst>
            <pc:docMk/>
            <pc:sldMk cId="1278025626" sldId="494"/>
            <ac:grpSpMk id="7" creationId="{5A6F4427-3E85-BAFD-2B2C-4F43FEB5F9FF}"/>
          </ac:grpSpMkLst>
        </pc:grpChg>
        <pc:graphicFrameChg chg="del modGraphic">
          <ac:chgData name="Ahmed Salah ELDin" userId="68850134-226f-4097-a9a8-787fd6814b0e" providerId="ADAL" clId="{096D11FE-9C68-434E-8D12-A8C30021D67C}" dt="2022-10-30T20:40:30.921" v="509" actId="478"/>
          <ac:graphicFrameMkLst>
            <pc:docMk/>
            <pc:sldMk cId="1278025626" sldId="494"/>
            <ac:graphicFrameMk id="5" creationId="{EB3F582C-50B4-3B50-7B6B-4D91F3DED128}"/>
          </ac:graphicFrameMkLst>
        </pc:graphicFrameChg>
      </pc:sldChg>
      <pc:sldChg chg="addSp delSp modSp add mod delAnim modAnim">
        <pc:chgData name="Ahmed Salah ELDin" userId="68850134-226f-4097-a9a8-787fd6814b0e" providerId="ADAL" clId="{096D11FE-9C68-434E-8D12-A8C30021D67C}" dt="2022-10-30T21:14:54.254" v="1148"/>
        <pc:sldMkLst>
          <pc:docMk/>
          <pc:sldMk cId="2744135476" sldId="495"/>
        </pc:sldMkLst>
        <pc:spChg chg="mod">
          <ac:chgData name="Ahmed Salah ELDin" userId="68850134-226f-4097-a9a8-787fd6814b0e" providerId="ADAL" clId="{096D11FE-9C68-434E-8D12-A8C30021D67C}" dt="2022-10-30T21:14:20.732" v="1146" actId="20577"/>
          <ac:spMkLst>
            <pc:docMk/>
            <pc:sldMk cId="2744135476" sldId="495"/>
            <ac:spMk id="3" creationId="{AF23B4CD-FA65-7FC5-E1E6-C7593B7AC56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6" creationId="{C6FDE317-7ECD-C6DE-9A04-05283526FFCA}"/>
          </ac:spMkLst>
        </pc:spChg>
        <pc:spChg chg="add mod">
          <ac:chgData name="Ahmed Salah ELDin" userId="68850134-226f-4097-a9a8-787fd6814b0e" providerId="ADAL" clId="{096D11FE-9C68-434E-8D12-A8C30021D67C}" dt="2022-10-30T21:03:22.659" v="769" actId="14100"/>
          <ac:spMkLst>
            <pc:docMk/>
            <pc:sldMk cId="2744135476" sldId="495"/>
            <ac:spMk id="7" creationId="{5A2595A3-B12F-E973-D1EF-B6159E2CC344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8" creationId="{73F6C3FF-48B3-F8D8-7655-69ABF35846B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9" creationId="{C982337A-3D24-581F-BF13-5153998CD248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10" creationId="{C94FB9C9-90A8-A316-0DC8-C996922837E1}"/>
          </ac:spMkLst>
        </pc:spChg>
        <pc:spChg chg="add mod">
          <ac:chgData name="Ahmed Salah ELDin" userId="68850134-226f-4097-a9a8-787fd6814b0e" providerId="ADAL" clId="{096D11FE-9C68-434E-8D12-A8C30021D67C}" dt="2022-10-30T21:04:14.347" v="961" actId="1035"/>
          <ac:spMkLst>
            <pc:docMk/>
            <pc:sldMk cId="2744135476" sldId="495"/>
            <ac:spMk id="11" creationId="{BFF8379D-1522-5D96-55A3-A669AE2F27B4}"/>
          </ac:spMkLst>
        </pc:spChg>
        <pc:spChg chg="add mod">
          <ac:chgData name="Ahmed Salah ELDin" userId="68850134-226f-4097-a9a8-787fd6814b0e" providerId="ADAL" clId="{096D11FE-9C68-434E-8D12-A8C30021D67C}" dt="2022-10-30T21:04:23.967" v="962" actId="14100"/>
          <ac:spMkLst>
            <pc:docMk/>
            <pc:sldMk cId="2744135476" sldId="495"/>
            <ac:spMk id="12" creationId="{699BD5EE-205C-DE76-AF12-8556729CA067}"/>
          </ac:spMkLst>
        </pc:spChg>
        <pc:spChg chg="add mod">
          <ac:chgData name="Ahmed Salah ELDin" userId="68850134-226f-4097-a9a8-787fd6814b0e" providerId="ADAL" clId="{096D11FE-9C68-434E-8D12-A8C30021D67C}" dt="2022-10-30T21:03:41.255" v="807" actId="1036"/>
          <ac:spMkLst>
            <pc:docMk/>
            <pc:sldMk cId="2744135476" sldId="495"/>
            <ac:spMk id="13" creationId="{E16EA2A8-C81B-827B-7EB4-CE60D974616E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5" creationId="{5D3F3104-46A1-5D9E-ECC4-5A1B8F424990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6" creationId="{91892276-3F80-1478-0F18-D2BF9BFC04AC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7" creationId="{2D0E01DC-A3EA-AAB4-1304-A5926F381B59}"/>
          </ac:spMkLst>
        </pc:spChg>
        <pc:spChg chg="mod">
          <ac:chgData name="Ahmed Salah ELDin" userId="68850134-226f-4097-a9a8-787fd6814b0e" providerId="ADAL" clId="{096D11FE-9C68-434E-8D12-A8C30021D67C}" dt="2022-10-30T21:04:48.064" v="964" actId="20577"/>
          <ac:spMkLst>
            <pc:docMk/>
            <pc:sldMk cId="2744135476" sldId="495"/>
            <ac:spMk id="18" creationId="{9FEB99CB-18C4-7DC9-2542-2D7D082C14A1}"/>
          </ac:spMkLst>
        </pc:spChg>
        <pc:spChg chg="mod">
          <ac:chgData name="Ahmed Salah ELDin" userId="68850134-226f-4097-a9a8-787fd6814b0e" providerId="ADAL" clId="{096D11FE-9C68-434E-8D12-A8C30021D67C}" dt="2022-10-30T21:04:56.854" v="966" actId="1076"/>
          <ac:spMkLst>
            <pc:docMk/>
            <pc:sldMk cId="2744135476" sldId="495"/>
            <ac:spMk id="19" creationId="{3324015D-95F4-572A-AFD5-8E2CC7AD30D5}"/>
          </ac:spMkLst>
        </pc:spChg>
        <pc:spChg chg="add del mod">
          <ac:chgData name="Ahmed Salah ELDin" userId="68850134-226f-4097-a9a8-787fd6814b0e" providerId="ADAL" clId="{096D11FE-9C68-434E-8D12-A8C30021D67C}" dt="2022-10-30T21:03:24.091" v="770" actId="478"/>
          <ac:spMkLst>
            <pc:docMk/>
            <pc:sldMk cId="2744135476" sldId="495"/>
            <ac:spMk id="20" creationId="{83D464AD-2960-AA37-8B26-E170AECD1FCF}"/>
          </ac:spMkLst>
        </pc:spChg>
        <pc:spChg chg="add del mod">
          <ac:chgData name="Ahmed Salah ELDin" userId="68850134-226f-4097-a9a8-787fd6814b0e" providerId="ADAL" clId="{096D11FE-9C68-434E-8D12-A8C30021D67C}" dt="2022-10-30T21:03:32.683" v="772" actId="478"/>
          <ac:spMkLst>
            <pc:docMk/>
            <pc:sldMk cId="2744135476" sldId="495"/>
            <ac:spMk id="21" creationId="{A1A7C8B5-8AF3-1C9F-4763-D5944AE74F64}"/>
          </ac:spMkLst>
        </pc:spChg>
        <pc:spChg chg="add mod">
          <ac:chgData name="Ahmed Salah ELDin" userId="68850134-226f-4097-a9a8-787fd6814b0e" providerId="ADAL" clId="{096D11FE-9C68-434E-8D12-A8C30021D67C}" dt="2022-10-30T21:06:45.774" v="991" actId="14100"/>
          <ac:spMkLst>
            <pc:docMk/>
            <pc:sldMk cId="2744135476" sldId="495"/>
            <ac:spMk id="22" creationId="{7C96F99E-5DE3-2E8B-1D81-892C8B1C22A4}"/>
          </ac:spMkLst>
        </pc:spChg>
        <pc:spChg chg="add mod">
          <ac:chgData name="Ahmed Salah ELDin" userId="68850134-226f-4097-a9a8-787fd6814b0e" providerId="ADAL" clId="{096D11FE-9C68-434E-8D12-A8C30021D67C}" dt="2022-10-30T21:06:35.669" v="990" actId="164"/>
          <ac:spMkLst>
            <pc:docMk/>
            <pc:sldMk cId="2744135476" sldId="495"/>
            <ac:spMk id="24" creationId="{B11251E5-35C1-A860-8A1F-9594A71A1DA3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6" creationId="{BCD9CA49-F4E7-FC40-EA38-11F96D61C655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7" creationId="{6F7CADC5-0591-BC5A-0C3D-ADF7EBAD50A8}"/>
          </ac:spMkLst>
        </pc:spChg>
        <pc:grpChg chg="add mod">
          <ac:chgData name="Ahmed Salah ELDin" userId="68850134-226f-4097-a9a8-787fd6814b0e" providerId="ADAL" clId="{096D11FE-9C68-434E-8D12-A8C30021D67C}" dt="2022-10-30T21:02:51.370" v="728" actId="1076"/>
          <ac:grpSpMkLst>
            <pc:docMk/>
            <pc:sldMk cId="2744135476" sldId="495"/>
            <ac:grpSpMk id="14" creationId="{6292B558-D6E6-AA39-7EE5-897EAAAA2FA7}"/>
          </ac:grpSpMkLst>
        </pc:grpChg>
        <pc:grpChg chg="add mod">
          <ac:chgData name="Ahmed Salah ELDin" userId="68850134-226f-4097-a9a8-787fd6814b0e" providerId="ADAL" clId="{096D11FE-9C68-434E-8D12-A8C30021D67C}" dt="2022-10-30T21:06:35.669" v="990" actId="164"/>
          <ac:grpSpMkLst>
            <pc:docMk/>
            <pc:sldMk cId="2744135476" sldId="495"/>
            <ac:grpSpMk id="25" creationId="{BDB9D90D-1F3D-04C5-8D07-DA14D9933FB3}"/>
          </ac:grpSpMkLst>
        </pc:grpChg>
        <pc:grpChg chg="add mod">
          <ac:chgData name="Ahmed Salah ELDin" userId="68850134-226f-4097-a9a8-787fd6814b0e" providerId="ADAL" clId="{096D11FE-9C68-434E-8D12-A8C30021D67C}" dt="2022-10-30T21:07:29.936" v="1037" actId="164"/>
          <ac:grpSpMkLst>
            <pc:docMk/>
            <pc:sldMk cId="2744135476" sldId="495"/>
            <ac:grpSpMk id="28" creationId="{AC7FE4F8-EC05-7707-B13F-BAD63C33BA67}"/>
          </ac:grpSpMkLst>
        </pc:grpChg>
        <pc:graphicFrameChg chg="del">
          <ac:chgData name="Ahmed Salah ELDin" userId="68850134-226f-4097-a9a8-787fd6814b0e" providerId="ADAL" clId="{096D11FE-9C68-434E-8D12-A8C30021D67C}" dt="2022-10-30T21:00:20.761" v="636" actId="478"/>
          <ac:graphicFrameMkLst>
            <pc:docMk/>
            <pc:sldMk cId="2744135476" sldId="495"/>
            <ac:graphicFrameMk id="5" creationId="{EB3F582C-50B4-3B50-7B6B-4D91F3DED128}"/>
          </ac:graphicFrameMkLst>
        </pc:graphicFrameChg>
        <pc:cxnChg chg="add mod">
          <ac:chgData name="Ahmed Salah ELDin" userId="68850134-226f-4097-a9a8-787fd6814b0e" providerId="ADAL" clId="{096D11FE-9C68-434E-8D12-A8C30021D67C}" dt="2022-10-30T21:06:35.669" v="990" actId="164"/>
          <ac:cxnSpMkLst>
            <pc:docMk/>
            <pc:sldMk cId="2744135476" sldId="495"/>
            <ac:cxnSpMk id="23" creationId="{6C8A40D7-2F8F-6EEA-4DDD-B452D6A5BEC4}"/>
          </ac:cxnSpMkLst>
        </pc:cxnChg>
      </pc:sldChg>
      <pc:sldChg chg="modSp add modAnim">
        <pc:chgData name="Ahmed Salah ELDin" userId="68850134-226f-4097-a9a8-787fd6814b0e" providerId="ADAL" clId="{096D11FE-9C68-434E-8D12-A8C30021D67C}" dt="2022-10-30T21:35:25.142" v="1363"/>
        <pc:sldMkLst>
          <pc:docMk/>
          <pc:sldMk cId="175150368" sldId="496"/>
        </pc:sldMkLst>
        <pc:spChg chg="mod">
          <ac:chgData name="Ahmed Salah ELDin" userId="68850134-226f-4097-a9a8-787fd6814b0e" providerId="ADAL" clId="{096D11FE-9C68-434E-8D12-A8C30021D67C}" dt="2022-10-30T21:34:06.170" v="1358" actId="20577"/>
          <ac:spMkLst>
            <pc:docMk/>
            <pc:sldMk cId="175150368" sldId="496"/>
            <ac:spMk id="2" creationId="{275EC4AC-A93D-BF0A-F256-0E36C2912D7B}"/>
          </ac:spMkLst>
        </pc:spChg>
      </pc:sldChg>
      <pc:sldChg chg="add ord">
        <pc:chgData name="Ahmed Salah ELDin" userId="68850134-226f-4097-a9a8-787fd6814b0e" providerId="ADAL" clId="{096D11FE-9C68-434E-8D12-A8C30021D67C}" dt="2022-10-30T21:56:55.228" v="1531"/>
        <pc:sldMkLst>
          <pc:docMk/>
          <pc:sldMk cId="583638004" sldId="497"/>
        </pc:sldMkLst>
      </pc:sldChg>
      <pc:sldChg chg="addSp delSp modSp add mod modAnim">
        <pc:chgData name="Ahmed Salah ELDin" userId="68850134-226f-4097-a9a8-787fd6814b0e" providerId="ADAL" clId="{096D11FE-9C68-434E-8D12-A8C30021D67C}" dt="2022-10-30T22:01:54.474" v="1646"/>
        <pc:sldMkLst>
          <pc:docMk/>
          <pc:sldMk cId="2082575651" sldId="498"/>
        </pc:sldMkLst>
        <pc:spChg chg="mod">
          <ac:chgData name="Ahmed Salah ELDin" userId="68850134-226f-4097-a9a8-787fd6814b0e" providerId="ADAL" clId="{096D11FE-9C68-434E-8D12-A8C30021D67C}" dt="2022-10-30T21:55:05.452" v="1491" actId="14100"/>
          <ac:spMkLst>
            <pc:docMk/>
            <pc:sldMk cId="2082575651" sldId="498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5" creationId="{A46C93D4-427F-0284-CE6E-ACAB546C40F3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6" creationId="{96F75EFB-0DD2-21E0-5377-66AACDCAEB7D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8" creationId="{45AB5F3B-185D-3375-DD49-3F96D2130C59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10" creationId="{B889A8E7-3EF0-3328-9E85-0E0758D86BAD}"/>
          </ac:spMkLst>
        </pc:spChg>
        <pc:spChg chg="add mod">
          <ac:chgData name="Ahmed Salah ELDin" userId="68850134-226f-4097-a9a8-787fd6814b0e" providerId="ADAL" clId="{096D11FE-9C68-434E-8D12-A8C30021D67C}" dt="2022-10-30T21:57:17.985" v="1558" actId="1037"/>
          <ac:spMkLst>
            <pc:docMk/>
            <pc:sldMk cId="2082575651" sldId="498"/>
            <ac:spMk id="12" creationId="{8DFCB582-1775-AC57-E61F-2A4D9ACAA966}"/>
          </ac:spMkLst>
        </pc:spChg>
        <pc:spChg chg="add mod">
          <ac:chgData name="Ahmed Salah ELDin" userId="68850134-226f-4097-a9a8-787fd6814b0e" providerId="ADAL" clId="{096D11FE-9C68-434E-8D12-A8C30021D67C}" dt="2022-10-30T21:58:09.892" v="1562" actId="1076"/>
          <ac:spMkLst>
            <pc:docMk/>
            <pc:sldMk cId="2082575651" sldId="498"/>
            <ac:spMk id="17" creationId="{0C32772B-AA01-B5D4-0E0D-7C8693FE1643}"/>
          </ac:spMkLst>
        </pc:spChg>
        <pc:spChg chg="add mod">
          <ac:chgData name="Ahmed Salah ELDin" userId="68850134-226f-4097-a9a8-787fd6814b0e" providerId="ADAL" clId="{096D11FE-9C68-434E-8D12-A8C30021D67C}" dt="2022-10-30T21:58:35.150" v="1580" actId="20577"/>
          <ac:spMkLst>
            <pc:docMk/>
            <pc:sldMk cId="2082575651" sldId="498"/>
            <ac:spMk id="20" creationId="{E859051B-3D18-A7ED-43A6-164BBA7EB2F7}"/>
          </ac:spMkLst>
        </pc:spChg>
        <pc:spChg chg="add mod">
          <ac:chgData name="Ahmed Salah ELDin" userId="68850134-226f-4097-a9a8-787fd6814b0e" providerId="ADAL" clId="{096D11FE-9C68-434E-8D12-A8C30021D67C}" dt="2022-10-30T21:59:38.933" v="1628" actId="1038"/>
          <ac:spMkLst>
            <pc:docMk/>
            <pc:sldMk cId="2082575651" sldId="498"/>
            <ac:spMk id="22" creationId="{FD8DD1E8-19DC-72FB-0038-9C8AF7FFE40F}"/>
          </ac:spMkLst>
        </pc:spChg>
        <pc:spChg chg="add mod">
          <ac:chgData name="Ahmed Salah ELDin" userId="68850134-226f-4097-a9a8-787fd6814b0e" providerId="ADAL" clId="{096D11FE-9C68-434E-8D12-A8C30021D67C}" dt="2022-10-30T21:59:51.710" v="1629" actId="13822"/>
          <ac:spMkLst>
            <pc:docMk/>
            <pc:sldMk cId="2082575651" sldId="498"/>
            <ac:spMk id="23" creationId="{0DE81E06-BAFB-3F07-1E1D-440E0CEC517A}"/>
          </ac:spMkLst>
        </pc:spChg>
        <pc:cxnChg chg="add mod">
          <ac:chgData name="Ahmed Salah ELDin" userId="68850134-226f-4097-a9a8-787fd6814b0e" providerId="ADAL" clId="{096D11FE-9C68-434E-8D12-A8C30021D67C}" dt="2022-10-30T21:57:10.124" v="1535" actId="14100"/>
          <ac:cxnSpMkLst>
            <pc:docMk/>
            <pc:sldMk cId="2082575651" sldId="498"/>
            <ac:cxnSpMk id="7" creationId="{6FDE9BFD-1530-1903-77E8-B497243A5024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9" creationId="{DB3E3D68-AEE8-302B-8658-6CFC10A9A5BF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11" creationId="{6B65BF3F-C5AF-CE80-9004-736198E435D0}"/>
          </ac:cxnSpMkLst>
        </pc:cxnChg>
        <pc:cxnChg chg="add mod">
          <ac:chgData name="Ahmed Salah ELDin" userId="68850134-226f-4097-a9a8-787fd6814b0e" providerId="ADAL" clId="{096D11FE-9C68-434E-8D12-A8C30021D67C}" dt="2022-10-30T21:57:23.285" v="1559" actId="14100"/>
          <ac:cxnSpMkLst>
            <pc:docMk/>
            <pc:sldMk cId="2082575651" sldId="498"/>
            <ac:cxnSpMk id="13" creationId="{45A53CF6-E3D4-9D4C-DF83-C8A030CC8317}"/>
          </ac:cxnSpMkLst>
        </pc:cxnChg>
        <pc:cxnChg chg="add del mod">
          <ac:chgData name="Ahmed Salah ELDin" userId="68850134-226f-4097-a9a8-787fd6814b0e" providerId="ADAL" clId="{096D11FE-9C68-434E-8D12-A8C30021D67C}" dt="2022-10-30T21:57:14.680" v="1536" actId="478"/>
          <ac:cxnSpMkLst>
            <pc:docMk/>
            <pc:sldMk cId="2082575651" sldId="498"/>
            <ac:cxnSpMk id="14" creationId="{476F492D-8A3B-59E8-5738-2817C1A89656}"/>
          </ac:cxnSpMkLst>
        </pc:cxnChg>
        <pc:cxnChg chg="add mod">
          <ac:chgData name="Ahmed Salah ELDin" userId="68850134-226f-4097-a9a8-787fd6814b0e" providerId="ADAL" clId="{096D11FE-9C68-434E-8D12-A8C30021D67C}" dt="2022-10-30T21:58:14.075" v="1563" actId="14100"/>
          <ac:cxnSpMkLst>
            <pc:docMk/>
            <pc:sldMk cId="2082575651" sldId="498"/>
            <ac:cxnSpMk id="18" creationId="{7EFA1F9B-4848-F866-E294-307C6C09099D}"/>
          </ac:cxnSpMkLst>
        </pc:cxnChg>
        <pc:cxnChg chg="add mod">
          <ac:chgData name="Ahmed Salah ELDin" userId="68850134-226f-4097-a9a8-787fd6814b0e" providerId="ADAL" clId="{096D11FE-9C68-434E-8D12-A8C30021D67C}" dt="2022-10-30T21:58:26.966" v="1565" actId="1076"/>
          <ac:cxnSpMkLst>
            <pc:docMk/>
            <pc:sldMk cId="2082575651" sldId="498"/>
            <ac:cxnSpMk id="21" creationId="{D754FE25-5397-19C2-D675-19ED39B8CD9F}"/>
          </ac:cxnSpMkLst>
        </pc:cxnChg>
      </pc:sldChg>
      <pc:sldChg chg="addSp modSp add mod modAnim">
        <pc:chgData name="Ahmed Salah ELDin" userId="68850134-226f-4097-a9a8-787fd6814b0e" providerId="ADAL" clId="{096D11FE-9C68-434E-8D12-A8C30021D67C}" dt="2022-10-30T22:13:25.103" v="1766"/>
        <pc:sldMkLst>
          <pc:docMk/>
          <pc:sldMk cId="1305205122" sldId="499"/>
        </pc:sldMkLst>
        <pc:spChg chg="add mod">
          <ac:chgData name="Ahmed Salah ELDin" userId="68850134-226f-4097-a9a8-787fd6814b0e" providerId="ADAL" clId="{096D11FE-9C68-434E-8D12-A8C30021D67C}" dt="2022-10-30T22:12:49.872" v="1765" actId="207"/>
          <ac:spMkLst>
            <pc:docMk/>
            <pc:sldMk cId="1305205122" sldId="499"/>
            <ac:spMk id="3" creationId="{F40488D1-0CF3-C953-D0DE-742DD4A6FFC1}"/>
          </ac:spMkLst>
        </pc:spChg>
        <pc:spChg chg="mod">
          <ac:chgData name="Ahmed Salah ELDin" userId="68850134-226f-4097-a9a8-787fd6814b0e" providerId="ADAL" clId="{096D11FE-9C68-434E-8D12-A8C30021D67C}" dt="2022-10-30T22:10:56.556" v="1718" actId="207"/>
          <ac:spMkLst>
            <pc:docMk/>
            <pc:sldMk cId="1305205122" sldId="499"/>
            <ac:spMk id="36" creationId="{3BC80F33-3491-C682-3EA7-614DBF74CDAB}"/>
          </ac:spMkLst>
        </pc:spChg>
        <pc:spChg chg="mod">
          <ac:chgData name="Ahmed Salah ELDin" userId="68850134-226f-4097-a9a8-787fd6814b0e" providerId="ADAL" clId="{096D11FE-9C68-434E-8D12-A8C30021D67C}" dt="2022-10-30T22:11:58.029" v="1760" actId="1038"/>
          <ac:spMkLst>
            <pc:docMk/>
            <pc:sldMk cId="1305205122" sldId="499"/>
            <ac:spMk id="37" creationId="{07E9C2B0-D9F9-6A64-698E-AD7698A737E0}"/>
          </ac:spMkLst>
        </pc:spChg>
      </pc:sldChg>
      <pc:sldChg chg="modSp add del mod modTransition modClrScheme chgLayout">
        <pc:chgData name="Ahmed Salah ELDin" userId="68850134-226f-4097-a9a8-787fd6814b0e" providerId="ADAL" clId="{096D11FE-9C68-434E-8D12-A8C30021D67C}" dt="2022-10-30T20:30:38.911" v="369" actId="47"/>
        <pc:sldMkLst>
          <pc:docMk/>
          <pc:sldMk cId="2382060453" sldId="1249"/>
        </pc:sldMkLst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2" creationId="{82265EEE-2FD3-A1B6-A8E5-CF7997221C31}"/>
          </ac:spMkLst>
        </pc:spChg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3" creationId="{715B5B65-03A1-10E5-7737-51487A4F2C85}"/>
          </ac:spMkLst>
        </pc:spChg>
      </pc:sldChg>
      <pc:sldMasterChg chg="del delSldLayout">
        <pc:chgData name="Ahmed Salah ELDin" userId="68850134-226f-4097-a9a8-787fd6814b0e" providerId="ADAL" clId="{096D11FE-9C68-434E-8D12-A8C30021D67C}" dt="2022-10-30T20:30:38.911" v="369" actId="47"/>
        <pc:sldMasterMkLst>
          <pc:docMk/>
          <pc:sldMasterMk cId="934713345" sldId="2147483672"/>
        </pc:sldMasterMkLst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1872231306" sldId="2147483673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162518381" sldId="2147483674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674007327" sldId="2147483675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52756271" sldId="2147483676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515378737" sldId="2147483677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81397981" sldId="2147483678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683405373" sldId="2147483679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304380759" sldId="2147483680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074605382" sldId="2147483681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297373282" sldId="2147483682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125196720" sldId="2147483683"/>
          </pc:sldLayoutMkLst>
        </pc:sldLayoutChg>
      </pc:sldMasterChg>
    </pc:docChg>
  </pc:docChgLst>
  <pc:docChgLst>
    <pc:chgData name="Ahmed Salah ELDin" userId="68850134-226f-4097-a9a8-787fd6814b0e" providerId="ADAL" clId="{2C6367C5-A327-49C5-8183-25DEF28B245A}"/>
    <pc:docChg chg="modSld">
      <pc:chgData name="Ahmed Salah ELDin" userId="68850134-226f-4097-a9a8-787fd6814b0e" providerId="ADAL" clId="{2C6367C5-A327-49C5-8183-25DEF28B245A}" dt="2022-10-30T23:39:17.020" v="0"/>
      <pc:docMkLst>
        <pc:docMk/>
      </pc:docMkLst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1921076717" sldId="293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1921076717" sldId="293"/>
            <ac:inkMk id="23" creationId="{0B9B7E78-40AF-EAE2-1CAF-B54A0E881E95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3433629793" sldId="333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3433629793" sldId="333"/>
            <ac:inkMk id="31" creationId="{5CF13F5F-6505-E9B3-E25F-BE48686375B8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0" sldId="334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0" sldId="334"/>
            <ac:inkMk id="2" creationId="{AB0DB610-E805-153F-0E77-54BE8A19F3EB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0" sldId="390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0" sldId="390"/>
            <ac:inkMk id="2" creationId="{72B2A318-B5E8-222E-5D7D-166335389256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0" sldId="391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0" sldId="391"/>
            <ac:inkMk id="2" creationId="{E4079ABE-6EB2-4D2D-0D5F-2CFB6C5D518E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342908665" sldId="453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342908665" sldId="453"/>
            <ac:inkMk id="5" creationId="{8B5EDCEE-D16F-B62C-EAE2-1BA642808D22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3127210958" sldId="463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3127210958" sldId="463"/>
            <ac:inkMk id="6" creationId="{220DE931-0014-D511-55B7-054334550FB5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1384094359" sldId="464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1384094359" sldId="464"/>
            <ac:inkMk id="6" creationId="{922EE04C-BFE6-DF30-CC06-53BA3D5B773B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2147783997" sldId="465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2147783997" sldId="465"/>
            <ac:inkMk id="3" creationId="{495516D2-92C6-868B-18CD-9893D3A53A6F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2877260583" sldId="466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2877260583" sldId="466"/>
            <ac:inkMk id="3" creationId="{9BC6204A-0937-CC07-8036-951D85B84B6B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0" sldId="470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0" sldId="470"/>
            <ac:inkMk id="2" creationId="{F1F6FB2C-CD54-7CA0-888B-42439E952A5F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4198291974" sldId="471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4198291974" sldId="471"/>
            <ac:inkMk id="7" creationId="{C959B7F3-725F-37A1-85F9-E658FEF224B6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3187135648" sldId="474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3187135648" sldId="474"/>
            <ac:inkMk id="7" creationId="{D8739891-9813-1597-A0A2-D3490D9481D0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618282951" sldId="475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618282951" sldId="475"/>
            <ac:inkMk id="3" creationId="{31816704-F4E8-A2C4-7C42-74CBFC363F82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87179513" sldId="476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87179513" sldId="476"/>
            <ac:inkMk id="3" creationId="{B5B35D81-B33F-E7AA-F3D3-661553173341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2027946032" sldId="477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2027946032" sldId="477"/>
            <ac:inkMk id="3" creationId="{12F0234E-5A72-2BD9-079D-F6F0FDF0369A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1613162032" sldId="478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1613162032" sldId="478"/>
            <ac:inkMk id="3" creationId="{F137976D-F91A-5D2E-A938-546189BF5BC2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2381456720" sldId="479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2381456720" sldId="479"/>
            <ac:inkMk id="3" creationId="{D5E87D93-6F71-4FBB-AC63-F493C15D2F3B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3031390695" sldId="480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3031390695" sldId="480"/>
            <ac:inkMk id="3" creationId="{A28132A1-088C-BE4D-FF4F-3C39BE4E3BA5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233395091" sldId="482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233395091" sldId="482"/>
            <ac:inkMk id="2" creationId="{4496AB2E-0987-2BA5-5835-F08DE761EDCF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4207212158" sldId="483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4207212158" sldId="483"/>
            <ac:inkMk id="20" creationId="{7CC89A0E-479E-83E5-0D03-492EB932B962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108568585" sldId="485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108568585" sldId="485"/>
            <ac:inkMk id="3" creationId="{1633CCF1-6D34-B833-2182-5EF2524CA93E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453832068" sldId="486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453832068" sldId="486"/>
            <ac:inkMk id="3" creationId="{71B90F41-3246-DC08-99CB-364F56C352BF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2744135476" sldId="495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2744135476" sldId="495"/>
            <ac:inkMk id="5" creationId="{0250F91A-CE82-A7D7-8C95-E4F6BEA34864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175150368" sldId="496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175150368" sldId="496"/>
            <ac:inkMk id="3" creationId="{A05965C2-3E85-53FF-5E9C-92AD3375B39E}"/>
          </ac:inkMkLst>
        </pc:inkChg>
      </pc:sldChg>
      <pc:sldChg chg="addSp">
        <pc:chgData name="Ahmed Salah ELDin" userId="68850134-226f-4097-a9a8-787fd6814b0e" providerId="ADAL" clId="{2C6367C5-A327-49C5-8183-25DEF28B245A}" dt="2022-10-30T23:39:17.020" v="0"/>
        <pc:sldMkLst>
          <pc:docMk/>
          <pc:sldMk cId="583638004" sldId="497"/>
        </pc:sldMkLst>
        <pc:inkChg chg="add">
          <ac:chgData name="Ahmed Salah ELDin" userId="68850134-226f-4097-a9a8-787fd6814b0e" providerId="ADAL" clId="{2C6367C5-A327-49C5-8183-25DEF28B245A}" dt="2022-10-30T23:39:17.020" v="0"/>
          <ac:inkMkLst>
            <pc:docMk/>
            <pc:sldMk cId="583638004" sldId="497"/>
            <ac:inkMk id="5" creationId="{E5DA1347-F73F-DB28-EA0F-07ED05A5478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2:53:19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31406 3870 7 0,'2'-2'270'0,"-2"1"178"0,-2-3 143 0,1 0 118 15,-4 2-210 1,1-1-84-16,-4 2-96 0,0 0-69 16,-10 0-56-16,-1-4-37 0,-11 3-19 15,-5-1-6-15,-9-1 7 0,0-1 11 16,-8-1 1-16,-3 0-7 0,-6-1-19 0,0 1-25 0,-6-2-28 0,1 1-25 15,-2 1-22 1,0 2-17-16,-2-1-8 0,1 4-4 16,-1 1-4-16,-4 0-2 0,1 2-1 0,0 4-2 15,2-1-3-15,10 1-2 0,10 2-2 16,7-2-1-16,11 1-8 0,6 0-5 16,7 2-8-16,3 0-1 15,6 1-2-15,0 0 10 0,3 0 13 0,2 4 11 16,-1-3 7-16,3 5 2 0,-2-1-4 0,3 1-1 15,-1 2-4-15,3 2 2 0,1 2 1 0,0 4 6 16,1 2 10-16,4 7-1 0,3 2 31 31,0 5 24-31,1 4 10 0,2 7 8 0,0 1 12 0,2 6-14 16,-1 4-15-16,0 5 6 16,-4 4-2-16,2 0 3 0,2 0 17 15,-3 2 16-15,4 0-5 0,-4-2-9 16,4-1-14-16,3-5-26 0,-3-1-21 0,-1-2-13 15,-1-6 1-15,-3 2-5 0,1-5-1 16,-1-2 0-16,-1-3-17 0,-1-1-46 16,3-5-104-16,0-5-193 0,-1-2-234 0,2-7-305 15,2-5-196-15,-1-4 43 0,3-7 190 16,-1-7 253-16,1-9 303 0</inkml:trace>
  <inkml:trace contextRef="#ctx0" brushRef="#br0" timeOffset="616.66">31522 4215 113 0,'-6'-12'557'15,"-1"1"237"-15,-4 10 165 0,0-4 128 16,7-1-463-16,-1 4-246 0,1-2-142 16,3 3-85-16,1 1-62 0,0 0-60 0,0 1-47 15,1 1-45-15,-1 1-16 0,2 4 15 16,0 3 38-16,-1 7 49 0,3 4 54 0,-1 5 36 16,3 6 2-16,0 6-17 15,-1 3-23-15,1 8-20 16,-1 4 0-16,-2 3 7 0,3 6 7 0,-1 3 9 15,0 1 7-15,0 1-23 16,3 1-12-16,-1-1-6 0,1-1 1 0,4 3 6 16,2-5 12-16,2 4 10 0,-1 0 5 0,0-2 21 0,2 0 5 0,-4 0-3 15,2-3-7-15,-2-4-17 16,0-3-28 0,-1-3-20-16,0-5-6 0,1-2-2 0,-3 0 0 0,0-7 2 15,-3 1-5-15,1-6-5 16,-1-3-11-16,-2-6-3 0,-1-3-4 0,0-5-5 15,0 0 3-15,-2-7 4 0,-2-1 6 16,0-3 2-16,0-2 12 0,0-1 2 16,0 0 16-16,-2-3 27 0,-2 0 20 15,0 2 20-15,-4-1 12 0,-4 0-5 16,-7 1-24-16,-6 0-15 0,-7-1-22 0,-6 0-22 16,-8-1-13-16,-1 2-6 0,-7 0-9 0,-4 0-4 15,-4 3 1-15,-6-3 5 0,-4 1 5 16,-6 0-3-16,-6-3 2 0,0 0-4 15,-3 0-4-15,2-3-1 16,5 0-14-16,5 1-38 0,5-1-51 0,10 0-84 0,10 2-126 16,8-4-152-1,7 0-184-15,9-2-296 0,0-2-266 16,4-1 16-16,6-5 160 0,1-2 252 16,3-7 345-16</inkml:trace>
  <inkml:trace contextRef="#ctx0" brushRef="#br0" timeOffset="1128.16">31384 4792 98 0,'-1'3'418'0,"-1"-3"178"0,-1 0 139 15,1-2 38-15,-2 1-281 0,-4-2-159 16,-2 2-86-16,-4-3-39 0,-5-1-14 16,-4 0 10-16,-4-1 12 0,-3 2-2 15,-4-1-12-15,1-1-13 0,-5 1-15 0,-3 1-5 16,-10 1-3-16,-5 0 3 0,-6 1 0 0,-6 1-20 16,-3 2-25-16,-3 1-27 0,-3 1-32 15,0 0-32-15,-1 4-19 0,-2-4-15 16,2 4-5-16,3 2-4 0,8-1-3 0,10-1-3 15,11 1-1-15,9 2-11 16,9-2-86-16,5 2-119 0,6-3-154 0,7 1-143 16,2-1-155-16,5 3-135 0,0-2-148 0,6 1 68 31,0 2 142-31,3-2 188 0,6-5 237 16</inkml:trace>
  <inkml:trace contextRef="#ctx0" brushRef="#br0" timeOffset="1687.77">29896 5364 81 0,'-6'1'467'0,"0"-1"180"0,3 5 110 0,1-2 90 0,2-2-387 0,0 1-160 16,0 0-37-16,0-2 33 0,0 0 24 15,0 0-6-15,0 0-36 0,0 0-54 16,2 0-63-1,0 0-42-15,-2 0-20 0,0 0 1 16,0 0-4-16,1 0-16 0,1 0-41 16,2 0-26-16,2 1 1 0,6-1 38 15,6 3 49-15,12 0 58 0,12 1 30 0,11-1-1 16,19 0-26-16,8-1-32 0,10 1-30 16,7-2-22-16,6 1-16 0,4 1-17 0,6 0-7 15,-1-2-16-15,-5 2-10 0,-6 0-14 16,-12-2-4-16,-12 1-4 0,-8 1 2 15,-11-2 2-15,-9-1 1 0,-8 0-2 16,-8-1-3-16,-4 1-3 0,-6 0-8 0,-7-1 0 16,-2 1-2-16,-4-2 8 0,-4 2 10 15,-2-2 13-15,-2 2 3 0,2 0-12 0,-4 0-43 16,-2 0-76-16,0-1-116 0,0 0-151 16,-2-1-163-16,3-2-148 0,-4-2-228 15,-1 1-191-15,-3-1 54 0,0 0 167 16,0 0 217-16,-4-1 300 0</inkml:trace>
  <inkml:trace contextRef="#ctx0" brushRef="#br0" timeOffset="2879.11">30644 5103 81 0,'9'-3'177'15,"-2"1"28"-15,-1-1 36 0,1 1-108 0,-4 1 9 0,0-2 82 0,-1 2 100 16,0-1 81-16,-2 1 36 0,0 1 20 15,-2-1-17-15,0-1-51 0,-1 0-80 16,-2 1-82-16,-1 0-92 0,-5-3-92 0,-3 4-59 16,-7 0-11-16,0 4 5 0,-2 0 15 31,-2 2 11-31,-1 1 3 0,4 4-5 0,1-1-3 16,3 1-6-16,-3 1-1 0,7 2-3 15,-1-3 0-15,5 3-6 0,2-2-9 16,3 1-8-16,0 1-1 0,3-1 5 0,4 2 22 15,3-1 24-15,3-1 20 0,3-1 26 16,5 1 20-16,1-6 9 0,4 0 2 16,2-1 1-16,6-5-2 0,1-1 0 15,0-2 7-15,1-3 11 0,3-2 20 0,-1-2 22 16,-3-2 15-16,-2-4 6 0,-1 0 8 16,-2-1-1-16,-5 0-2 0,-2-4 8 15,-5 0 12-15,0 2 17 0,-9 1 17 16,0-1-2-16,-8 4-30 0,0-1-48 0,-6 1-69 15,-1 1-69-15,-4 1-60 0,-1 3-37 16,-5 3-20-16,-1 2-37 0,-4 4-122 0,0 4-182 16,-4 2-282-16,-2 3-546 0,2 4-150 15,2 1 105 1,2-2 234-16,4-3 346 0,3-5 473 0</inkml:trace>
  <inkml:trace contextRef="#ctx0" brushRef="#br0" timeOffset="4704.1">30168 3163 59 0,'0'-3'406'16,"-1"-1"217"-16,2-1 216 0,1 0 195 0,-2 1-280 16,0 1-81-16,0 2-62 0,0-1-89 15,0 2-84-15,0 0-89 16,0 2-98-16,0-2-114 0,1 1-116 16,-1 1-96-16,0 1-37 0,2 4-8 0,0 5 15 15,-1 3 33-15,6 3 38 0,-2 2 12 16,1 1-1-16,5 1 7 0,-3-1 3 15,-2 0 8-15,3 1 5 0,-1-1 2 16,0-2 3-16,-3 0 0 0,2-3 2 16,-3-1-3-16,1-4-1 0,-2 0-3 15,-1-5 7-15,1-2 25 0,-3-3 44 16,0 1 52-16,-3-2 55 0,3-2 56 0,-4 1-7 16,3-5-41-16,-4-4-51 0,-3-5-61 0,-1-3-57 15,-1-5-17-15,-4-1 31 0,3-4 15 31,-3 1 0-31,3-6-10 0,1-1-12 16,-1 1-20-16,3-3 7 0,4 5 30 16,-1 2 29-16,0 7 19 0,3 4 4 15,-2 6-16-15,2 2-21 0,2 3-39 16,-1 4-22-16,1 0 0 0,0 3-16 0,0-2-57 0,0 2-29 16,0 0-21-16,1 0-16 0,1 0-5 15,1 0 14-15,0 0 14 0,0 2 27 16,7 1 26-16,4-1 26 0,3 2 19 15,7 3 12-15,0 0-3 0,0 2-5 0,-1 0-7 16,-1 0-3-16,-1 0 0 0,-5 3-1 16,-1-4 0-16,0 1 2 0,-1 0 6 0,-3 0 4 15,-1 0 4-15,-2-1 1 0,-1 2-2 16,-2-2-4-16,-3-1-8 0,-2 0-13 31,0 1-22-31,-5 0-45 0,-2-1-53 0,-5 2-68 16,-6 0-66-16,-5-1-85 0,-9 3-99 15,-3-3-122-15,-6 0-189 0,3 1-196 16,0-2 22-16,8 0 136 0,5 1 206 0,6-1 269 0</inkml:trace>
  <inkml:trace contextRef="#ctx0" brushRef="#br0" timeOffset="4928.68">30496 3432 174 0,'6'4'592'16,"-1"-1"246"-16,-4 3 179 0,1-1 54 0,-2-4-379 15,1 0-265-15,-1 1-171 0,0-2-114 16,0 2-82-16,0 1-54 0,0 1-13 0,0 1 10 0,-1 0-40 31,-2 4-125-31,-3 1-161 0,3-1-258 16,-2 0-329-16,0 1-94 0,3-3 98 15,2-2 183-15,2 0 262 0</inkml:trace>
  <inkml:trace contextRef="#ctx0" brushRef="#br0" timeOffset="5230.41">30760 3127 18 0,'-2'-13'455'0,"0"3"318"0,-1 2 227 15,-1 6 158-15,2-3-248 0,2 5-349 16,0 0-247-16,0 0-155 0,0 2-97 0,0 1-52 0,0 1-14 0,0 5 20 16,0 3 28-16,2 1 33 0,2 5 16 15,-1 1 8-15,2 2-15 0,-1 2-19 16,0-1-18 0,1 0-12-16,-2 0-19 0,3 0-6 15,-2 0-2-15,-4-1 4 0,1-1 5 0,1 1 3 0,-2-3 4 0,-2-1-5 16,1-2-45-1,1-2-81-15,-4-2-112 0,2-4-151 16,-2 0-150-16,0-1-192 0,-4-1-234 16,-1-3-52-16,-1-2 110 0,-1-4 172 0,1-2 247 15</inkml:trace>
  <inkml:trace contextRef="#ctx0" brushRef="#br0" timeOffset="5481.18">30558 3083 270 0,'-2'-2'602'16,"2"0"235"-16,-2 2 201 0,4-2-57 0,0 1-221 0,-1 0-182 15,1 1-132-15,-1 0-117 0,1-2-104 16,2 2-82 0,4-2-56-16,4 2-24 0,2 0-6 15,5-1-1-15,3 0 0 0,0-1-12 16,3 2-18-16,1-1-16 0,2-1-12 15,1 2-14-15,-1 2-67 0,-3-1-121 0,-1 2-192 0,-5-2-240 16,3 3-345-16,-2 0-197 16,-2 0 49-16,-1 2 197 15,-5-1 269-15,-4-1 333 0</inkml:trace>
  <inkml:trace contextRef="#ctx0" brushRef="#br0" timeOffset="5692.95">30945 3404 108 0,'3'10'660'0,"-1"-3"334"0,1-1 213 16,-3-3 120-16,1-1-498 0,1 0-432 0,-2-1-241 15,2-1-117-15,-2 0-41 16,0 0-114-16,-2 0-317 0,2 0-519 0,0 0-191 15,0 0-18-15,0 0 153 0,0 0 347 16,-3-5 432-16</inkml:trace>
  <inkml:trace contextRef="#ctx0" brushRef="#br0" timeOffset="8568.93">25851 6085 96 0,'-20'-3'163'0,"-2"2"42"0,0-2 28 15,0 3 15-15,-2 0 5 16,2 1 5-16,-3 2 11 0,3 3 7 0,-5-2-22 16,2 6-33-16,-1-3-38 0,1 1-33 15,4 3-30-15,-1-3-28 0,0 1-20 16,2 2-21-16,1-1-18 0,-3 3-11 16,-2 1-9-16,0 3-3 0,-1 1-3 0,-2 0-14 15,0 3-11-15,2 0-14 0,1 2-7 16,7 0-3-16,-4 3 5 0,7-2 6 15,-2 1 10-15,7 2 6 0,-3-2 7 0,5 0 7 16,4 3 9-16,1 0 8 0,5 2 7 16,4-2 7-16,2 0 2 0,4 1 2 15,4 0-2-15,2-2-4 0,6-1-1 0,4 0-1 32,1-5 3-32,1 3 0 0,3-3 0 15,-1-4-2-15,0 2-6 0,0-4-8 16,-3-2-1-16,2 1-4 0,-2-2 3 0,0-4 2 15,-1 1 4-15,1 0 2 0,-4-3 1 16,3-2 2-16,-2-1 3 0,-1-3-2 16,3-1-1-16,-1-3 2 0,2-2 13 0,2-1 20 15,-1-4 21-15,1-3 21 0,0 0 14 16,-4-3 3-16,1-3-10 0,-4-4-4 16,1-2-7-16,-4-4-11 15,-2-5-16-15,-2 0-15 0,-4-6-27 16,-5 2-20-16,-1 0-33 0,-1 6-68 15,-6 3-112-15,-1 7-248 0,0 5-354 0,-5 4-99 0,-3 6 47 0,-6-2 145 32,-6 3 273-32</inkml:trace>
  <inkml:trace contextRef="#ctx0" brushRef="#br0" timeOffset="41649.08">27266 3743 270 0,'7'-1'452'0,"-4"1"142"16,-3 1 101-16,0-1-206 0,-3 2-134 16,3-2-72-16,-1 0-45 0,-4 1-13 0,1-1-12 0,-3-1-29 15,-6-1-35-15,-2 1-38 0,-10 1-22 16,-4 0-14-16,-7 1-10 0,-6 2-11 0,-8 2-14 15,-7 1-14-15,-8 3-8 0,-11 2-1 16,-11 1-4 0,-9 2 1-16,-7-3 2 0,4 3 0 0,-3-1-1 0,-1-1-2 0,-2 2-4 15,-2-3-7-15,-1-1-12 0,-2-2-10 32,6 2-1-32,8-3-5 0,2-1 5 15,3 1 0-15,2-4 8 0,5 4 1 16,4-3 1-16,8 1 1 0,11 1 4 0,5-2 6 15,9 2 7-15,14-3 4 0,8 1-7 16,10-1-17-16,7-1-35 0,5 0-35 16,0-2-31-16,2 1-14 0,2 1 11 0,-1 1 35 15,5 1 55-15,-2 2 67 0,3 5 55 16,1 1 44-16,2 3 34 0,4 4 4 16,0 4-13-16,2 1-9 0,1 2-15 0,5 6-21 15,-1 4-14-15,-1 3-17 0,2 4-15 16,-4 6 2-16,-1 2 9 0,-5 10 4 15,-2 4 8-15,-6 5-1 0,1 2-15 0,-4 2-26 16,0-1-18-16,1-2-20 0,1 0-13 16,3-7-8-1,1-3-6-15,3-4-46 0,3-1-90 0,-1-5-156 0,3-7-207 0,2-2-299 32,3-9-262-32,3-5-4 0,2-10 153 0,3-8 231 15,3-7 305-15</inkml:trace>
  <inkml:trace contextRef="#ctx0" brushRef="#br0" timeOffset="42114.98">27473 4259 171 0,'15'1'633'16,"-3"-1"217"-16,-6-3 153 0,-3 0 111 0,0-2-595 16,-3 4-246-16,0-1-119 0,0 2-82 15,-1 2-45-15,-2-1-14 0,-4 5 13 0,-3 5 24 0,-3 4 25 0,0 5 18 32,-1 0 11-32,3 4-9 0,6 0-10 15,1 2 0-15,6-1 6 0,3 6 4 16,1 3 7-16,1 4 0 0,0 6-8 15,1 3-12-15,-3 0 2 0,2 2 6 0,1 0 8 16,-1-1 3-16,3 2 0 0,-1-4-16 16,2 1-24-16,0-4-25 0,1-4-21 0,0 1-12 15,-1-6-3-15,2-1-1 0,-4-4-2 16,3 0 2-16,-3-3 0 0,0-4-4 16,-2-1 1-16,-1-1-3 0,-3-3-3 15,3-3 0-15,-4 1-2 0,-2-1 2 0,-2-1 3 16,-4 0 6-16,2-1 6 0,-1-3 11 15,-5 1 15-15,-2 0-3 0,-4-1-78 16,-6-2-151-16,-5 0-248 0,-3-1-357 0,-2-5-411 16,-3-2-57-16,-1-5 134 0,-2-7 268 15,-1-6 351-15</inkml:trace>
  <inkml:trace contextRef="#ctx0" brushRef="#br0" timeOffset="42564.68">25446 3490 66 0,'0'-11'422'0,"-3"1"179"16,-2-2 148-16,-2 1 146 0,1 1-297 0,-2 1-90 15,4 2-27-15,-1 2-29 0,2 3-55 16,1 0-85-16,0 2-91 0,2 0-94 15,0 0-86-15,0 2-71 0,0-1-36 16,0 3 0-16,2 5 31 0,0 5 44 16,-1 4 44-16,2 5 15 0,2 2-5 0,-2 3-24 15,2 1-16-15,1-1-9 0,-3-1-2 0,2 0 2 16,0-3 2-16,-2 0 1 16,1-1-23-16,-1-5-61 0,-2-2-94 0,2-3-144 15,-3-1-150-15,-3-4-132 0,0 0-131 16,-3-2-185-16,-4-3 10 0,-6-3 120 15,-1-5 163-15,-7-5 213 0</inkml:trace>
  <inkml:trace contextRef="#ctx0" brushRef="#br0" timeOffset="42780.76">25103 3504 53 0,'8'-9'391'15,"2"0"159"-15,3-1 125 16,0-2 108-16,1 4-311 0,1-2-108 15,3 2-26-15,3-1-22 0,0 1-12 0,4 1-29 16,3 0-41-16,6 1-45 0,-1 1-39 16,2 0-43-16,1 1-40 0,-5-1-30 15,2 4-22-15,-3-1-16 0,0 0-13 0,-5 2-155 16,-3-1-265-16,-7 2-424 0,-4 4-189 16,-6 0-25-16,-1 2 183 0,-4-7 294 0,-5 2 366 15</inkml:trace>
  <inkml:trace contextRef="#ctx0" brushRef="#br0" timeOffset="43263.32">25843 3291 110 0,'0'-6'525'0,"0"0"220"0,0 3 123 0,0 1 68 16,0-1-505-16,0 3-243 16,0 2-159-16,0-1-43 0,0 2 18 0,0 2 40 0,0 4 51 15,1 2 41-15,3 3 27 0,0 2 7 16,2 0-10-16,-3 2-9 0,2 0-15 15,-2 1-20-15,2 2-31 0,-1 1-28 16,-1 1-26-16,-2 0-14 0,1 1-9 16,-2-2-1-16,0-1-2 0,0 0-2 0,-2-3-4 15,2 0-3-15,0-2 3 0,0-2-1 16,0 0-1 0,0-4-1-16,2-1-2 0,1-1-2 15,-2-3 2-15,1-1 8 0,1-2 11 16,0 1 20-16,1-2 24 0,4 0 19 0,2-1 16 15,2 0 0-15,6-2-12 16,2-1-20-16,2-1-23 0,0 1-20 0,-1-1-14 16,-1 1-13-16,-1 0-112 0,-2-1-179 15,-1 2-235-15,-2 0-340 0,2 0-213 0,-2 1 49 16,4-1 188-16,-2 0 256 0,-2-3 319 16</inkml:trace>
  <inkml:trace contextRef="#ctx0" brushRef="#br0" timeOffset="44299.36">26364 3369 37 0,'0'-2'360'15,"0"-1"179"-15,4 3 129 0,-4-1 113 16,0 1-279-16,0 0-104 0,0 0-50 0,0 1-13 16,0-1-13-16,1 0-27 15,-1 0-43-15,0 0-48 16,0 0-49-16,2 0-38 15,-2 0-26-15,1 2-33 0,-1-2-38 0,0 1-42 0,2-1-30 0,0 3-20 16,-1 2-1-16,-1 1 14 0,5 1 24 16,-2 1 16-16,-2 5 5 0,3-1 5 15,-3 2-1-15,2 1 1 0,2-1 4 0,-1 4 0 32,0-2 2-32,2 0 2 0,1 1 3 0,-4-4-1 0,2 2 0 15,-2-3 1-15,0-1 2 16,0-1 0-16,0-2 2 0,-1-1 0 15,-1-1 2-15,1-2 3 0,-2 0 10 16,0-4 19-16,0 2 28 0,0-2 32 0,-2 0 36 16,2 0 38-16,-1-2 22 0,-1 2-11 15,-1-4-30-15,0 0-41 0,0 0-43 16,0-3-40-16,-2 1-9 0,2-1 2 0,1 0 2 16,-1-1 4-16,1 1-5 0,1-3-9 15,-4-1-8-15,2 0-6 0,0-1-5 16,0-1-3-16,-2-4-3 0,0 1-3 15,-1-1 1-15,0-4 1 0,-2 0 0 0,0-1-3 16,1 2-1 0,0-2-4-16,-1 0 2 0,3 0 1 0,-2 3 6 15,4 1 9-15,0 2 12 16,1 3 10-16,2 0 16 0,-1 2 20 16,1 2 16-16,0 2 15 0,0-1 8 15,0 4-1-15,0 1-16 0,1 2-19 0,-1-1-22 16,2 0-23-16,-1 0-21 0,1 2-27 15,0 0-26-15,3-3-24 0,-1 2-14 16,6 1-11-16,2 0 7 0,1 0 14 16,4 1 23-16,1 4 17 0,2 0 19 15,4 0 13-15,0 2 8 0,0 1 4 0,3 0 1 16,-4 0 1-16,2 1-3 16,-4 1-6-16,-2-2-11 0,-3-1-16 0,-5 1-12 0,-3-1-7 15,-2 1-1 1,-1-2 4-16,-4-2 17 0,-1 2 18 0,-1 0 23 0,-5 0 34 15,-2 0 30-15,-4 1 23 0,-5 2 7 0,-5 1-8 16,1-3-19-16,-4 3-27 0,2-2-20 16,3 0-17-16,3-1-17 0,4-1-29 15,6 0-31-15,4 1-25 0,-1-4-14 0,6 4 1 32,1-3 26-32,5 2 38 0,1 0 40 0,7 2 32 0,2-1 13 0,4 1 5 15,-2-1-6-15,4-1-14 0,-2 2-10 16,2-2-10-1,-3 1-10-15,1 1-6 0,-4-1-10 16,0 1-6-16,-2-1-13 0,-5 2-4 16,-3-1-2-16,-3-1 8 0,-3 1 14 0,-6 0 26 15,-1 2 32-15,-6-1 27 0,-6 0 14 16,-6 1 5-16,-7-1-32 0,-3 2-139 16,-5-2-206-16,-3 2-270 0,0-1-433 0,-5 0-233 15,2-1 54-15,0 0 198 0,3-4 284 16,1-1 384-16</inkml:trace>
  <inkml:trace contextRef="#ctx0" brushRef="#br0" timeOffset="45633.2">25293 4420 42 0,'1'-4'386'31,"2"1"191"-31,-3 3 145 0,2 0 129 16,-2-2-275-16,3 2-124 0,-3 0-75 15,0 0-61-15,0 0-79 0,1 0-118 0,1 2-118 16,-1-2-73-16,3 1-35 0,1 3 4 0,-1 3 38 15,3 0 44-15,2 2 23 16,-3 3 4-16,2-1 5 0,-3 3 1 16,3-1 1-16,-4 2 1 0,0-2 5 0,-1 2-4 15,0-1-2-15,-1-1-1 0,-1-1-2 0,1-3-1 0,0-1 1 16,-1-2 4-16,-1-1 21 16,0-4 30-16,0 0 36 0,0-1 40 15,-1 0 12-15,-1-2-17 0,0-3-29 16,-2-3-37-16,-1-4-40 0,-2-1-16 0,-2-3-7 15,0-3-2-15,0 0-2 0,-3-2-4 16,3 0-3 0,-3-4-1-16,0 1 8 0,1 2 10 15,1-3 15-15,-2 5 21 0,4 1 18 16,0 2 23-16,0 3 24 0,2 3 15 0,2 2 10 0,1 4 1 0,2 0-14 16,1 2-26-16,-2 2-26 0,2 1-31 15,2-1-26-15,-2 1-25 0,1 0-32 16,1-2-33-1,-1 2-36-15,1 0-26 0,1 0-4 0,4-1 15 16,7 1 26 0,2 1 32-16,4 1 30 0,5 0 14 0,0 3 5 0,1-2 2 15,-4 2 2-15,0-1-4 0,-1 1 0 16,-5-1-8-16,-1 0-4 0,-4 1-6 16,-1-1-5-16,-2 0 0 0,-2 2-4 0,-3-3-1 15,1 1 11-15,-4 1 17 16,-2 0 21-16,-1 0 26 15,-5 4 18-15,-6 0 3 0,-4 3-22 0,-4 1-36 0,-2-3-39 0,-2 1-37 16,0-3-50-16,4-2-63 16,2 2-73-16,-1-2-90 0,5-1-173 0,2 1-183 31,4 0-123-31,2 0 39 0,4-3 123 0,4-3 213 0,0 0 232 16</inkml:trace>
  <inkml:trace contextRef="#ctx0" brushRef="#br0" timeOffset="45902.5">25599 4303 135 0,'8'-2'523'0,"-8"-1"174"0,0 3 104 0,3-2 27 16,-3 2-376 0,0 2-199-16,-3-2-70 0,3 3-30 0,0-2-26 15,-1 1-28-15,1 3-11 0,0 3-10 0,0 1 7 16,1 3 9-16,-1-2-9 15,3 2-18-15,0 1-17 0,0 0-14 0,1 2-14 16,0-2-10 0,0 1 2-16,1-1 1 0,-2 3-5 15,1-3-46-15,-2-1-92 0,-1 1-106 0,-1-1-120 0,0-2-152 0,0 1-111 32,0-3-63-32,0-2-45 0,0-6 73 15,-1 5 156-15,1-5 166 0</inkml:trace>
  <inkml:trace contextRef="#ctx0" brushRef="#br0" timeOffset="46166.18">25753 4296 53 0,'1'-11'398'0,"2"2"196"0,-1 3 170 0,0 0 164 0,-2 2-285 16,0 1-118-16,-2 1-89 0,2 2-93 0,-2 0-121 15,2 2-129 1,0 1-80-16,-3 1-39 0,2 5-9 0,-3 3 17 0,1 1 37 15,2 4 14-15,-1 0 0 0,2 1-13 16,2-1-5-16,-1 2-3 0,1 0 1 0,-1-1 2 16,3 0 0-16,-3 0 1 15,2-1-21-15,-3-2-77 16,0 0-122-16,0-2-139 16,-3 0-176-16,2-2-170 0,-3-1-119 0,1-4-4 15,-3-2 108-15,-1-3 182 0,-2-2 196 16</inkml:trace>
  <inkml:trace contextRef="#ctx0" brushRef="#br0" timeOffset="46414.95">25478 4444 15 0,'1'-3'290'16,"4"0"139"-16,6-3 118 15,-3 2 122-15,1 1-208 0,2-2-69 16,0-1-19-16,6 3-21 0,1-1-36 0,4 0-35 15,3-1-34-15,4 2-33 0,1-2-39 16,0 1-40-16,-2 0-42 16,0 1-34-16,-2 2-22 0,-2-1-19 0,-2-1-18 15,-4 3-37 1,-6 0-130-16,-6 3-168 0,-2-2-201 16,-6 1-160-16,-4 3-120 0,-4 1-14 0,-7 3 127 15,-7 2 196-15,-1-3 177 0</inkml:trace>
  <inkml:trace contextRef="#ctx0" brushRef="#br0" timeOffset="46563.23">25599 4522 106 0,'-5'7'224'16,"4"-2"68"-16,1-3 81 0,0 1-81 15,1 0 4-15,3-2 39 0,0 1 14 0,1 0-23 16,3-1-53-16,1 0-70 0,4 1-58 16,4 0-40-16,1-2-67 0,-1 0-193 15,4-2-265-15,-2 0-226 16,1 0-69-16,1-3 42 0,-7-1 188 0,3-2 241 0</inkml:trace>
  <inkml:trace contextRef="#ctx0" brushRef="#br0" timeOffset="46961.74">26023 4024 166 0,'1'-7'629'0,"-1"-3"246"0,7 4 196 16,-4-3 166-16,0 4-521 0,-3 2-174 16,0 1-105-16,3 2-88 0,-3 0-97 15,0 0-117-15,0 2-113 0,0 1-81 16,2 1-28-16,-2 6 19 0,1 2 61 0,1 7 60 16,-1 5 41-16,1 4 13 0,0 5 2 0,-1 4-7 15,2 5-4-15,4 4 6 0,-1 0 16 16,3 5 22-16,3 3 18 0,-1 4 18 15,5 1 7-15,-2 4-12 0,3 0-31 16,2 4-40-16,0-2-39 16,0 1-35-16,0-3-23 15,0-1-11-15,-2-4-6 0,-2-5-1 16,-6-4-2-16,2-1 3 0,-4-4 1 16,-1-5-2-16,-3-3-1 0,0-6-11 15,2-4-37-15,-4-3-52 0,-1-6-51 16,2-4-68-16,-2-2-83 0,0-6-81 0,0 0-83 15,0-4-127-15,-2-2-167 0,1-2-345 16,-4-1-36-16,1-4 109 0,0-1 209 0,3-4 271 16</inkml:trace>
  <inkml:trace contextRef="#ctx0" brushRef="#br0" timeOffset="47634.54">26265 4210 10 0,'5'-3'312'0,"-1"2"198"0,0-2 150 0,-1 0 136 0,-2 3-203 16,-1-2-123-1,2 2-96-15,-2 0-70 0,0 2-90 16,0-2-105-16,0 1-89 0,3 1-36 0,-3 2 0 16,1 2 36-16,2 4 61 0,1 3 48 15,1 0 6-15,-2 4-13 16,2-1-30-16,-2 0-30 0,3 4-26 15,-2 0-16-15,0-2-6 0,1-1 0 16,-2 2 4-16,0-1-1 0,0-3 5 0,0 1-26 0,-1-4-78 16,0 0-125-16,0-1-155 0,-2-3-213 0,-2-1-187 15,0-3-132-15,-1-1 62 0,-4-3 152 32,1-5 220-32,-2 0 215 0</inkml:trace>
  <inkml:trace contextRef="#ctx0" brushRef="#br0" timeOffset="47898.15">26141 4203 282 0,'8'-7'459'0,"-1"2"136"0,2-1 131 0,1-1-149 0,-1 0-108 15,4 1-25-15,-1 0-15 0,6-1-29 16,-1 1-45-16,5 1-55 0,2-1-45 0,0 0-40 15,3 2-34-15,0-1-37 0,-4 1-37 16,-1 1-35-16,-1 1-33 16,-2 2-30-16,-5 0-25 0,-1 2-73 15,-4-1-157-15,-4 2-198 0,-2 0-240 0,-1 3-250 16,-2 2-140 0,-2 0 96-16,1 1 199 0,-2-3 255 0,-1 1 261 15</inkml:trace>
  <inkml:trace contextRef="#ctx0" brushRef="#br0" timeOffset="48169.51">26518 4409 176 0,'1'4'664'0,"1"-3"244"0,6-1 154 0,-2 0 117 15,-3 0-581-15,-1 0-249 0,-1 0-122 16,-1 0-68-16,0 0-58 0,-1 2-69 16,1-1-53-16,0 0-30 0,-2 1-1 0,1 3-10 15,-1-1-71-15,0 1-143 0,2 1-228 16,0-2-297 0,0 0-192-16,2 1 40 0,-2-5 167 15,5 1 246-15,0-2 282 0</inkml:trace>
  <inkml:trace contextRef="#ctx0" brushRef="#br0" timeOffset="48733.38">26906 4121 66 0,'10'0'425'15,"-3"-1"182"-15,-3-3 158 0,0 1 163 16,-4 1-302-16,0 1-110 0,0 0-57 16,-2-1-65-16,-1-1-90 0,-2 2-91 15,-1-3-82-15,-3 1-58 0,0 0-35 16,-3 0-17-16,-6 2-2 0,1 0 14 15,-4 1 12-15,-2 0 12 0,0 1-3 16,0 0-8-16,-3 1-15 0,4 2-16 0,3-1-15 16,0 1-18-16,6 0-16 0,1 2-12 0,4-2-3 15,0 4-1-15,2-2 7 0,0 1 8 16,-1 1 6-16,4 0 2 0,-2 2-1 16,4 0 1-16,-1 0 3 0,0-1 3 0,4 4 2 15,0-3 5-15,-1 1 7 16,2 1 4-16,1 0 4 0,1 0 5 0,-4 1 2 15,2 1-4-15,0-1 3 0,-1 1 2 0,-1 1 3 16,-1-2 2-16,0 2 3 0,0 1-2 16,0-3-1-16,0 1-4 0,0-3-8 15,0 3-4-15,3-4-5 0,-1 3-1 16,0-5 0 0,2 3 4-16,0-3 6 0,2-1 5 15,2 0 5-15,-2-1 4 0,2-1 4 16,2-2-4-16,2 0-11 0,-1-2-27 15,3-1-35-15,2 0-42 0,0-3-50 0,2 0-63 16,-1-1-71-16,-4-1-71 0,1 1-109 16,-5-2-153-16,-1 0-201 0,-1 0 0 0,-4-2 96 15,-3 0 164-15,-3-3 224 16</inkml:trace>
  <inkml:trace contextRef="#ctx0" brushRef="#br0" timeOffset="48953.76">26613 4351 100 0,'0'-1'507'0,"1"-1"199"0,3-1 168 0,-1 0 156 15,1 0-384-15,-1-1-155 0,0 1-66 16,2-1-79-16,2-1-101 0,-1 0-102 16,3 1-89-16,4-1-65 0,0 3-29 0,3-2-2 15,-2 2 6 1,3-1-20-16,-2 3-151 0,-1 0-229 15,-2 3-383-15,-1-1-221 0,-4 2-22 16,-1 0 176-16,-4 0 262 0,-2-4 349 16</inkml:trace>
  <inkml:trace contextRef="#ctx0" brushRef="#br0" timeOffset="49630.32">26803 4393 69 0,'3'3'437'15,"-2"-1"144"-15,-1 1 93 0,3-1 90 0,-1-1-367 0,-1 2-155 16,-1-1-13-16,0 0 13 0,0 1-5 0,3 1-14 31,-3 3-33-31,2-1-45 0,0-1-46 0,-2 1-33 0,1 0-30 0,-1-1-18 32,2-1-7-32,-1 0 4 0,-1-1 6 0,4-2 12 15,-4 1 20-15,1-2 24 0,3 0 24 16,0-3 5-16,2-2 1 0,2-1-8 15,2-3-19-15,-2 0-20 0,1-3-6 0,-1-1 14 16,-1-1 27-16,2 0 27 0,-3-2 28 16,-1 4 29-16,0 1 14 0,-2 3 1 0,-1 1-8 15,-1 2-21-15,1 2-49 16,-1 1-69-16,-1 1-88 0,0 1-92 0,0 1-78 16,0 1-26-16,0 1 22 0,0 2 45 15,2 1 61-15,0 2 67 0,0 1 34 0,0 1 9 16,0 2 3-16,1 1 2 0,-2-3 4 15,3 1 7-15,-1-1 7 0,0-1 7 16,0-1 3-16,0-2 0 16,2-2 7-16,-2-1 17 0,-1-2 33 0,1-1 32 15,-2-2 19-15,4-3 4 0,2-2-8 16,-2-4-28-16,4-2-33 16,-5-2-20-16,1-4-18 0,0-3-19 15,-2-2-8-15,1-3-7 0,-3-3 8 16,1-1 23-16,-1-4 37 0,1-1 31 15,1 5 34-15,-3 1 24 0,0 2 27 16,0 9 8-16,0 2-8 0,0 7-134 16,-5 4-55-16,5 4 0 0,0 0 0 0,-1 2-15 15,1 2-197-15,-3 0 3 0,1 6 36 16,-1 2 54-16,1 5 64 0,-1 1 38 16,1 6 13-16,2 0 4 0,0 1 3 15,2 2-2-15,-1 0 0 0,3 2 0 16,1-1 5-16,-1 1 2 0,1-1-1 0,-1-2-9 15,1-2-41-15,-2-1-59 0,1-4-80 16,-4 1-92-16,1-4-97 0,1-1-106 0,-2-2-137 16,2-1-186-16,-6-1-229 15,1-2-57-15,-2-2 111 0,0-4 206 0,1-1 278 16,-2-4 293 0</inkml:trace>
  <inkml:trace contextRef="#ctx0" brushRef="#br0" timeOffset="49846.83">26903 4236 124 0,'7'-4'553'0,"-2"-2"207"0,3 3 141 16,0-1 115-16,1 0-470 0,0-2-195 16,1 0-89-16,2 1-54 0,-2 0-52 0,1 1-61 15,2 3-58-15,-2-2-47 0,1 3-28 16,1 3-9-16,-2 0-28 0,0 1-113 0,-4 1-158 15,-3 2-224-15,1 1-223 0,-3 0-116 16,-1 5 91-16,-2-3 176 0,-1-1 238 16</inkml:trace>
  <inkml:trace contextRef="#ctx0" brushRef="#br0" timeOffset="50584.62">27088 4386 3 0,'2'6'267'0,"-1"-2"103"15,1-1 79-15,1 1 107 0,-3-3-190 16,4 0-88-16,-4 1 14 0,1 0-9 0,1-1-39 16,-2 0-37-16,1 1-23 0,1-1-13 0,0-1 7 15,-1 0 24-15,1 0 28 0,-1 0 25 16,5-1 3-16,-2-2-9 0,2-3-27 16,0 0-41-16,1-2-34 0,-1-3-16 15,3 1-14-15,-2-2-15 0,-1 0-13 16,1 1-14-16,-1-2-6 0,-2 3-1 0,1 0 8 15,-3 1 6-15,1 5 5 0,-1-2-6 0,-2 5-26 16,0-2-47-16,0 3-60 0,0 0-61 31,0 1-64-31,0-1-34 0,0 2 14 0,0 1 35 16,1 1 48-16,-1 2 53 0,2 2 41 16,0-1 14-16,-1 2 6 0,1 1-1 15,-1-2 0-15,4 1-5 0,-4-3-4 16,2 2-5-16,-1-4 2 0,1 0 6 15,0 0 22-15,1-4 32 0,-1 0 32 0,2 0 22 16,1-4 13-16,-2 0-3 0,3-2-17 16,-1-1-20-16,1-1-9 0,-1 0 6 15,-2-2 19-15,1 3 25 0,-1-1 23 16,-1 2 15-16,-2 4-5 0,1-3-33 0,0 5-47 16,-2-2-59-16,0 2-64 0,0 0-61 15,0 0-57-15,0 2-13 0,0 0 15 0,1 2 30 16,2 1 41-16,1 2 53 0,-2 2 31 15,3 0 13-15,-2 1 7 0,2-2 4 16,-2 2 2-16,1-3-1 16,0 2 2-16,0-3-2 0,-3-2-1 0,4 2 13 0,-4-5 34 15,1-1 41-15,-1 0 26 0,4-3 13 16,-2-3-3-16,2-1-24 0,-2-3-36 31,2 0-20-31,0-1-8 0,-2 0-5 0,0 0-1 16,-1 1 7-16,-1 0 23 0,1 4 24 15,-1 0 19-15,-1 4-6 0,0 0-47 16,0 2-79-16,0 0-93 0,2 0-67 16,0 3-18-16,-1 2 24 0,4 1 52 15,3 3 58-15,-4 4 42 0,1 2 16 16,2 0 4-16,-2 2 5 0,-1 4 0 0,1 0-1 0,-5-2 1 16,0 2-2-16,0 0-1 0,-5-2-1 15,1 1 2-15,-5-1-7 0,1-4-23 16,-2-1-43-16,-5 0-73 0,0-4-100 0,-5-3-140 15,2-2-159-15,-4-1-254 0,2-4-275 16,0-3-10-16,2-3 137 0,3-1 211 16,3-5 308-16</inkml:trace>
  <inkml:trace contextRef="#ctx0" brushRef="#br0" timeOffset="51199.79">27461 3963 39 0,'-4'-10'386'0,"-2"0"195"0,3 1 188 0,-1-2 196 16,3 4-228-16,1-2-87 15,0 2-7-15,0 0-24 0,-2 3-63 16,2 1-70-16,0 2-102 0,-1 0-133 16,1 1-139-16,0 1-115 0,1 2-59 15,1 1-16-15,1 4 17 0,2 4 41 16,2 4 36-16,1 5 17 0,0 5-2 0,0 6-12 16,3 0-10-16,-3 7-4 0,-1 4 6 15,-3 6 10-15,0 2 10 0,-2 4 11 16,-2 4 6-16,0 1-2 0,0 2-1 15,0 3-4-15,4 1-6 0,-1 2-8 0,0-1-2 16,2 1-8-16,0-2-8 0,-1 0-4 16,1-3-3-16,3 2-3 0,-3-6 0 31,-1-2 1-31,1-1-3 0,-1-6 0 0,0-3-3 16,1-3-3-16,-1-5-3 0,1-6-12 15,2-2-17-15,-2-7-37 0,-1-4-58 16,2-3-76-16,-1-6-96 0,-2-3-105 15,1-5-129-15,-3-2-146 0,-1-1-399 16,2-6-66-16,1-1 91 0,-1-3 195 0,-4-7 253 16,-1 4 407-16</inkml:trace>
  <inkml:trace contextRef="#ctx0" brushRef="#br0" timeOffset="52198.16">25046 4854 27 0,'12'0'317'0,"-1"0"124"0,1 1 141 16,3-2 140-16,3 0-228 0,6-3-59 15,4 0 20-15,8-1-24 0,8-1-25 16,9 0-32-16,7-1-28 0,11-1-31 0,7-1-28 16,10 0-33-16,10-1-25 0,13 1-24 15,2 0-33-15,6 1-36 16,1 1-36-16,1-1-34 0,2 4-28 0,-1-2-22 0,-4 3-15 16,-3-2-8-16,-10 2-3 0,-7-3 3 15,-6 3 4-15,-9-1 6 0,-4-2 4 16,-6 1 4-16,-6-1-3 0,-7-1 1 15,-7 0 6-15,-10 1 19 0,-6 0 31 0,-12 2 40 16,-6 0 43-16,-10 1 35 0,-2 1 19 16,-1 1-3-16,-6 1-15 0,0 0-34 15,0 0-104-15,-3 0-46 0,1 0 0 16,1 0 0 0,-2 0 0-16,-1 1-31 0,1 1-254 15,-2-1-188-15,-1 1-248 0,-6-1-287 16,0 2-362-16,-2 0-13 0,1 2 170 0,-3-3 288 15,-2 1 339-15,-4-7 391 0</inkml:trace>
  <inkml:trace contextRef="#ctx0" brushRef="#br0" timeOffset="53494.4">25142 5422 69 0,'-4'1'429'15,"0"1"169"-15,3 1 111 0,-2-2 90 0,3 1-380 0,0-2-168 16,-2 3-76 0,2-3-56-16,0 0-46 0,0 2-12 0,-2 5-1 0,2 3 0 0,-1 3 18 15,1 3 25-15,0 4 0 0,1 0-5 16,4 3-4 0,0-1-7-16,1 4-13 0,2 1-13 15,-2 1-20-15,1 3-13 0,-2-1-13 16,-1 1-6-16,0-1-8 0,-2-2-5 15,2 2-5-15,-4-5 11 0,3 1 4 0,-2 0-25 16,3-3-83-16,-3-3-100 0,2-1-133 16,1-4-198-16,-3-2-156 0,2-2-95 15,-1-4 52-15,0-3 130 0,-2-4 200 0,0 0 197 16</inkml:trace>
  <inkml:trace contextRef="#ctx0" brushRef="#br0" timeOffset="54266.87">25134 6054 124 0,'5'1'298'31,"-2"-1"30"-31,3-1 56 0,2 0-47 0,4-3-81 16,2 2-19-16,5 2 65 0,6 0 21 0,5 0-59 15,7 0-52-15,3-3-22 0,6 3-17 16,3 0-8-16,10 3-2 0,2-3 3 16,7 0-8-16,5 0-7 0,8 0-24 0,4 0-31 15,2 2-27-15,5 0-19 0,1 0-24 16,1-1-12-16,2 0-4 0,5-1 4 0,4-1 3 15,5 0-4-15,1-5 3 0,3 2-2 16,-4 0-5-16,-2-4-7 0,-2 2-3 16,-8 0-8-16,-10 2 0 0,-10-1 10 15,-12 1 23-15,-9 1 24 0,-8-2 21 16,-9 2 24 0,-9-1 9-16,-5 1 9 0,-9-1 24 15,-4 0 38-15,-9 3 46 0,0 0 42 16,-3 1 17-16,-2 0-6 0,1-2-32 15,-4 2-79-15,0-2-97 0,-3 0-83 0,0-2-69 16,-1 0-68-16,0 1-48 0,1 1-23 16,2 2-24-16,3-3-21 0,-2 3-2 15,4 0 15-15,-1-2 10 0,1 2 1 0,0-1-9 16,0 1-20-16,-2-1-80 0,1-3-171 16,-1 3-174-16,-1-2-71 0,-2 0 44 0,-2-3 143 15,-2-1 224-15</inkml:trace>
  <inkml:trace contextRef="#ctx0" brushRef="#br0" timeOffset="54649.93">27588 5392 78 0,'0'-6'448'16,"2"0"189"-16,-1 6 140 15,1-1 125-15,-1 1-362 0,1 0-146 0,-2 0-83 16,0 0-75-16,0 0-93 0,2 0-111 16,-2 1-76-16,0 3-37 0,1 1 10 0,1 4 54 15,0 4 66 1,1 4 45-16,-2 6 37 0,1 2 1 15,1 5-13-15,-3 3-15 0,0 1-3 0,1 4-9 16,2-1-6-16,-3 3-16 0,4-1-7 0,-4-2-22 0,0 1-25 16,0-2-8-16,0-2-7 0,0-1-7 15,1 0-34-15,1-3-113 0,0-3-194 0,2-5-333 32,3 3-311-32,-1-7-62 0,-3-2 117 15,-2-6 222-15,-2-4 329 0</inkml:trace>
  <inkml:trace contextRef="#ctx0" brushRef="#br0" timeOffset="55283.61">26251 5415 17 0,'1'-8'309'0,"4"1"183"0,-4-2 172 0,-1 2 162 16,0 1-170-16,0-2-28 15,0 2 6-15,0-2-1 0,-1 4-13 16,-2-1-59-16,3 4-103 0,-2-1-136 15,2 2-141-15,0 0-134 0,0 2-99 0,0-1-48 16,0 5 9-16,5 2 41 0,-4 7 51 31,4 4 44-31,0 3 26 0,0 3-5 0,1 3-20 0,2 4-13 0,-2-2-5 16,1 4 2 0,-1 1 1-16,0 0-4 0,3 3-8 15,-2-2-14-15,1 1-1 0,0-3-1 16,1 0 0-16,-1-1-4 0,0 0 7 15,0-1-5-15,0-3-7 0,-3-3-2 0,-1-2 3 16,1-3 3-16,-1-3-4 0,0-2-2 16,1-3-14-16,-4-3-38 0,2-2-68 0,-1-2-78 15,0-2-76-15,-2-2-66 16,0-2-71-16,0 0-75 0,0-2-69 0,-2-1-240 16,0 0-189-16,2-3 26 0,2-3 139 0,0 1 187 15,-2-4 310-15</inkml:trace>
  <inkml:trace contextRef="#ctx0" brushRef="#br0" timeOffset="56465.97">24298 5532 7 0,'-3'2'279'16,"-1"-2"149"-1,1 0 131-15,0 0 132 0,-1 0-187 0,-1 0-67 16,2-2 0-16,-1 2 7 0,0-2 2 16,2 1 7-16,0 1-5 0,2-1-29 0,0 1-44 15,0 0-49-15,4-2-52 0,-3 2-47 16,1-2-57-16,-1 2-58 0,3-1-55 16,1 0-32-16,2-1-4 0,7 0 17 15,8-1 20-15,10-1 21 0,11-3-1 0,7 1-17 16,6-1-24-16,-1 0-19 0,1 1-14 15,-4 0-6-15,-6 2-3 0,-2 0 3 16,-5 3 2-16,-4-2-4 0,-5 2 1 0,-3-1-5 16,-7 2-3-16,-3 0 0 0,-4 0 3 15,-4 0 0 1,-5 0 7-16,0 0 14 0,-3 0 15 16,1 0 24-16,-2 0 31 0,0 0 44 15,0 0 41-15,0 0 34 0,-2 0-133 16,1 0-69-16,-1 0 0 0,0 0 0 15,-1 0 0-15,-2-2 0 0,0 0 0 0,-2-4 0 16,-1-1 0-16,-2 1 0 0,-2-3 0 16,1 1 0-16,-1 1 0 0,2 0 0 15,-2-1 0-15,4 2 0 0,-1 1 0 16,4 0 0-16,2 4 0 0,2-3 0 0,-1 3 0 16,2 0 0-16,0 1 0 0,2-2 0 15,-2 2 0-15,1 0 0 0,1-2 0 16,-1 2 0-16,3 0 0 0,-4-1 0 15,6 1 0-15,2-2 0 0,5 2-64 0,5-1 5 16,4 1 16 0,-1 0-1-16,1 1-9 0,-3 1 1 0,-5 1-2 0,0 1 4 31,-2 0 4-31,-4 0 2 0,0 2-5 0,-2-2-3 16,-2 1-8-16,0-1-5 0,-4 1-4 15,0-2 10-15,-4 3 14 0,0 0 25 16,-4 1 19-16,-3 4-13 0,-4-1-60 15,-3 4-114-15,-3-2-174 0,2-1-244 16,2 0-292-16,2-4-340 0,5 3-24 0,5-4 154 16,5-6 262-16,6 0 334 0</inkml:trace>
  <inkml:trace contextRef="#ctx0" brushRef="#br0" timeOffset="57335.18">27367 5031 237 0,'0'0'417'0,"-2"-2"143"15,-1 1 127-15,2-2-153 0,-3 3-97 16,0-2-76-16,-1-1-74 0,-2 0-66 15,-2 0-58-15,0 2-45 0,-1-2-32 16,-2 2-17-16,0-1-3 0,1 2 1 0,-1-2 10 16,2 1 10-16,0 1-6 0,-2-1-11 15,1 1-14-15,1-2-18 0,0 2-8 16,3-2-4-16,1 2-5 0,2 0-6 0,1 0-9 16,2 0-11-16,-1 0-8 0,-1 0-2 15,2 0-2-15,1 0 4 0,-5 0 1 16,0 0 3-16,-5 2 5 0,-2 0 5 0,-6-1 9 15,-8 2 4-15,-8 0 2 0,-5 0 0 0,-9 1-4 16,-4 2-5-16,-3-1-3 0,-10-1-5 16,-3 4-2-16,-3-2-2 0,-5 1 3 15,2 1 4-15,-2-1 10 0,-2 1 9 16,4 0 5-16,-2-1 1 0,2 0-6 16,-3 2-10-1,0 1-7-15,3 0-5 0,6-1-2 16,7 2 0-16,2-4 0 0,10 2 0 15,2-2 0-15,7 1 0 0,3-1-1 0,4-1 3 16,2 0 3-16,1-1 2 0,-2-1 1 16,0 1 2-16,4-1 1 0,-1 1 0 15,3-3 3-15,4-1 6 0,0 0 6 16,4-1 8-16,1 0 6 0,4 0 0 0,-1-1-5 16,4 0-5-16,1-1-8 0,0 0-11 0,1 1-14 15,3-1-23-15,2 1-46 0,-1 1-73 16,3 0-84-16,-1 0-79 0,0 0-83 15,2 0-156-15,0 0-157 0,0 0-78 0,0 0 49 16,0 0 119-16,2 8 211 16</inkml:trace>
  <inkml:trace contextRef="#ctx0" brushRef="#br0" timeOffset="58048.35">25074 5672 261 0,'0'-2'446'0,"0"2"139"0,0 0 131 15,0 0-152-15,0 0-100 16,0 0-42-16,0-2-20 0,0 2-23 0,0-1-37 16,0 1-46-16,0-2-39 0,0 2-31 15,0 0-28-15,0 0-13 0,0 0-16 16,0 0-25-16,0 2-36 0,0-2-30 15,-1 0-30-15,1 0-12 0,0 0 1 0,1 0-1 16,-1 0-5-16,2 0-15 0,0 0-29 16,-1 0-39-16,1-2-32 0,4 2-5 15,3-1 18-15,4-2 30 0,12 1 34 0,5-4 27 16,8 3 4-16,6-1-3 0,4-1-5 16,7 0-2-16,5 0 9 0,5-1 10 15,9-1 9-15,7 2 11 0,13-3 7 0,5 0-2 16,10-3-10-16,6 2-11 0,4-5-11 15,3 1-14-15,1 1-7 0,0 0-9 16,-4 0-2-16,-5 2-4 0,-7 2 0 0,-7-2-2 31,-7 3 7-31,-4 0 0 0,-7-1 3 16,-6 1 3-16,-10 3 3 0,-7-2 13 16,-13-1 16-16,-8 3 25 0,-14 2 30 15,-9-1 42-15,-7 1 50 0,-1 1 48 0,-7 1 30 16,0 0 3-16,-2 0-32 0,-3-1-71 15,-1-1-139-15,-4 0-19 0,-4 1 0 16,1 0-35-16,-1-3-19 0,5 4 12 16,1-1 7-16,1 1 6 0,5 0 1 15,0 0 6-15,0 0-12 0,2 0-67 0,0 0-85 16,0 0-123-16,2 0-142 0,-2 0-184 16,-2 0-144-16,-1-1-203 0,-3 2-200 15,-6-1 45-15,-1 1 192 0,-4-1 239 0,-5-2 303 16</inkml:trace>
  <inkml:trace contextRef="#ctx0" brushRef="#br0" timeOffset="58769.19">27147 5097 228 0,'8'-2'396'0,"-7"2"103"0,3-2 104 15,-3 1-158-15,2 0-147 0,1-1-51 0,1 1-36 16,-1-2-35-16,5 0-38 0,1 0-26 15,4 0-28-15,2-1-10 0,4 0-22 16,1 0-9-16,3 1-4 0,1 1-10 16,-1 2-15-16,-2-3-15 0,0 3-9 15,0 0-14-15,-6 0-113 0,-2 3-243 0,-4-3-277 16,-5 2-92-16,-4 4 12 0,-4-3 144 0,-6 0 256 16</inkml:trace>
  <inkml:trace contextRef="#ctx0" brushRef="#br0" timeOffset="62217.43">26491 5234 223 0,'0'1'427'15,"0"0"131"-15,0 1 116 0,0-1-118 0,0-1-95 16,0 2-23-16,2-2-9 0,-2 0-11 16,0 0-40-16,0 0-76 0,0 0-88 15,0 1-67-15,0-1-55 0,0 0-40 0,0 1-40 16,0 1-33-16,0 0-35 0,0-1-12 15,0 2 8-15,0 3 20 0,0 2 31 16,1 3 31-16,-1-1 10 0,0 3-4 0,2 1-7 31,-2-2-9-31,1 3-2 0,-1-2 1 0,2 2 2 0,1 1 5 0,-2-2 1 16,2 1-2 0,1 0-7-16,-3-3-8 0,3 1-3 15,0-2 1-15,0 0 4 0,0-1 4 16,2-1 3-16,-2-1-7 0,0-1-48 15,0 1-71-15,0-3-91 0,0-1-103 0,-1-1-85 16,0 0-90-16,0 0-116 0,5-2-118 16,-3 1-40-16,3-2 65 0,-2-3 141 0,2 0 195 15</inkml:trace>
  <inkml:trace contextRef="#ctx0" brushRef="#br0" timeOffset="62732.44">26741 5331 11 0,'1'-5'305'15,"-1"1"183"-15,-3-1 134 0,2 2 122 16,-3 2-220-16,1-1-136 0,-2 1-106 15,-1 1-76-15,-2 0-61 0,-1 0-45 16,-1 3-21-16,-2 0-2 0,-1-1 8 0,2 3 7 16,-2 0-4-16,2 1 1 0,0 0-8 15,2 0-13-15,1 1-20 0,0 1-16 16,-2 1-9-16,4 1-9 0,0 1-3 0,1 1 0 16,0 0-3-16,1 0-13 0,2-3-16 15,0 3-8-15,4-3-1 0,1 0 1 16,2-2 8-1,-2 1 19-15,3-3 5 0,2 0-2 0,5 0 0 0,-1-3 1 0,6-2 2 16,-2-1 5-16,2-2 14 0,0-3 13 16,1 0 12-16,-5-1 14 0,2-4 8 15,-5 2 9-15,-2-1 5 0,-1-1 2 0,-1-2-2 32,-2-1 13-32,-4 0 13 0,1 3 0 15,-2-1-5-15,-3 3-24 0,-1 1-42 16,1 2-58-16,-2 1-49 0,-1 1-39 0,-3 1-21 15,1 3-13-15,-3-1-35 0,0 1-65 16,0 1-73-16,-1 2-118 0,2 0-172 16,-2 2-150-16,3 0-48 0,0 0 70 15,0 0 151-15,5-1 210 0</inkml:trace>
  <inkml:trace contextRef="#ctx0" brushRef="#br0" timeOffset="63151.46">26919 5342 29 0,'-1'-2'342'0,"-1"-2"162"0,1 2 120 16,-3-1 105-16,1 0-277 0,-2 1-122 15,-2 1-55-15,-1-1-34 0,-4 4-34 16,0-1-29-16,-1 2-37 0,-2 3-34 16,0 0-27-16,0 0-27 0,0 1-32 15,7 0-32-15,-1 0-21 0,4 1-17 0,4 0-4 16,-1-1 6-16,2 0 14 0,2 1 16 16,1-3 17-16,2 1 24 0,2-1 34 0,0 0 30 15,2-4 18-15,4 2 4 0,1-3-5 16,3-3-18-1,-1 2-18-15,1-4-15 0,0-1-8 0,-2 0-4 0,-2 0 10 16,-3-1 40-16,-1-1 40 0,-4 3 37 0,-1-1 25 31,-4 0 3-31,0-1-58 0,-3 3-76 0,0-1-100 16,-3 0-102-16,-2 0-120 0,-2 1-138 16,-1 2-181-16,-4 2-259 0,0 1-162 15,-2 4 37-15,2 0 155 0,-2-4 233 16,4-1 298-16</inkml:trace>
  <inkml:trace contextRef="#ctx0" brushRef="#br0" timeOffset="65519.66">29331 5313 48 0,'-2'0'389'0,"-1"0"159"0,1 1 125 16,1 1 121-16,-1-1-284 0,0-1-103 0,2 0-12 0,0 0 9 0,0-1 5 16,0-1-8-1,0 2-19-15,2-1-11 0,0 1-30 16,-1 0-52-16,1 0-64 0,0-2-79 0,2 1-92 16,4 0-76-16,3-3-50 0,9 2-21 15,7-4 2-15,7 2 24 0,7 0 26 16,3 1 19-16,5 1 10 15,3-1 8-15,-3 0 5 0,0 2 3 0,-3 0 5 0,-2-2 3 16,-6 1 1-16,-4 0 2 0,-4 0-4 0,-7 1 1 16,-2 1 2-16,-4-3 2 15,-3 1 7 1,-4 1 10-16,-4-2 16 0,-1 2 16 16,-2 1 15-16,-3 0 18 0,0-2 8 0,0 2 10 15,0-1 13-15,-1 1 15 0,-1-2-17 0,1 1-21 16,-1-2-26-16,0-2-39 0,1 1-37 0,-2-2-9 15,-2 2-4-15,1-4-4 16,0-1 1-16,-2 2 7 16,1-1 6-16,0 0 10 0,0 1 1 15,0-1 0-15,1 2 1 0,-1 0 3 16,1 0 7-16,0 4 11 0,1-3 13 16,1 2 0-16,-1 1-4 0,2 1-7 0,-3-2-6 15,3 0 5-15,-1 3 6 0,1 0 2 0,1 0 4 16,0-2-12-16,0 2-27 0,0 0-29 15,0 0-32-15,1 2-37 0,1-2-29 32,-2 0-20-32,1 0-7 0,3 3 13 0,0 0 46 0,1 2 51 15,5 1 53 1,4 2 44-16,2-1 26 0,3 3-5 0,-4-3-16 16,1-1-23-16,-3 1-22 0,0-2-18 15,-5 1-15-15,-2-4-2 0,0 4-7 16,-1-3-4-16,-4-1-1 0,-1 0-3 15,2 0-4-15,-2 0-1 0,0-1-6 0,-2-1-1 16,2 1 6-16,-1 3 7 0,-1-2 14 0,-1 3 15 0,-1 2 19 16,-3 1 19-16,-2 3-11 0,-7 3-88 15,-3 0-193-15,-10 0-335 16,-4-3-592-16,-3 3-272 0,-3-2 23 0,0-2 215 16,3-5 363-16,-1-2 496 0</inkml:trace>
  <inkml:trace contextRef="#ctx0" brushRef="#br0" timeOffset="66191.03">27326 5178 36 0,'3'-3'360'16,"0"0"177"-16,2-2 141 0,-5 2 133 0,1 0-259 15,1 2-97-15,-2-2-54 0,0 1-41 0,0 2-61 0,-3-1-71 16,-3 2-111-16,-4 1-91 0,-6 2-63 16,-8 2-33-16,-4 5-14 0,-7 2 26 0,-6 5 28 15,-2-1 13-15,-1 4 8 0,-3-1 5 32,-4 5 2-32,2-3-22 0,-6 4-69 15,-5-1-67-15,-5 2-59 0,-3 2-66 0,-2-3-88 0,2 2-87 0,4-1-112 16,5-1-98-1,5-4 28-15,4 0 115 0,2-2 167 0</inkml:trace>
  <inkml:trace contextRef="#ctx0" brushRef="#br0" timeOffset="66499.47">26706 5242 83 0,'-2'-3'452'0,"-1"2"156"16,-2-3 96-16,-1 0 86 0,-5 3-400 16,-2 1-160-16,-7 1-48 0,-5 4-1 15,-9 2-12 1,0 4-22-16,-6 2-23 0,-1 2-30 0,-7 2-32 15,1 2-29-15,0 2-18 0,-5 2-14 16,2 1-38-16,1-2-84 0,2 0-110 16,1 2-182-16,5-4-207 0,3-1-157 0,7 0 27 15,1-1 113-15,2-5 196 0,5-4 214 16</inkml:trace>
  <inkml:trace contextRef="#ctx0" brushRef="#br0" timeOffset="66744.83">26143 5220 272 0,'-5'-2'490'0,"-1"-1"109"0,-3 2 87 0,-4 4-168 15,-8 2-222 1,-5 5-103-16,-6 3-28 0,-6 5-21 15,-2 3-31-15,-4-1-29 0,4 4-24 16,-1 0-35-16,4 2-55 0,-1-1-68 0,0 0-97 0,3 0-155 16,3-3-190-16,4-1-127 0,1-2 13 15,3-4 101-15,6-3 169 0</inkml:trace>
  <inkml:trace contextRef="#ctx0" brushRef="#br0" timeOffset="66913.83">25560 5309 20 0,'-18'2'293'16,"-3"3"113"-16,-5 2 80 0,-6 4 58 0,-9 3-289 0,-3 8-175 0,-10 0-285 16,-3 5-196-1,-3 3-70-15,-3 2-3 0,-7-2 87 16</inkml:trace>
  <inkml:trace contextRef="#ctx0" brushRef="#br0" timeOffset="74303.39">21017 12162 68 0,'-1'0'246'0,"-1"2"114"16,1-2 95-1,1 0-48-15,0 0-46 0,1 0-34 0,-1 0-33 0,2 0-23 0,-1-2-38 16,2 2-47-16,-1-2-44 0,1 1-30 16,-2 0-19-1,4-1 0-15,-2-1 6 0,-1 2-2 16,1 1-7-16,2-2-8 0,3 0-10 15,0 1 1-15,1 1 6 0,7-2 5 16,2 1 5-16,2 1 0 0,4-3-8 16,6 3-5-16,0 0-14 0,4-2-18 15,5 0-14-15,3 2-7 0,2 0-15 0,-1-3-3 0,1 2 1 16,-2 0-4-16,-6 1-4 0,-3 0-15 16,-4 1-105-16,-7 0-175 0,-5 2-299 15,-3 1-292-15,-6 0-77 0,-3 1 103 16,-6-1 205-16,-7-2 297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06:11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16963 6751 116 0,'-2'3'282'0,"1"-1"124"15,-1-1 104-15,2 1-76 0,2-1-66 0,-2-1-11 16,1 0-46-16,-1 0-32 0,0 0-45 16,2 0-64-16,0 0-64 0,-1-1-57 15,-1 1-46-15,3 0-28 0,-1 0-9 0,0 0 12 16,3 1 48-16,4 0 58 0,2 1 47 0,5 0 32 16,6 0 7-16,3-2-26 0,4 2-35 15,1-2-28-15,1-2-17 0,2 2-11 16,2 0-14-16,-5 0-19 0,0 0-16 15,-3 0-13-15,-2 0-3 0,-4 0 2 16,0 0 9-16,-4 0 5 16,-3 0-4-16,2 0-80 15,-5 0-114-15,-3 0-150 0,1 0-210 0,-2 2-274 0,-1-4-18 0,-1 2 100 16,0-1 165 0,-2-4 226-16</inkml:trace>
  <inkml:trace contextRef="#ctx0" brushRef="#br0" timeOffset="796.77">19651 6801 42 0,'3'4'308'15,"2"-2"85"-15,4 0 55 0,-2-1 60 0,-1 0-256 16,2-1 17-16,6 0 62 0,2 0 51 0,6-1 29 16,7-2-59-16,1 1-69 0,6 0-52 15,5-4-34-15,8 3-23 0,3 1-24 16,5-4-20-16,-3 4-29 0,3 2-24 0,-2-3-22 15,0 3-14-15,-4-2-16 0,-3 2-14 16,-7 0-9-16,-5 2-8 0,-6 1-6 16,-3-3-3-1,-6 2 3-15,-4 0-2 0,-4-2-2 16,-5 3 6-16,-4-2 1 0,-2-1 5 16,0 0-7-16,-2 0-38 0,-2 0-62 15,2 0-94-15,0 0-107 0,-2 0-129 16,-1 0-158-16,3 0-170 0,0 0-37 0,-5-4 81 15,2 2 155-15,-2-3 210 0</inkml:trace>
  <inkml:trace contextRef="#ctx0" brushRef="#br0" timeOffset="2797.22">22761 6859 1 0,'-2'2'137'0,"2"-2"70"0,0 0 42 16,0 0-57-16,2 0-49 0,0 0-63 0,-2 0-41 15,1 0-24-15,1 0-24 0,0 0-16 0,-1 0 5 32,4 0 22-32,2 0 27 0,3 0 40 15,1 2 41-15,3-2 43 0,2 4 27 16,5-3 17-16,1 0 11 0,0 2-2 15,4-1-18-15,0 2-19 0,3-2-14 0,-1 0-10 16,4 1-11-16,3 0-7 0,1-2-8 16,3 1-7-16,4 1-8 0,-2-2-7 0,3 1 0 15,-1-2 2-15,1-2 0 0,2 2 3 0,3-1 5 16,4-2-10-16,0 0-15 0,4-1-18 16,0 0-21-16,1 0-18 0,1 0-14 15,-1-1-6-15,-3-1-4 0,-2 4-3 16,-6-4-2-16,-2 1-1 0,-4 1 1 0,-3 1 0 15,-2-2 3-15,-1 1 5 0,0 0 7 16,0-2 2-16,-4-2 7 0,1-1 2 16,-2 1 2-1,-2-1-2-15,-2-1-1 0,-3 1-1 16,-5 0-6-16,-3 2 0 0,-3-1 1 16,-4 2 6-16,-1-1 5 0,0 1 3 15,-6-1 1-15,4 1-7 0,-2 2-12 16,-1-3-13-16,1-3-9 0,-1 3-9 0,4 0-4 15,-5-2 1-15,2 0 0 0,2 0 1 16,-1 0 1-16,-1-2 2 0,0 2 5 16,0-2 4-16,-1 1 11 0,-1 0 5 0,-1 1-3 15,0-4-1-15,0 3-6 0,-3-3-8 16,2-1-11-16,-3 1-7 0,1-1-5 16,-2-2 1-16,0 0-5 0,1 2 1 0,-4 0 7 15,3-1 7-15,-1-1 7 0,-1 2 7 16,1-1 12-16,-3 3 9 0,2-1 1 15,-2 0-1-15,0 0-5 0,-1 1-9 0,0-1-11 16,-2-1-8-16,-1 1 0 16,0 0 2-16,-1 0 9 0,0-1 12 0,-2 0-2 15,2 0-4-15,-3 1-8 0,1-2-4 0,-2 1-12 32,0 1 1-32,-2-1 7 0,2 1 6 15,0 0-3-15,-2 0-4 0,-1 1-6 16,0 0-7-16,-1 2-7 0,-1-2 2 15,-4 1 4-15,0 2 11 0,-1 0 5 16,-6 0 5-16,1 0 3 0,-3 0-1 0,-1 0-1 0,-1 2 3 16,1-1-1-16,0 0 4 15,2 1 0-15,4 1-3 0,1 0-6 0,0 1-17 16,0 3-27-16,0-2-16 0,0 3-17 16,-4 0-20-16,3-1 9 0,-4 0 20 15,2 1 16-15,-2 2 15 0,-2 1 25 0,0 1 10 16,0 2 4-16,-1 1 3 0,3-2-2 15,-1 1-3-15,3 4-6 0,-3-1-14 16,2-1-26-16,4 1-11 0,0 2-4 0,0-2-3 16,5 2 3-16,-5 0 1 0,0 1-10 15,0 0-12 1,-4 0-9-16,4 1 6 16,-1-2 15-16,2 2 14 0,2 1 16 0,1-2 11 15,2 1 2-15,0 1 3 0,5 0 4 0,-1 2 6 16,-1 0-1-16,5 2-4 0,-1-1-8 15,1 2-6-15,0 0-5 0,2 1 0 0,0-2 3 16,1 1 4-16,4 3 5 0,-1-2 1 16,4-2 2-16,1-1 3 0,4 2 0 15,1 0 5-15,0-2 2 0,1-1-1 0,2-1 2 16,2 3 0-16,2-4-7 0,-1 3 2 16,2-3 7-16,-2 2 4 0,0-2 11 0,4 2 10 15,-2 0-1-15,-2-4 2 0,2 3 0 0,0-2-1 16,0 1 1-16,0-4 5 0,-2 2 1 15,3-1 2-15,-1-1 1 0,2 2-2 16,1-3-1-16,2 3 1 0,-1-3 1 0,6 0 4 16,0 1 6-16,2-3 2 0,3-1 5 15,2 3 1-15,4-2-2 0,-1 1-2 0,2 0 1 16,-1-1-3-16,-4 0-1 0,2 1 3 31,-2-1 6-31,-3-1 1 0,-1 1-26 16,1-2-43-16,0 0-58 0,0 1-71 0,1-2-50 15,2 0 13-15,2-2 48 0</inkml:trace>
  <inkml:trace contextRef="#ctx0" brushRef="#br0" timeOffset="5029.96">14756 5565 161 0,'-5'-8'246'16,"-1"1"76"-16,-1-4 66 0,-2 4-188 15,0-2 17-15,-1 1 3 0,-2 2-22 16,-3-3-11-16,0 0-17 0,-5 0-15 0,-2 0-12 0,0-1-8 31,-3 1-1-31,1 2-10 0,-3-4-14 0,0 4-22 0,-1 1-23 0,-2 0-32 16,-2 2-26 0,-3 1-24-16,-3 3-11 15,-2 1-6-15,-2 4 1 0,-5 2-1 0,3 1 2 16,-7 3-2-16,0 1 1 0,-2 1 0 15,-3 4 4-15,3 1 1 0,2 3 6 0,0 1-1 16,5 0-3-16,1 3 0 0,5 0-3 16,2 0 0-16,4 1 2 0,5-1 2 15,2 1 3-15,2 2 8 0,3-5-4 0,4 1-1 16,1-1-1-16,1-2 1 0,3 0 10 16,1-1 11-16,-4 4 10 0,1-4 7 15,-2 1-2-15,1-1-43 0,1-4-64 0,0 1-55 16,1-1-33-1,3-1-21-15,0-3 24 0,3-3 51 0,0-1 45 0,3-2 33 16,2-2 31-16,0-3 32 0,0 1 33 0,2 0 32 16,1-2 33-16,0 0 31 0,0 0 21 15,0-2-1-15,-2 2-16 0,2-3-39 16,0-1-67 0,0 0-71-16,-2-4-52 0,2-1-39 15,0-4-25-15,0 1 13 0,0 1 23 16,2-4 22-16,0 2 29 0,2-1 34 15,-2 2 40-15,-1 1 65 0,2 2 72 16,-1 3 56-16,-2 2 36 0,0 0 7 0,0 3-38 16,0 0-56-16,0 1-52 0,0 0-41 15,0 0-30-15,-2 0-31 0,2 1-28 0,-3-1-27 0,2 3-24 16,-1-1-13-16,-4 1 4 16,1 3 11-16,-3 1 16 0,-1 3 9 0,-1 1-4 15,4-2-16-15,1 1-12 0,2-3-3 16,1 0 6-16,1 1 13 0,-1 1 13 15,2-2 11-15,2 0 6 0,-1 1 2 0,-1 0 6 16,4 0 6-16,0-2 8 0,1-2 13 16,0 2 15-16,4-1 31 0,-1 0 27 15,5 0 22-15,3-1 12 0,1-2 7 16,5-1-121-16,5-2-272 0,3-1-247 0,0-2-95 31,0-1-13-31,-5-1 131 0,-8 2 245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07:16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16731 6828 7 0,'5'3'274'0,"1"-2"142"0,-6 1 84 0,0-2 47 16,1 0-260-16,1 0-106 0,-1 0-35 0,1 0 3 15,1 0 34-15,2 1 26 0,3-1 0 16,6 0-11-16,4 0-5 15,5-1-6-15,4 1-15 0,6-2-19 0,1 1-37 0,1-1-39 16,-2 1-33-16,0-2-39 0,0 1-119 16,-2 4-210-1,-2-2-335-15,6-2-181 0,-4-1-23 0,2-1 126 16,-1-5 229-16,-2-1 304 16</inkml:trace>
  <inkml:trace contextRef="#ctx0" brushRef="#br0" timeOffset="871.26">20584 6869 7 0,'6'3'295'16,"-3"-1"151"-16,-1-2 96 16,-2 2 82-16,1 0-216 0,-1-2-106 0,0 0-24 15,2 0 3-15,0 0 0 0,-2 0-35 16,1 0-52-16,2 0-37 0,2 0-25 15,6 0-10-15,0-2-4 0,5 2-3 16,3-2-20-16,3 2-29 16,3-2-23-16,-1 2-19 0,3 0-12 0,0 0-99 15,-2-3-157-15,0 3-266 0,-2-1-349 16,2 0-108-16,2-3 80 0,-2 2 184 0,0-3 279 16</inkml:trace>
  <inkml:trace contextRef="#ctx0" brushRef="#br0" timeOffset="1717.82">23346 6868 156 0,'-3'0'334'0,"1"0"123"16,2 0 118-16,0 0-104 0,0 0-54 15,0 0-30-15,0 0-17 0,0 0-17 0,0 1-19 16,0-1-30-16,3 0-43 0,-1 0-55 16,0-1-41-16,-1 1-20 0,4 0-1 15,3-1 23-15,1 0 24 0,4-2 17 0,6 1-2 16,4 2-21 0,4-2-33-16,2 2-30 0,4-3-35 0,0 0-23 0,4 2-23 15,-1-1-13-15,5 0-15 0,0 2-2 0,2-1-1 16,-2 1-32-16,3 1-131 0,-6-1-224 15,1 4-380-15,-8-4-427 0,-2 1-107 16,-7-1 122-16,-11-1 258 0,-8-4 377 0</inkml:trace>
  <inkml:trace contextRef="#ctx0" brushRef="#br0" timeOffset="3368.17">20527 6951 121 0,'-9'0'266'0,"2"-4"86"0,2 1 100 15,2 2-80-15,1 1-3 16,2-1 9-16,0 1 8 0,2 0-44 16,1-1-78-16,1 1-77 0,2-3-52 15,5 1-28-15,6 2 1 0,5-2 10 0,8-4 10 16,5 3-10-16,3-1-15 0,5 0-11 15,0 0-8-15,-4 1-9 0,-2-1-7 16,-1 1-6-16,-5 1-7 0,-3 1-8 0,-5-1-12 16,-2-1-10-16,-9 3-13 0,-2-1-5 15,-4 2 8-15,-3-1 13 0,-3 0 21 16,0 0 19-16,0 0 17 0,-1 0 5 16,-3 0-3-16,1 0-14 0,-3 0-22 0,-2 0-30 15,-5 0-26-15,-7 2-16 0,-7-2-8 16,-8 1 6-16,-4-1 9 0,-7 2 11 15,-2-4 3-15,4 2 4 0,3 0-2 0,6 0-2 32,8 0-4-32,5 0-2 0,8 0-6 0,4 0-4 15,4 0-10-15,3 0-29 0,3 0-50 0,3 0-61 0,1 0-19 0,6 0 13 16,5 2 39-16,8 1 60 0,11-2 66 31,5 1 26-31,5-2-5 0,2 0-9 16,-2-2-10-16,-6 1-10 0,-6 1-11 0,-7 0-1 15,-10 0 15-15,-6 0 41 0,-6 1 47 16,-3 1 40-16,-5-2 14 0,-5 1-16 16,-8 1-52-16,-9-1-147 0,-9 2-201 0,-8 1-412 15,-6 4-241-15,-2 1-51 0,-5 0 118 16,-3-3 212-16,-3-4 365 0</inkml:trace>
  <inkml:trace contextRef="#ctx0" brushRef="#br0" timeOffset="12001.98">26361 6917 33 0,'-1'0'193'0,"1"0"88"0,-2-1 72 0,2 1-35 0,0 0-25 0,0 0-10 15,2 0 2-15,-2 0-1 0,1 0-31 0,-1 0-52 32,0 0-54-32,2 0-53 0,-1 0-36 15,-1 0-18-15,4 0-12 0,-4 0-14 16,1 0-13-16,2 0-9 0,1 0-2 0,3 1 8 15,0-1 17-15,4 4 25 0,4-3 21 16,3 0 17-16,6 1 1 0,3-2 3 16,6 0 3-16,6 0 8 0,7-2 10 15,8 2 11-15,1-2 5 0,2-2-9 0,3 2-17 16,2-2-22-16,0 3-16 0,3 0-10 16,1-1-8-16,5 1-6 0,5 1-3 0,4 0-3 15,6 0-3 1,3 0-2-16,2 0-7 0,7 0 1 15,2-2-1-15,6 2-2 0,3-1 6 0,-2 1 6 0,1-2 4 16,-5 1 8-16,-5 1 9 0,-3 0 1 0,-5 0-8 31,-2-2-2-31,-6 1-8 0,-2-1-12 16,-10 1-7-16,-3-1-3 0,-7 2-4 0,-3 0 1 16,-3-1 2-16,-2 1 2 0,-3 0 2 15,-3 0-3-15,-2 1-2 0,-3-1 4 0,-1 0 2 16,-5 2 1-16,-4-1 2 0,-1 1-2 15,-4-1-4-15,-6 1 1 0,-1 1 2 16,-6-2 6-16,-1 1 12 0,-3-2 11 16,0 1 8-16,-5-1 14 0,1 0 15 0,-2 0 21 15,-1 0 28-15,0 0 33 0,-2 0 21 16,0 0 19-16,0 0 2 0,0 0-9 0,0-1-18 16,0 1-20-16,0 0-23 15,0-2-21-15,0 2-22 0,0 0-21 0,0 0-15 16,0 0-12-16,0 0-11 0,-2 0-6 15,2 0-4 1,-2 0-9-16,2 0-11 0,0 0-8 0,0 0-7 0,0 0-30 16,0 2-130-16,0-2-183 0,-1 0-273 0,-1 0-371 15,1 4-309-15,-7 3 31 0,-10 3 188 16,-4-1 299 0,-11 2 365-16</inkml:trace>
  <inkml:trace contextRef="#ctx0" brushRef="#br0" timeOffset="14655.27">4224 7583 25 0,'2'2'332'15,"0"-1"179"-15,-4-1 120 0,2 0 81 16,0 0-289-16,0 0-133 0,2 0-79 15,-2 0-24-15,1 0-4 0,1 0-23 16,-1 0-43-16,5 2-46 0,-1-2-35 16,6 0-5-16,5 2 25 0,2-2 36 0,5 0 23 0,6-2 7 15,1 0-7-15,3 1-13 16,5-2-17-16,6-1-10 0,2 1-9 16,6-3-11-16,5 1-16 0,6-1-13 15,5 2-10-15,2-1-12 0,7 0-8 16,1 2 7-16,7 0 13 0,7 1 12 0,6 2 22 15,8-2 16-15,5 2-1 16,2 0-11-16,4-2-11 0,-3 1-12 16,3 1-6-16,0 0 7 0,-3 0 22 15,-6 0 27-15,-4 0 18 0,-8 1 15 16,-6-1 1-16,-7 0-9 0,-6 2-9 0,-9-2-5 16,-6 0-3-1,-9-2-4-15,-10 2-3 0,-8 0-9 0,-10-1-4 16,-7 1 13-16,-9 0 26 0,-4-2 33 15,-2 2 38-15,-3-1 35 0,2 1 15 16,-2-1 2-16,0 1-10 0,0-2-42 16,0-1-48-16,-2 2-108 0,2-3-23 0,0 3 0 15,0 0 0-15,0-1 0 0,-1-1 0 16,-1 1 0-16,2 0-208 0,-2 0-188 16,1-1-182-16,-4 1-244 15,0-3-437-15,-6 0-147 0,-1 4 101 0,-6-2 215 0,-3 1 325 16,-4 1 453-16</inkml:trace>
  <inkml:trace contextRef="#ctx0" brushRef="#br0" timeOffset="17332.9">28907 5502 5 0,'0'-2'96'15,"0"-1"52"-15,0 0 39 0,0 0 25 0,0 0 8 16,0 0 1-16,0 2 2 0,0-1 4 16,0 2 2-16,0-1 6 0,1 1 11 0,1 0-1 15,-2-2-9-15,0 2-7 0,0-1-5 16,-2 1-8-1,1 0-12-15,1 0-13 16,0 1-5-16,-5-1-9 0,4 2-27 16,-3-2-35-16,1 0-38 0,-2 0-42 15,1-2-43-15,-4 2-18 0,-3 0-2 0,0 0 8 0,-3 2 19 16,-2-2 19-16,-2 3 16 0,-3 1 9 16,-1 2-2-16,-3 2-12 0,-2-1-17 15,-3 6-13-15,0 0-8 0,0 2-8 0,2 1-1 16,1 2-2-16,-3 1-2 0,0 1 1 15,-2 5-3-15,-1 5 4 0,-3 1 1 16,3 3 5-16,3 1 1 0,1-2-4 16,5-1-11-16,4-2-24 0,1 0-46 0,4-5-49 15,6 0-34-15,0 0-27 0,1-3-5 32,3-5 14-32,0 2 21 0,2-6 15 0,0-2 18 15,1-1 24-15,1-2 25 0,1-4 31 16,0 0 35-16,0-2 34 0,0 0 37 15,0-2 36-15,0 1 29 0,0-1 25 0,0-1 17 16,0-1 27-16,1-1-7 0,-1 0-12 16,2 0-14-16,-2-1-19 0,3-4-34 15,-3 1 2-15,1-4 8 0,1 1 7 16,-1-1 7-16,1-1 9 0,1 0 1 0,1 0 2 16,-3 0 7-16,2 2 1 0,-1-1-1 15,0 4 1-15,-1 1-4 16,1 1 1-16,-2 4 1 0,0-1-2 15,0 2-11-15,-2 0-11 0,2 0-16 0,-1 0-24 0,-1 3-16 16,0-2-31-16,1 1-35 0,-2 1-35 0,-4 2-23 31,1 2-25-31,-5 2-4 0,0 3 8 0,3 3 13 0,-3-1 11 0,4-1 6 16,3-1 4-16,0 1-1 0,3-5-4 16,1 1-5-1,1 0-19-15,-1-3-55 0,5-1-84 0,0-1-81 16,2-1-87-16,5 2-122 15,6-5-122-15,8-4-129 0,8-3 30 16,8-6 100-16,4-4 171 0,4-4 206 0</inkml:trace>
  <inkml:trace contextRef="#ctx0" brushRef="#br0" timeOffset="18748.41">3906 7440 88 0,'7'-8'479'16,"-1"2"182"-16,-3 0 115 0,1 3 81 0,-2 0-412 15,0 2-150-15,0 1-26 0,-1 0 24 16,-1 0 45-16,0 0 22 0,-1 1-20 0,-1-1-42 16,0 3-36-16,-2-1-54 0,-4-1-65 15,-2 4-49-15,-10 1-44 0,-7 3-37 16,-6 3-5-16,-2 3 18 0,-8 0 27 16,-1 2 22-1,-2 1 16-15,-6 1 6 0,0-2-3 16,-4-3-14-16,-2 1-16 0,1-3-14 0,0-3-12 15,2-3-11-15,4-2-3 0,1-1-2 16,1-6 3-16,3 1-2 0,2-3 7 16,4-2 1-16,4-2 22 15,2-2 20-15,1-1 20 0,5 0 26 0,1-1 18 16,2-1 0-16,3 3 0 0,2 1 2 0,3 3-6 16,6 1-90-16,3 1-43 0,2 4 0 15,3-1 0-15,1 1 0 0,2 1 0 16,0 0 0-16,0-2-65 0,2 2-103 0,-1 0-21 15,1 0-40-15,-2 2-62 0,3-2-56 16,-2 1-47-16,2 1-67 0,2 2-79 0,0 1-57 31,0 1-86-31,0 1-114 0,4 2-137 16,-3 3 64-16,1 0 141 0,-2-1 199 0,-2-2 217 16</inkml:trace>
  <inkml:trace contextRef="#ctx0" brushRef="#br0" timeOffset="19576.09">3767 7319 12 0,'5'-1'64'0,"-2"0"32"0,0 0 6 0,-1-2 61 16,-1 3 116-16,-1 0 131 0,0 0 101 15,0 0 49-15,0 3 22 0,-1-2-18 16,-1 0-47-16,2 0-50 0,-1-1-46 0,-1 3-57 16,2-3-64-16,-3 0-54 0,3 0-41 15,0 0-34-15,0 2-29 0,0-2-25 16,0 2-21-16,0-2-32 0,3 2-47 0,-1-2-49 16,-1 1-13-16,4 0 5 0,3 4 21 15,2-1 39-15,4 2 41 0,0 2 11 16,3-3 1-16,1 3-3 0,1-3-3 15,-1 1 3-15,2-1-3 0,-3 1-8 0,3 0-12 16,-5-1-11-16,-1-1-11 0,2 0-17 16,-5 0-9-16,0 1-3 0,-3-1-5 15,-3 1-3 1,0-2-1-16,-2 0 3 0,-3-1-2 16,0 1 4-16,0-1 10 0,-2 1 38 15,-1 3 37-15,-4 3 36 0,-5 3 20 16,-7 5-14-16,-8 4-142 0,-8 1-245 0,-6 5-349 15,-6 1-598-15,-4 0-257 0,-4 4 53 16,-4-3 233-16,-4-4 357 0,-6-2 494 0</inkml:trace>
  <inkml:trace contextRef="#ctx0" brushRef="#br0" timeOffset="30550.71">16196 10228 6 0,'5'-2'294'0,"0"2"181"0,-2-2 133 16,0-1 95 0,-1 1-234-16,4-1-138 0,-3 0-89 15,2 0-50-15,0-1-17 0,3-1-6 16,2 1-15-16,3-2-19 0,3 2-21 0,0-1-18 15,4-1-11-15,4 4-7 0,0 2 5 0,5-3 9 0,4 1 3 16,4 2-4-16,6 5-15 16,6-5-10-16,5 2-10 0,9 1-2 0,10 0 7 0,6-3 22 31,11-3 11-31,8 0 7 0,6-4 0 16,7 1-7-16,8-1-15 0,3 0-15 15,4-1-13-15,5 1-10 0,0-2-9 0,6 3-11 16,-2-4-5-16,1 5-5 0,-1-3-6 15,-4 0 2-15,-6 4-4 0,-7-4 0 16,-8 3-3-16,-11-1 1 0,-10-2 1 0,-12 2 3 16,-10 2 9-16,-14-2 19 0,-7-1 26 15,-9 3 35-15,-9 0 24 0,-7 2 16 16,-9-3 4-16,-2 5-5 0,-6-1-21 16,0 1-11-16,-4 0-11 0,0 0-6 0,0 0-3 15,-2 0 1-15,0 1 3 0,2-1-3 16,0 0-9-16,-1 0-15 0,-1 0-19 0,2 0-18 15,0 0-10-15,0 0-10 0,0 0-5 16,0 0-2-16,0 0 0 0,0 0 1 16,0 0 2-1,0 0 2-15,0 0 3 0,0 0 1 0,0 0-3 0,0 0-30 16,0 0-108-16,-1 2-164 0,1-2-234 16,-5 0-292-16,4 0-315 0,1 0-146 0,-5 3 96 15,-3 3 238 1,-2-3 306-16,-1-3 328 0</inkml:trace>
  <inkml:trace contextRef="#ctx0" brushRef="#br0" timeOffset="32232.06">22183 10124 37 0,'0'0'180'16,"0"0"59"-16,0 0 54 0,0 0-47 0,0 0-8 0,0 0 30 15,0 0 41-15,0 0 25 0,0 0-8 16,0 0-41-16,0 1-43 0,0-1-30 15,0 0-11-15,0 0-2 0,0 0 2 0,0 0-4 16,0 0-4-16,0 0-11 0,0 0-16 16,0 0-18-16,0 0-20 0,1 0-22 15,-1 0-21 1,0-1-16-16,0 1-14 0,0 0-6 16,0 0-2-16,2 0-1 0,-1 0 4 15,-1 0 5-15,0 0 3 0,0 0-2 16,3-2-2-16,-3 2-5 0,2 0-6 0,-2 0-1 15,0 0 2-15,0 0 2 0,0 0 4 16,0 0 3-16,0 0-2 0,0 0-6 16,0 0 1-16,0 0-1 0,0 0 2 0,0 0 8 15,0 0 4-15,1-2-1 0,-1 2-7 16,0 0-11-16,0 0-13 0,2 0-9 16,-2 0-10-16,0 0-2 0,1 0-5 0,-1 0-4 15,2-1-2-15,0 1-9 0,-2-1-7 16,3 1-3-16,3-2 12 0,2 0 10 15,10 0 7-15,0 2 11 0,5-3 1 0,4 1-7 16,-1 2-8-16,1-2-6 0,3 2-2 16,0 0 0-16,2 0-1 0,1 2 2 15,4-1 8-15,-1 3 10 0,3-2 11 16,4 0 14-16,4 1 14 0,4-2 13 16,6 3 6-1,6-2 1-15,4 1-9 0,5 0-9 16,6 3-13-16,2 0-16 0,-2 1-14 15,3 3-12-15,-7 0-7 0,0 2-6 0,-3-1 2 16,1 1 5-16,-1-2 6 0,-2 0 3 16,3-2 0-16,0 1 3 0,-4-3 3 15,0 0 0-15,0-2 2 0,5 3 4 0,-2-4 3 16,4 2 5-16,3-3 3 0,2 0 5 16,0-2 2-16,1 1 0 15,-4-1-3-15,0 0-1 0,0-1-6 16,-3-1 4-16,-5 1 8 0,-1 0 10 0,-3 1 12 0,-1-4 17 15,-4 3 9-15,-5 0 6 0,-3-1 7 16,-4-2-1-16,-4 4-2 0,-5-3-5 16,-2 1-10-1,-4 2-9-15,-3-2-10 0,-2 2-8 0,-6 0-37 0,-4 0-13 0,-4 0 0 32,-4 0 0-32,-4 0 0 0,-3 0 0 15,-1 0 0-15,1 0 0 0,-3 0 0 16,0 0 0-16,0 0 0 0,0 0 0 15,0 0 0-15,0 0 0 0,0 0 0 0,0 0 0 16,0 0 0-16,0 0 0 0,0 0 0 16,0 0 0-16,0 0 0 0,0 0 0 15,0 0 0-15,0 0 0 0,0 0 0 0,0 0 0 16,0 0 0-16,0 0 0 0,0 0 0 16,0 0 0-16,-3 0 0 0,3 0 0 15,0 0 0-15,0 0 0 0,-2 0 0 0,2 0 0 16,0 0 0-16,0 0 0 0,-1 0 0 15,1 0 0 1,-2 0-81-16,2 0-566 0,0 0-260 16,-1 0-390-16,1 0-169 0,0 0 75 0,0 0 239 15,9-4 348-15,2-3 436 0</inkml:trace>
  <inkml:trace contextRef="#ctx0" brushRef="#br0" timeOffset="33203.83">27689 10296 56 0,'-6'-2'371'16,"-1"2"160"-16,4-1 120 0,-3-2 88 16,5 0-213-16,-1 0-89 0,1 0-13 15,1 0 3-15,0 1-25 0,0 2-62 16,1-1-78-16,-1 1-80 0,2 0-73 0,-1 0-58 15,-1 0-44-15,5-1-36 0,-4 1-21 16,4-2-10-16,3 0 0 0,7 1 11 0,7 0 18 31,8-1 22-31,9 0 12 0,9 0 10 0,8 2 2 0,9-3 1 0,11 2-2 32,10 0-5-32,5-2-4 0,7-2-3 15,6 2 1-15,4-1 3 0,3 0 6 16,-7 3 2-16,-2 0 2 0,-3-1 2 0,-12 0-3 15,-8 1-3-15,-8 1-2 0,-7 0 0 16,-11-1 2-16,-6-1 0 0,-10 0-2 0,-9 1 10 16,-10 0 68-16,-6-1 89 0,-7 1 84 15,-3 1 73-15,-2 0 54 0,-2 0-30 16,-1 0-93-16,0-2-98 0,-4-1-87 16,1 2-70-16,3 1-82 0,0 0-100 0,1 0-133 15,1 0-149-15,1-2-201 0,0 1-207 16,1-1-202-16,-1 2-100 0,8 3 96 15,3 0 211-15,0-1 268 0,10-2 291 0</inkml:trace>
  <inkml:trace contextRef="#ctx0" brushRef="#br0" timeOffset="34068.98">30553 10194 62 0,'-3'-1'199'16,"-1"-1"48"-16,1 0 71 0,0 0-7 16,0 2 9-16,0-3 42 0,1 2 56 15,1 0 21-15,-2 1-46 0,3 0-47 16,0-2-24-16,-2 2-12 0,2 0-19 0,0 0-19 16,2-1-17-16,-2 1-8 0,0 0-7 15,0 0-9-15,1 0-12 0,1 0-24 0,-1 0-37 16,1 0-47-1,2 0-57-15,-1 0-43 0,6-3-12 0,3 3 2 0,9 0 14 16,9 0 20-16,5 0 15 0,1 0-9 16,5-2-9-16,2 2-5 0,-4-3 2 0,4 1 5 31,-7 1 4-31,-1 1-7 0,-6-1-5 16,-4 1-10-16,-9 0-10 0,-2-2-11 0,-5 2 3 15,-4 0-2-15,-3 0-4 0,-2 0-78 16,-2 2-132-16,1-2-164 0,-4 0-154 15,-2 1-150-15,-7 2-145 0,-2 0-98 0,-7 3-4 16,-6 1 112-16,-2-1 165 0,-4 0 234 16,2-1 231-16</inkml:trace>
  <inkml:trace contextRef="#ctx0" brushRef="#br0" timeOffset="34286.25">30598 10259 137 0,'-10'7'273'0,"5"-4"66"0,2 0 108 0,3-1-39 0,1-2 11 15,2 1 74-15,-1-1 89 0,1 0 19 16,0-1-50-16,1-1-27 0,3 0-17 0,3 0-39 15,4 0-35-15,7-2-32 0,1 0-35 16,1 1-40-16,1-1-28 0,5 2-29 16,-2-1-31-1,-1 1-127-15,0 1-111 16,-4 1 0-16,-6 1 0 0,1 1 0 0,-4 1 0 16,-4-1-9-16,4 2-349 0,-5 0-220 15,1-1-283-15,4 3-350 0,0-2-199 16,4 0 77-16,-1 1 226 0,3-2 312 0,-2-2 372 15</inkml:trace>
  <inkml:trace contextRef="#ctx0" brushRef="#br0" timeOffset="34819.37">31612 10212 239 0,'-9'-3'433'16,"4"-3"133"-16,-2 3 125 0,-2-2-119 0,4 4-84 15,1 0-26-15,0-1-16 16,3 0-33-16,1 2-67 0,1 0-77 0,1 0-91 15,1 0-87-15,0 0-66 0,7 0-8 0,1 2 28 0,8 1 37 16,6 0 39-16,7 1 31 0,5-1-13 16,0 2-40-16,1-4-36 0,-1 2-15 31,-3 2-11-31,4-2-12 0,-3 0-9 0,0 1-8 16,-4-1-4-16,-2 0-3 0,-3 0 5 15,-3-2-1-15,-4 1-5 0,-4 0-5 16,-3-1-4-16,-6 0-53 0,-1 1-87 0,-5-2-144 15,0 0-171-15,-3 3-234 0,-1-3-157 16,0 0-65-16,-5 0 25 0,-1 2 140 0,-5-2 229 16,0 3 206-16</inkml:trace>
  <inkml:trace contextRef="#ctx0" brushRef="#br0" timeOffset="35010.89">31853 10291 56 0,'-9'5'445'0,"3"-2"246"0,6 1 198 0,2-2 147 0,1-1-338 16,-2-1-202-16,3-1-135 0,2 1-58 15,6 0-13-15,1-2-12 0,9 0-27 16,3 1-38-16,6 0-73 0,-3 1-61 16,-1 0-35-16,0-2-25 0,-2 4-14 0,-3-2-275 31,-1 0-583-31,-5 1-339 0,-3 0-96 16,-4 1 40-16,-8 1 321 0,-4 0 513 0</inkml:trace>
  <inkml:trace contextRef="#ctx0" brushRef="#br0" timeOffset="40220.33">27890 6934 134 0,'2'10'612'0,"-2"0"247"0,-4-5 186 0,2-3 138 16,2 0-487-16,0-2-236 0,0 0-87 15,0 0-38-15,0 0-10 16,0 0-37-16,0 0-69 0,2 0-96 15,-2 0-204-15,-2 0-344 16,2 0-586-16,0 0-292 0,2 4-49 0,6-2 166 0,2-7 329 16,1-4 495-16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08:11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16343 4767 18 0,'0'1'98'0,"0"-1"29"0,0 0 20 15,0 0 9-15,0 0 13 0,-1 0 17 16,1-1 18-16,0 1 18 0,0 0 11 16,0 0 3-16,0 1-5 0,0-1-10 0,0 0-21 0,0 0-21 0,0 0-13 15,1 0-12-15,-1 0-8 0,0 0 1 16,0 0-2-16,2 0-1 0,-2 0-7 16,1 0-13-16,-1-1-18 0,0 1-19 15,0 0-22-15,0 0-20 0,2 0-19 16,-2 0-13-16,0 0-15 0,2 0-10 15,-1 0-5-15,-1 0-1 0,2-2-1 0,-1 2 2 16,1 0 0-16,1-1 6 0,1 1 6 16,0 0 7-16,5 0 5 0,1 0 7 15,1-3 1-15,5 3-1 0,0 0-7 0,4 0-4 16,1 0-7-16,-2 0-3 0,3 0 1 16,-2 0-1-16,1 3 4 15,1-3 2-15,0 1 2 16,0 1-1-16,1-1 1 0,2 1 1 15,0-2 1-15,4 2 2 0,-1-2 2 0,2 0 1 16,0 2-2-16,2-2-2 0,-1 0-1 0,3 0-1 16,-3 2-1-16,4-2 1 15,2 2 2-15,2-2 3 0,4 0 2 0,4 1 1 16,5-1-1 0,0 3-1-16,2 0-2 0,-1 0 2 15,3-2-1-15,0 2 2 0,-1 2-4 16,2-2-2-16,-5 0-4 0,3 1-2 15,4-1-1-15,1 2 1 0,3-3-1 16,4 3 2-16,4-1 1 0,5-2 0 0,6 4 2 0,0-4 1 16,5 1 4-16,2 0 1 0,2 0 0 15,3-1-1-15,2-1 2 16,1 0-2-16,-4-1-2 0,-1-1 2 0,-9 1-4 16,-2-1-1-16,-10 1 1 0,-5-2 6 0,-4 2 18 15,-7 0 27-15,-5 0 25 0,-5 0 14 16,-5 0 8-16,-5 0-8 0,-4 0-17 15,-7 0-17-15,-5 0-12 0,-6-2-4 16,-5 2 3-16,-2 0 26 0,-5-1 39 16,-1 1 35-1,0 0 29-15,0 0 13 0,0 0-6 0,0 0-22 0,0 0-27 0,0 0-25 32,-1 0-28-32,1-2-26 0,0 2-26 15,0 0-22-15,0 0-17 0,0 0-13 16,0 0-10-16,0 0-9 0,0 2-23 0,0-2-84 0,0 0-140 15,0 0-196-15,0 0-280 0,4 0-250 0,3 0-68 0,6 3 114 32,7-3 219-32,2-2 293 0,3-2 262 0</inkml:trace>
  <inkml:trace contextRef="#ctx0" brushRef="#br0" timeOffset="710.15">22073 4816 48 0,'-15'-3'314'0,"2"-3"76"16,2 0 26-16,1 0 34 0,1 0-292 0,2 2-15 0,-2-1 45 0,4 3 69 16,-1-2 54-16,1 2-9 0,2 0-16 31,1-1-12-31,1 3-6 0,1-2-11 0,0 2-10 15,1-1-21-15,2 1-41 16,1 0-61-16,2-3-57 0,5 3-54 0,8-2-40 16,11 2-6-16,13-2 13 0,11 2 8 0,7 2 7 15,11-2 1-15,6 2-1 0,6 2-2 16,0-2 7-16,5 1 0 0,1-1 4 16,3-2 0-16,4 1 1 0,3-2-2 0,-1-1 0 15,-3 0 2-15,-4 1 6 16,-7-2 2-16,-6 0 1 0,-5 1 6 0,-7-4 3 15,-7 5 1-15,-6-3 6 0,-10 2 6 16,-7-2 19 0,-11 3 24-16,-7-2 43 0,-8 1 41 15,-6 1 30-15,-2 1 9 0,-1 0-18 16,-2 0-40-16,-2 0-57 0,2 0-82 16,-3 0-125-16,2 0-147 0,-3 0-177 15,1 0-197-15,0 0-190 0,-3 3-163 0,-4 0 9 16,-2 2 148-16,-4 0 214 0,0-3 243 15</inkml:trace>
  <inkml:trace contextRef="#ctx0" brushRef="#br0" timeOffset="2981.26">8504 6842 36 0,'-1'0'154'16,"1"0"26"-16,0-1 2 0,1 0-125 0,-1-1-97 15,2 2-73-15,-2 0-40 0,3-3 7 16,2 2 28-16</inkml:trace>
  <inkml:trace contextRef="#ctx0" brushRef="#br0" timeOffset="5503.81">21079 6792 21 0,'-5'-1'82'15,"4"-2"27"-15,-3 1 21 0,1 2 13 16,2 0 1-16,-3 0-8 0,3 0-11 0,-3 0-15 15,0 0-18-15,-1 0-10 0,2 0-5 16,-2-2 7-16,0 2 14 0,2 0 23 0,-2 0 28 16,2-3 24-16,-3 3 18 0,3 0 5 31,-2 0-5-31,0 0-15 0,1 0-11 0,-3 0-8 16,1-2-4-16,3 1 1 0,-2 1 10 15,2-1 9-15,1 1 7 0,-1-2 2 16,3 2-3-16,-1-2-17 0,1 2-17 15,0 2-20-15,0-2-13 0,0 0-8 0,1 2-6 16,-1-2-8-16,0 0-7 16,3 0-10-16,-3 0-5 0,2 0-3 0,0 0-5 15,-1 0-9-15,2 0-18 0,2 0-25 0,1 0-30 16,2 0-2-16,8 0 18 0,11 0 41 16,14 0 38-16,5-2 33 0,9 0 9 15,4 0-8-15,-1-2-24 0,1 2-19 16,-4-3-5-16,-3 2-3 0,-3-1 0 0,-4 1 4 15,-3-2-4-15,-6 2-3 0,-4 3-13 16,-5-3-10-16,-8 3-13 0,-5 0-2 0,-7-1 2 31,-3 1 13-31,-2 0 23 0,0 0 24 0,-2 0 21 0,-2 0 20 0,0 1 14 16,2-1 6-16,-1 0-7 0,-1 0-16 31,2 0-23-31,-1 0-29 0,1 0-26 16,0 0-28-16,0 0-20 0,0 0-16 15,0 0-73-15,0 0-133 0,0 0-150 0,0 0-197 16,0-1-260-16,3 1-264 0,3 0-109 0,8 1 89 16,6 2 213-16,8 0 289 0,5-3 318 0</inkml:trace>
  <inkml:trace contextRef="#ctx0" brushRef="#br0" timeOffset="6247.36">23961 6784 4 0,'-8'-5'284'0,"2"1"177"16,-3 2 142-16,0-2 140 0,1 1-161 0,4-2-60 0,-4 3-21 16,5 0-1-1,0 1-21-15,3-1-43 0,0 2-61 0,0 0-65 16,3 0-60-16,0 0-65 15,3 0-65-15,4-1-44 0,6 1-24 16,11 0-14-16,12-2 2 0,7 2 14 0,11 2 1 16,4-1-12-16,4 2-14 0,0 0-10 15,-2 0-1-15,1 0 7 0,-6 0 11 16,-3 1 12-16,-1 1 8 0,-6 1 4 16,-9-4-2-16,-4 3-13 0,-10-4-19 15,-6 1-15-15,-8-2-10 0,-3 3 1 0,-3-3 9 16,-4 0 19-16,-1 0 21 0,0 0 19 15,-1 0 25-15,1 0 24 0,-2 0 16 16,0 0-4 0,2 0-18-16,-1 0-33 0,1 0-39 0,-2 0-35 0,2 0-23 0,0 0-14 15,-1 2-9-15,1-2-10 0,0 0-13 32,0 0-26-32,0 0-39 0,0 0-46 15,-3 0-63-15,3 0-74 0,-2 0-80 16,2 0-92-16,0 0-124 0,-1 0-134 0,-2 0-158 15,-4 5-143-15,1 0 64 0,-7-1 175 16,2-3 227-16,0-1 259 0</inkml:trace>
  <inkml:trace contextRef="#ctx0" brushRef="#br0" timeOffset="24681.31">8452 10337 33 0,'-1'0'322'0,"-1"0"167"15,2 2 110-15,0 0 69 0,0-2-216 16,2 0-94-16,-1 0-64 0,2-2-28 16,-1 2-44-16,-1-2-67 0,2 2-81 15,2 0-52-15,5 0-10 0,4 0 21 0,2 0 35 16,9-3 42-16,0 3 25 0,5-2 4 15,2 1-3-15,3-4-4 0,1 3-7 16,1 2-8-16,4-6-10 0,1 1-12 0,7 3-15 16,4-4-10-16,5 1-9 0,4-1-8 15,4 0-13-15,2 2-13 0,-2-2-11 16,1 3-9-16,-1-2-5 0,-4 1-2 16,-3 0-2-16,-4-1 1 0,-4 2 1 0,-4 0 2 15,-4 1 4-15,-6-3 0 0,-5 3 1 16,-6 0-4-16,-6 0-10 0,-6 2-11 15,-6-1-4-15,-2 1 0 0,-4 0 5 0,0 1 12 16,-2-1 4-16,-2 0-61 0,0 0-129 16,1 0-137-16,-1 2-126 0,-3-2-101 31,2 3-60-31,-6-2-23 0,1 4-78 0,-5 0 56 16,-2-2 103-16,-3 2 144 0,-4-3 172 15</inkml:trace>
  <inkml:trace contextRef="#ctx0" brushRef="#br0" timeOffset="25376.63">8849 10354 34 0,'-5'2'370'0,"0"-2"193"0,2 0 132 0,2 0 112 0,-1 0-262 16,0 0-115 0,2 0-54-16,0 0-19 15,-1-2-22-15,-1 2-60 0,-1-1-86 0,-1 1-80 16,-1 0-67-16,0-2-47 0,-1 2-23 16,-2 0-5-16,-3 0 0 0,1-1 7 15,1 1 5-15,-2 1 4 0,1-1 7 16,2 2 4-16,-1-2 2 0,1 0 0 15,0 1-1-15,0-1-3 0,0 2-2 16,0-2 0-16,2 0-2 0,1 1-1 0,-1 1-4 16,-2-1 1-16,3-1-1 0,-3 3 6 0,3-3 3 15,1 2 5-15,-1-1 2 0,2-1 0 16,3 0 0-16,-3 2 0 0,3-2-1 16,0 0-4-16,0 0-4 0,2 0-7 15,-1 0-10-15,-1 0-5 0,0 0-1 0,2 0 1 16,-1 0 1-16,2 0-7 0,-3 0-18 15,3 0-38-15,-1 0-17 0,1 0 12 0,5 1 40 16,6 2 61-16,5-1 73 0,8 0 58 31,11-2 33-31,6 0 12 0,10-2 2 0,6-1-5 16,6-3-15-16,2 0-25 0,-1-2-21 16,-1 1-11-16,-1 0 2 0,-1 2 13 15,-3-1 17-15,-1 4 9 0,-4-5-9 16,-4 2-8-16,-5 0-8 0,0-1-14 15,-7 2-6-15,-2-2-2 0,-5 3-11 0,-4-1-19 16,-6 1-18-16,-4 1-15 0,-6 1-10 16,-5-1-4-16,1 1 2 0,-6 1 4 0,-1 0 8 15,-2 0 6-15,0 1 7 0,0-1 7 16,0 0 11-16,-2 0 1 0,2 0-8 16,-1 0-16-16,1 2-18 0,-2-2-18 0,2 0-16 15,0 0-10-15,0 0-34 0,0 0-83 16,0 0-145-16,0 0-228 0,0-2-257 15,-4 2-367-15,4 0-174 0,0 0 82 16,0 0 235-16,0 0 291 0,-5 0 369 0</inkml:trace>
  <inkml:trace contextRef="#ctx0" brushRef="#br0" timeOffset="26452.52">15841 10313 28 0,'-2'2'333'16,"4"0"150"-16,1-1 82 0,1 0 14 0,1-2-381 15,-2 1-154-15,2 0-19 0,3 0 37 0,4 1 75 0,1-1 101 32,9 2 31-32,4 1-27 0,5-3-25 0,7 0-3 15,7 2 17-15,7-2 11 16,6 0 8-16,6 0 4 0,5 0 0 0,10 0-3 15,8-2-7-15,9 2-16 0,7 0-28 0,5 2-52 16,-5 3-46-16,-4-3-44 0,-1 4-27 16,-4-2-10-16,-3 0 11 0,1 0 11 15,-3 1 6-15,-4-2 5 0,-5-2 8 0,-4 2 8 16,-3-3 9-16,-4 2 9 0,-4-2 5 16,-6-2-6-16,-7 1-15 0,-4-1-15 15,-9 1-15-15,-4-1-13 0,-6 1-7 16,-7 1-8-16,-5-2-10 0,-6 2-1 0,-5 0 1 15,-1 0 3-15,-2 0 7 0,-3 0 11 16,0 0 12 0,0 0 12-16,-1 0 1 0,-1 0-1 0,2 0-16 0,-1 2-58 0,-3-2-99 15,1 0-102 1,0 1-88-16,-2 1-79 0,0-2-68 16,-5 1-51-16,-7 2-25 15,-5 2-40-15,-3 1-83 0,-3-2-59 16,-2 0-64-16,-3 2 59 0,-2-2 124 0,-3-2 181 15,-2 3 190-15</inkml:trace>
  <inkml:trace contextRef="#ctx0" brushRef="#br0" timeOffset="27010.68">16093 10499 66 0,'-14'0'355'0,"5"0"160"16,-2 0 127-16,6-2 32 0,2 0-164 0,1 2-121 15,2 0-48-15,4 0-32 0,-4-1-54 16,1 1-66-16,2 0-78 16,-1 0-82-16,1 0-82 0,0 0-36 15,0 0 40-15,5 1 88 0,7 3 98 0,8-2 99 16,7 1 84-16,13 2 20 0,4-4-15 16,15-1-25-16,12 0-23 0,10-1-25 0,11-4-25 15,11 2-27-15,5-1-22 0,7 0-15 16,6 0-17-16,1 2-16 0,-1-1-19 15,-3 6-24-15,-8-3-27 0,-8 2-17 16,-9 2-12-16,-9-2-10 0,-5 2-4 16,-10-2-4-16,-8 0-5 0,-10 1 0 0,-7-3-4 31,-10 0 7-31,-9 0 6 0,-7 0 11 16,-5-2 29-16,-8 1 38 0,-4 1 21 15,-2 0-116-15,-2-2 0 0,0 2 0 16,0 0 0-16,0-1 0 0,-2 1 0 15,2 0 0-15,0-1 0 0,-1-1 0 0,-1-2-457 16,2-5-630-16,0 1-472 0,-1-1-32 16,1-2 187-16,0 1 309 0,0-4 380 0,-2 1 457 15</inkml:trace>
  <inkml:trace contextRef="#ctx0" brushRef="#br0" timeOffset="41131.44">14528 11065 173 0,'-5'2'368'15,"4"0"140"-15,-4-2 122 0,5 2-109 0,-3-2-37 16,3 2-30-16,-1-2-10 16,1 0-9-16,0 1-25 0,0-1-47 15,0 0-66-15,0 0-63 0,0 2-51 16,0-2-35-16,0 0-33 0,1 0-26 0,-1 0-32 15,3 0-30-15,-1 0-44 0,1-2-48 0,1 2-7 0,5 0 19 16,5 2 42-16,8-2 53 0,10 5 55 16,6-3 19-16,6 2-12 0,3-2-21 15,5 3-12-15,4-2-4 0,4 0-3 16,8-2 3-16,6-1-3 16,13 0-11-16,8-1-13 0,9-2-17 0,6 0-10 15,2 0-11-15,0-1-4 16,0 1 0-16,2 2 6 0,-2-1 6 0,-4-1 2 15,-2 1 1-15,-4 0 2 0,-5 2-4 16,-5-1-2-16,-4-1-1 0,-7 0-2 0,-5 0-7 16,-8 0-5-16,-10 1 4 0,-7-1 5 15,-12 2 8 1,-5-3 7-16,-9 1 10 0,-8 1 8 0,-4 0 14 16,-7 1 22-16,-1-2 30 15,-3 0 36-15,-2 2 30 0,0 0 15 16,-2 0-4-16,2 0-22 0,-2 0-35 15,2 0-41-15,0 0-35 0,-3 0-32 16,3 0-20-16,0 0-21 0,0 0-9 16,0 0-5-16,-1 0-1 0,1 0 2 15,0 0 5-15,0 0 6 0,0 0 6 16,0 0 2-16,0 0 6 0,0 0-1 0,0 0 3 16,0 0-3-16,-2 0-7 0,2 0-17 0,0 0-35 15,0 0-42-15,2 0-50 0,-2 0-59 16,0 0-65-16,0 0-61 0,0 0-104 15,-4 0-151-15,3-1-330 0,1 1-214 16,-8 1 12-16,-5 1 155 0,-3 0 242 16,-6-1 375-16</inkml:trace>
  <inkml:trace contextRef="#ctx0" brushRef="#br0" timeOffset="43312.22">20429 11121 5 0,'6'2'250'16,"-3"0"139"-16,-1-1 85 0,-1 1 53 16,-1 0-245-16,2-1-88 0,0-1-65 15,-1 0-30-15,-1 0 5 0,3 0 4 0,4 0 7 16,4 0 14-16,2 0 16 0,4 0 10 15,4 0 7-15,5 0-1 0,4 0-4 0,4 0-3 0,2 0 0 16,6-1-9-16,1 1-20 0,6 0-19 16,2 0-8-16,6 1-21 0,5-1-12 31,4 0-5-31,5-1-6 0,0 2-15 0,1-1-4 16,1 0-1-16,0 0-3 0,5 0 5 15,-2 0 3-15,3 0-23 0,-2 0 7 0,2 0 6 16,-3 1-6-16,-2-2 10 15,-6 1 24-15,-1 0-10 0,-4 1-8 16,-3-2-9-16,-1 1-6 0,-1 0-5 16,-4 0 1-16,3 0 0 0,-2-1 3 0,1-1-1 15,-4 0 2-15,-3-1-5 0,1 1-8 16,-2-1 3-16,1 0-3 0,0 0-1 0,-3 0 7 16,-2 0 3-16,-1 1-4 0,-5-1-8 0,-3 2-5 15,-2 1-9-15,-2 0-8 0,-2 0-5 31,-2 0 2-31,-4 1-1 0,-1 1 1 0,-1-1 5 16,-2 1 4-16,-5-1-3 0,0 1-3 0,-2-2-1 0,-6 0-3 16,2 0 7-16,-7 1 10 0,2-1 19 15,-3-1 22 1,2 1 21-16,-2 0 16 0,0-2 17 0,0 2 9 16,0 0 12-16,0-1 6 0,0 1 2 15,0 0-12-15,0-2-18 0,-2 2-24 16,2 0-24-16,0 0-16 0,0 0-12 15,0 0-12-15,0 0-14 0,-1 0-13 16,-1 0-17-16,2 2-26 0,0-2-38 16,0 0-45-16,-1 1-52 0,1-1-54 15,0 2-63-15,0-2-54 0,-2 0-41 16,0 0-40-16,2 0-63 0,-2 0-54 16,2 0 3-16,0 1 7 0,0-1-4 15,0 0 86-15,0 0 126 0,-4 6 107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13:08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16066 11580 1 0,'5'0'0'0</inkml:trace>
  <inkml:trace contextRef="#ctx0" brushRef="#br0" timeOffset="2838.18">21778 11434 172 0,'1'-3'373'0,"3"3"147"15,-4-1 125-15,1 1-100 0,1 0-63 0,-1 0-69 0,-1 0-54 16,0 0-51-16,3-2-72 0,-1 2-70 16,-1 0-70-16,2 0-38 0,2-2-7 15,3 2 11-15,2 0 18 0,4-1 19 16,0-1-2-16,4 1-19 15,-1 0-25-15,0-1-25 0,1 2-18 16,-2-1-17-16,-2 1-14 0,-3 1-72 16,0-1-109-16,-2 3-120 0,1 0-186 0,0 0-194 15,-1 0-141-15,-1 0 48 0,0 0 118 16,-3 0 205-16,-5-3 212 0</inkml:trace>
  <inkml:trace contextRef="#ctx0" brushRef="#br0" timeOffset="3026.1">21865 11489 4 0,'1'2'292'0,"1"-2"153"0,-1 0 42 0,3 0 2 16,-1-1-262-16,3 1-147 0,0 0-61 16,4 0 23-16,1-1 45 0,5 1-53 15,-2-2-173-15,6 0-249 16,-1 2-90-16,-3 0-18 0,0 0 74 0,-5 0 164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13:46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14617 11641 9 0,'1'0'118'16,"-1"-1"71"-16,0 1 50 0,0-1 28 15,0 1 11-15,2 1-6 0,-2-1-25 16,0 1-27-16,0-1-18 0,0 0-14 16,0 0-12-16,0 0-7 0,0 0-10 0,0 0-12 15,0 0-18-15,0 0-24 16,-2 0-20-16,2 0-18 0,0 0-17 0,0 0-10 15,0 0-7-15,-1 0-6 0,1 0-3 16,0 0-2-16,-2 0-4 0,2 0 1 0,-3 0-1 16,3 0 5-16,-1 0 7 0,-1 0 2 15,0-1-2-15,-1 1-3 0,-2-1-1 16,1 1-4-16,0-2 5 0,0 0 7 16,-2 1 1-16,2 0-4 0,-2-1-5 0,3-1-8 31,0 3-6-31,-2-2 4 0,2 1 8 15,-1-1 4-15,0 2 1 0,2-1-2 16,2 1-5-16,0 0-3 0,-1-2-1 0,1 2 2 0,0 0 2 0,0 0-1 16,0 0-2-16,1 0 0 0,-1 0 0 0,0-1 5 31,0 1 0-31,0 0-1 0,0 0 2 16,0 0 0-16,0 0-6 0,0 0-10 0,0 0-19 15,2-1-37-15,-2 1-49 0,0 0-52 0,0 0-48 16,0 0-57-16,0 0-67 0,0 0-88 15,0-2-83-15,0 2-121 0,0 0 1 0,-5 0 89 16,0 0 142-16,-1-2 153 0</inkml:trace>
  <inkml:trace contextRef="#ctx0" brushRef="#br0" timeOffset="1030.25">13837 11166 5 0,'-9'-2'51'0,"-2"0"0"0,-2 2-6 0,2 0-3 16,-3-3-1-16,1 2 7 0,0 1 14 15,-2-2 10-15,0-1 5 0,0 1 5 0,-3 0-1 16,1 0-1-16,-2-1-2 0,1 1-6 16,-2-1-12-1,0 1-7-15,2-1-11 16,-4 0-4-16,0-2-7 0,3 2-2 0,-2 2 1 16,-1-2 1-16,1 0-1 0,-4 1 5 0,0-2 1 0,-2 3 3 15,-3-2 0-15,-1 0 5 0,-3-2 14 16,1 2 12-16,-2 1 11 0,2-2 2 0,0 2-2 15,-1-1-14-15,1 2-21 0,2 0-20 16,-7 0-14-16,3 1-17 0,0 0-9 0,0 1-1 31,1 0 0-31,0 0 2 0,1 2 2 0,3-1 0 16,0 2 1-16,0-3 1 0,2 2 0 16,-1 1-1-16,2-1 0 0,-1 2 0 15,1-2-7-15,0 1-8 0,0 1-16 16,-1 0-22-16,-2 1-19 0,-2 1-11 0,0 0 2 15,-2 0 13-15,-1-1 20 0,4 3 22 16,-1-2 14-16,2 0-3 0,1 1-8 16,4 0-3-16,-1 0-4 0,3 1-3 0,1-2 10 15,1 3 10-15,-1-1 7 0,0 0-1 0,4 0 5 16,-2 0-2-16,3-2 0 0,1 0-2 0,0 1 2 16,3-1 0-1,-1 2-1-15,1-3 2 0,2 1 0 0,-1 0 5 0,1 1-7 0,-1-1-14 16,-2 0-17-16,-2 2-14 0,1 2-7 15,-1-1 4-15,-1 1 14 0,1 1 14 16,1-3 13-16,1 2-1 0,3-2-9 0,0 0-6 31,5-1-10-31,-2 1-7 0,5-1 8 0,-2 1 11 16,3-1 3-16,1 1 1 0,1-1-7 16</inkml:trace>
  <inkml:trace contextRef="#ctx0" brushRef="#br0" timeOffset="1399.69">11796 11581 6 0,'22'8'51'15,"-1"-2"21"-15,4 0 10 0,2 1-3 16,-2-3-9-16,2 3-13 0,-2-1-18 0,1-2-4 16,1 2 1-16,1-1 0 0,1-1-2 15,1 0 27-15,3-1 5 0,2 2 2 0,4-2-1 16,-1 0 1-16,0-1-20 0,3 1-15 16,-2 0-10-16,1 1-7 0,-2-2-4 15,0 4-1-15,3-4-1 0,-3 1-4 0,0 3-3 16,3-4-1-1,-3 1-2-15,0 0 2 0,0 0 3 0,3 1-2 0,-3-2-2 0,0 2-3 16,0-3-3-16,3 0-2 0,-1 1 1 0,-1-1-4 16,2 1-4-16,-3-2-14 0,2 1-21 31,-1-1-11-31,2 1-11 0,0-1-8 0,-1 0 10 16,-1 0 16-16,-1 0 11 0,0 0 15 0,-3 0 17 15,0 0 2-15,-2 0 3 16,2-1-6-16,0 0-4 0,-2-1-8 0,0-2-5 15,-1 1 0-15,-1-1 9 0,-2-1 11 0,-1 0 16 16,-1 1 10-16,-3 1-1 0,0-1-7 16,-1 1-30-16,-1 1-33 0,-1 1-31 0,1-4-14 15,2 1-7-15,-1 2 17 0</inkml:trace>
  <inkml:trace contextRef="#ctx0" brushRef="#br0" timeOffset="1532.27">14204 11503 33 0,'0'-10'35'0,"-1"1"-11"0,-1 0-12 15,2 2-6-15,-2-2-5 0,1 3-8 0,-1 0-28 16,-1 1-10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15:29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10343 5869 87 0,'8'-8'517'15,"0"3"253"-15,-2-1 211 0,-3 1 159 0,-3 2-390 16,3 0-211-16,-3 2-111 0,0 1-94 16,0 0-60-16,0 0-58 0,0 0-75 0,0 1-98 15,0 1-86-15,0 0-54 0,0 3 0 16,0 4 45-16,0 5 58 16,0 1 59-16,0 6 33 0,0 0 6 0,0 3-22 15,0-2-28-15,0 2-16 0,0 0-12 16,0-2-10-16,2 1-12 0,-2 0-9 15,2-2-3-15,-1-2 5 0,-1-1 4 16,2 0 10-16,-1-3 6 0,1 1-5 16,0-4-92-16,-1-1-119 0,-1-3-161 0,2-1-183 15,-2 0-234-15,0-1-165 0,-2-2-99 0,2-4 95 16,0 0 181-16,0 4 252 0,0-4 255 16</inkml:trace>
  <inkml:trace contextRef="#ctx0" brushRef="#br0" timeOffset="312.88">10496 6163 53 0,'5'-7'435'0,"-2"-1"220"0,-1 4 173 0,-2-1 166 15,0 1-277-15,-2-1-154 0,-1-1-93 32,-2 1-88-32,-3 3-118 0,-6-4-128 0,-2 4-108 15,-6 2-74-15,-6 0-29 0,-7 2 3 16,-1 4 19-16,-4 1 23 0,2 3 17 15,5-3 16-15,1 0 29 0,6 1 24 0,2-4 31 16,8 1 26-16,2-4 27 0,6 0 21 16,3-1 12-16,2-1-2 0,0-2-23 15,1-1-52-15,2-4-70 0,0-4-60 0,0-5-39 16,3-2-9-16,2-3 11 0,2-4 21 16,-1-2 16-16,3-1 11 0,-2 3 10 15,-3 4-9-15,0 4-40 16,-3 6-65-16,-1 5-132 0,-1 3-193 15,-1 2-290-15,2 2-272 0,0 0-62 16,0 7 112-16,0 4 213 0,0 0 305 0</inkml:trace>
  <inkml:trace contextRef="#ctx0" brushRef="#br0" timeOffset="1045.61">10857 5917 83 0,'4'-10'477'0,"-2"0"213"0,1 8 181 16,-3-3 169-16,-1 1-335 0,-1-1-119 16,-1 1-37-16,0-1-39 0,-3 0-62 0,1 4-82 0,-1 0-104 15,-1-1-109-15,-2 0-86 0,-1 2-53 16,-3 2-29-16,-4 1-8 0,-2 2 2 16,-3 2 3-16,-2 4 3 0,-1 3 0 15,0 0-1-15,1 4 0 0,0 3-2 16,1 1-5-16,2 0-14 0,4-1-18 15,1 1-12-15,8-1-13 16,2 0-4-16,2 0 1 0,4-1 10 0,2-1 7 16,4 1 10-16,2-4 17 0,3 0 14 15,2-2 12-15,1-2 8 0,-1-3-1 16,-2-3-1-16,3-2-2 0,-1-2-2 16,2-4-7-16,-2 0-2 0,3-4 1 0,-2-2-4 15,0-1 5-15,-4-3 16 16,-2 1 28-16,-2 1 34 0,-2 1 30 15,-3 1-4-15,-4 1-33 0,0 0-58 0,-4 2-74 0,-1-1-54 16,-4 2-19-16,-1 2 7 0,0 1 28 16,-1 1 33-16,6 0 27 0,3 0 14 15,2 1 9 1,-1-1 2-16,4 0-1 0,3 0-5 16,-2 0-4-16,-1-1-11 0,3 1-20 0,-1 0-1 0,3-1 21 15,3-1 25 1,6 0 29-16,2-2 32 0,3 0 8 15,0-3-9-15,1 3-18 0,-1 2-9 16,-3-4-2-16,-2 3 7 0,-1 1 4 0,-2 1 2 16,-3 1-5-16,-2 0-10 0,-2 1-13 0,-3 1-7 15,2 0 1-15,-1 2 7 16,-2-1 10-16,0 2 21 0,0 3 27 16,-2 0 16-16,1 3-1 0,-4 1-72 0,2-2-134 0,-2 4-169 15,-3-2-224-15,5 2-259 0,0-3-147 16,1 1 54-16,2-3 148 0,0-3 225 0,2-1 254 15</inkml:trace>
  <inkml:trace contextRef="#ctx0" brushRef="#br0" timeOffset="1745.44">11029 6067 112 0,'7'-3'600'16,"-1"2"233"-16,-5 2 133 0,2-1 105 15,-3 3-455-15,2-3-298 0,-2 3-132 0,0-1-34 16,0 1-15-16,2 3-38 0,-2 1-24 16,1 3 3-16,-1 1-8 0,0 2-11 15,2-1-11-15,-2 1-5 0,0 0-11 16,3 0-8-16,-3 0-13 0,2-2-8 0,-1-1-3 16,1-1-6-16,0-2-1 0,-1-2 6 0,-1-2 19 15,2-2 34 1,-2-1 45-16,0 0 65 0,1-1 97 0,-1-2 14 0,0-5-21 15,2-2-40-15,-2-6-58 0,0-1-97 16,0-4-26-16,-2-3 16 0,1 1 34 16,-2-5 41-1,1 2 44-15,-1-1 39 0,0 3 22 16,1 2-4-16,0 1-189 0,-1 4-34 16,3 2 0-16,0 3 0 0,0 4 0 15,2 2 0-15,-1 0 0 0,1 4 0 16,-2-1 0-16,5 1 0 0,-2 1 0 0,3-2 0 15,4 1 0-15,-1 2 0 0,2 0 0 16,2 0-21-16,0 0-40 0,2 2 10 16,0 4 12-16,0-3 7 0,1 1 13 15,-2 0 11-15,2 0 6 0,-3 0-6 16,-4-1-17-16,-1 1-25 0,-3 0-36 0,-2-3-33 16,-1 2-22-16,1-1-10 0,-6 1 6 15,1-2 28-15,-1 2 47 0,-2 3 56 0,-3 1 45 16,-4 4 27-16,-1 0 9 15,0-1-17-15,1 2-34 16,2-3-32-16,2 0-27 0,2-2-24 16,2 3-22-16,2-3-16 0,2-2-10 15,2-1-4-15,2 2 16 0,2-1 26 0,2 1 26 0,2-2 27 0,5 4 29 16,0-2 24-16,2 0 27 0,-1 1 17 16,3-1 13-16,-3 0 9 0,0 0-13 15,-4-1-19 1,-1 0-17-16,-3 2-18 0,-1-3-6 15,-4 2 7-15,-1 0 28 0,-4 0 41 0,-1 3 50 0,-4 0 38 0,-4 3 13 16,-5 3-7 0,-4 1-88-16,-3 0-202 0,-7 0-330 15,-3-1-632-15,-3 1-466 0,-5-6-88 16,-2-3 160-16,-2-5 339 0,-8-7 550 0</inkml:trace>
  <inkml:trace contextRef="#ctx0" brushRef="#br0" timeOffset="5110.6">17430 9100 13 0,'-2'-4'169'0,"0"1"82"0,2-2 68 0,-1 2-16 16,-1 0-26-16,0 0-9 0,1-1 0 15,-2 1-7-15,-2-1-22 0,1-1-46 0,0 0-45 16,0 1-40-16,-3-1-30 0,1 0-20 16,-2-1-15-16,0 2-10 0,0-2-6 15,-3 2-8-15,-2-4-12 0,1 2-11 16,-4 0-10 0,-3 1-9-16,2-1-4 0,-9 0-3 15,3-1-2-15,-4 3-4 0,0-1-21 16,-3 1-52-16,-2-1-70 0,-2 2-58 0,0 1-34 15,1 1-5-15,-2-2 38 0,0 1 53 16,1 1 56-16,-3 0 39 0,1-2 29 16,-2 1 22-16,3 1 10 0,0-1 0 0,2 2-7 15,-2 0-11-15,-1 0-17 0,-5 2-5 0,1-1 5 16,-2-1 12-16,-4 2 15 0,1-1 20 16,-2 1 13-16,1-1 5 0,1 0 5 0,0 1 2 15,3-2 5-15,2 2 3 0,4-1 1 16,2 0-2-16,1 1 0 0,1 1 1 15,4 1 5 1,0-3 10-16,-1 3 4 0,2-1 2 0,1-1-1 16,-3 4-8-16,2-1-12 0,0-1-3 0,-1 2-6 0,-2 0-2 0,1-1 0 15,1 2 0-15,1-1 0 0,0-1 0 16,2 1-1-16,1 0-1 0,0 2 0 16,1-3-1-16,-1 4-2 0,0-1-2 0,3-2-2 31,1 1-3-31,-2 2-4 0,4-2-2 0,-2 2 2 15,2 1-1-15,-2-2 1 0,1 3 2 0,1-1 1 16,0 2 3-16,-1-1-1 0,3-3 0 16,-1 3 0-16,1 1-3 0,-2-1-5 15,4 1-4-15,-2-2-7 0,4 1-10 16,0-1-6-16,0 0-2 0,4 1-4 0,0 0 1 16,0-1 0-16,2 1-2 0,1 1 7 15,2-2 15-15,-2 4 12 0,3-1 14 0,-1 1 16 16,2-1 3-16,-4 2-2 0,5 0-3 0,-1-1-5 15,-1 3-3-15,2-3-8 0,2 0-8 16,-1-1-7-16,4 2-3 0,-2-6-2 16,3 3 2-16,-1 0 2 0,2 0 2 0,2 0 2 15,0-1 2-15,1-2 6 0,2 4 4 16,0-1 5 0,2-1 4-16,0 1 2 0,2 0 4 15,1-2 6-15,2 1 5 0,-1 0 1 16,2-1 1-16,-1 0 1 0,3 1-5 0,0-1-5 15,0-2 1-15,-1 1 0 0,4 2 3 16,-1-3 4-16,1 0 11 0,1 1 12 0,2-2 19 16,-1 0 13-16,3-2 9 0,0 2 0 15,0-3 0-15,0 0-4 0,4-1-1 0,-3-1 8 16,2 1 6-16,2-2 3 0,4-1-2 0,0 2-6 16,0-2-7-16,5-2-3 0,4 2 2 15,2-4-4-15,6 4-5 0,-4-2-6 16,5-3-12-16,-2 1-8 0,4 1-1 15,-3-2-1 1,3-1-7-16,-1 1-2 0,1-1-4 0,1-1-8 0,0 2-10 0,-1 1-2 16,-1 0-3-16,-2 2-2 0,-4 0-5 15,-1 0-4 1,-3 0-6-16,0 2-8 0,-1 0-10 16,4 0-28-16,-5 0-19 0,1 0-18 15,-1 0-24-15,0 0-14 0,-4-2 6 16,1 0 10-16,-2-1 11 0,-1-1 23 0,-4 2 25 15,-1-4 23-15,-3 0 16 0,-2 1 21 16,-2-1 19-16,-4-1 18 0,-2 0 25 0,-3-2 29 16,-2 0 45-16,-1-2 33 0,-2 2 17 15,-2-3 11-15,-2 1-5 0,-2-2-28 16,0 1-22-16,-3-2-8 0,0 3-11 0,1 0-10 16,-3-1-12-16,2 0-3 0,-2 0-1 15,-1 1 6-15,-1 0-4 0,-1-3 4 16,-3 1-1-16,2-1-8 0,-4-2-14 0,-2 3-14 15,0-5-22-15,-3 2-31 0,-1-2-53 16,-5 1-111-16,-6-2-93 0,-3-2-139 16,-11 1-235-1,-9 5-218-15,-10-2 14 0,-7 4 87 0,-7 1 171 0,-3 1 253 0</inkml:trace>
  <inkml:trace contextRef="#ctx0" brushRef="#br0" timeOffset="19110.75">19392 11094 140 0,'1'0'260'15,"2"-1"30"-15,-1 1 10 0,1-2-179 0,4 2-58 0,2 0 34 16,4 0 83-16,1 0 87 16,6 2 55-16,2-1 3 0,5 0-32 15,5 1-56-15,1-1-34 0,4 2-16 0,-1 0-2 0,5 0-4 32,0 0-10-32,2 1-11 0,1-3-31 0,0 0-36 15,4-1-33-15,-1 0-12 0,1 0-22 16,-2 0-9-16,1 0-5 0,-4 0-7 15,-2-1-9-15,1 0-3 0,-5-1 0 16,-2 0 3-16,-2-1 0 0,-3 0 9 16,-5 0 1-16,-1 0 2 0,-5 0 5 15,-3 2 4-15,-5-2 3 0,0 1 8 16,-7 0 13-16,0 2 11 0,-3 0 13 0,-1 0 13 16,0 0 9-16,0 0 1 15,0 0-6-15,0 0-12 0,-1 0-15 0,1 0-24 16,0 0-27-16,-2 0-28 0,2 0-26 0,-2 0-26 0,2 0-31 15,0 2-50-15,0-2-67 0,0 2-66 16,-1-2-95-16,-1 0-180 0,1 0-152 0,1 0-48 31,0 0 61-31,-3 3 137 0,-2 0 219 16</inkml:trace>
  <inkml:trace contextRef="#ctx0" brushRef="#br0" timeOffset="25794.33">11251 5617 73 0,'-3'-6'223'31,"-2"-1"72"-31,0 0 56 0,-2-1-93 0,-3 0-55 16,0 0-16-16,-1 1-4 0,-3-2-6 16,-2 0-17-16,-3-1-28 0,-1 1-38 15,-3 0-17-15,1 0 20 0,0 1 16 16,1 2 23-16,1 0 13 0,3-1-9 0,-1 1-40 15,1 1-38-15,-2 0-35 0,-3 1-33 16,-2 1-21-16,-1 2-11 0,-4 1-5 16,-1 1 0-16,-4 1 1 0,-3 3 4 0,-3 2-3 15,-5 3-4-15,-3 1-3 0,-6 2 2 16,-2 0 4-16,-4 3 9 0,0-1 10 16,1-1 5-16,5 3-2 0,2-3-6 0,3 2-7 15,6 1-5-15,0 0-5 0,4 3 0 16,-1 1 1-16,4 3 9 0,-2 3 2 15,0 1-2-15,2 1-7 0,3 3-9 0,1-1-12 16,4 1-18-16,4-1-17 0,3-1 14 0,2 2 18 16,6-2 5-16,0-1 13 0,3 2 17 15,5 0-6-15,0 1-1 0,5 1 11 32,2 0 9-32,1 1 6 0,4 0-7 0,2 1-3 15,2-2-7-15,2 0-2 0,4-3 10 16,4 1 23-16,4-5 15 0,5 0 14 0,5 1 13 15,3-5-11-15,6-1-37 0,2-3-44 16,8-4-47-16,1-4-46 0,7-4-23 0,2-1 6 16,6-7 13-16,3-1 20 0,-1-3 18 15,1-4 16-15,1 0 21 0,-2-4 17 16,-3-3 18-16,1-1 16 0,-4 0 17 0,1-4 7 0,-3-1-8 16,0-1-20-16,-3-3-25 0,-2-2-27 15,-4 0-22 1,-6-1 0-16,-5-2 15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16:32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9635 12177 52 0,'-2'1'102'0,"2"1"31"0,0-2 34 0,0 1 43 16,0-1 47-1,0 0 42-15,0 0 45 0,0 0 35 16,0 2 18-16,0-2-1 0,0 0-30 0,0 0-45 16,0 0-46-16,0 1-40 0,0-1-41 15,0 0-45-15,2 0-48 0,-2 0-41 0,1 0-34 16,-1 0-27-16,2 0-22 16,-2 0-18-16,1 2-11 0,1-2-1 0,1 1 19 15,2 1 36-15,4-1 43 0,1 2 40 16,6 0 32-16,4 0 14 0,2-1 2 0,5-1-7 15,0-1-11-15,3 0-16 0,2 0-23 16,-5 0-25-16,3 0-23 0,-2 1-20 16,-2-1-9-16,-1 3-2 15,-2-2 3-15,-2-1 2 16,1 1 4-16,0-1 2 0,-4 0 2 16,2-1 1-16,-4 0 4 0,-2 1 4 15,-1-3 7-15,1 2 1 0,-4 0-2 16,-1-1-3-16,-3 0-7 0,-1 2-3 0,0 0-4 15,-3 0 3-15,-1 0 7 0,-1 0 10 16,0 0 16-16,0 0 14 0,0 0 18 0,0 0 14 16,-1 0 13-16,-1 0 10 0,2 0 5 15,-2 0-4-15,2 0-3 0,-1 0-4 16,1 0-4-16,-2 0-2 0,2 0 10 0,-1 0 9 16,-1-1 11-16,0 0-25 0,-1-1-25 15,-3-1-30-15,2-3-31 0,-3 2-34 16,-1-3-3-16,0 2-3 0,0-1 3 15,0 0-2-15,0-2 5 0,0 1 7 16,2 3 5-16,-2-1 4 0,4-1 2 0,-1 1 1 16,0-1 3-1,-1 2 5-15,1-1 5 0,2 1 8 0,1-1 3 0,-1 2 5 0,2 0 11 32,-1 1 19-32,2 2 20 0,0-2 6 15,0 0 3-15,0 2-10 0,0-1-22 0,2 1-29 0,-1 0-21 16,-1 0-16-16,2 0-19 15,-1 0-14-15,-1 0-14 0,2 0-15 16,0-1-14-16,-1 1 5 0,4 0 12 16,4-2 14-16,-1 2 20 0,0 0 19 0,3 0 6 15,-3 0 5-15,-2 2 7 0,2-2 6 16,0 1 4-16,0-1 2 16,-2 0-4-16,1 1-5 0,-1 1-6 0,0 0-4 0,-3-1-2 15,2 2 0-15,-2 0-2 0,2-1 2 16,-1 2-3-16,-1 0 0 0,1-1 0 15,-2 0 2-15,-1 1-2 0,1 1 2 0,-1 0 0 16,-1 1 2-16,0-1 0 0,-1 2 3 16,-1 1 8-16,-1-2 3 15,0 1 8-15,0 0 5 16,-2 2 4-16,2-1-1 0,1 0 3 16,-2 1 0-16,2-3 3 0,-1-2 5 15,-2 3 7-15,2-3 18 0,-1 0 12 16,0 2 13-16,-1-2 6 0,2 1 6 15,-2-3-83-15,-1 3-19 0,0 0 0 0,1-2 0 16,0 1 0-16,-1-3 0 16,1 3 0-16,2-2 0 0,-3 0 0 0,1 0 0 15,2-1 0-15,-2 0 0 0,0 3-241 16,-3-3-409-16,-4 5-553 0,-1-4-340 0,-2 2-1 16,-3-1 188-16,-4-3 343 0,-5-1 517 0</inkml:trace>
  <inkml:trace contextRef="#ctx0" brushRef="#br0" timeOffset="5015.04">12490 10483 34 0,'2'0'48'15,"-2"0"-4"-15,1 0-4 0,-1 0 2 0,2-1 20 0,-2 1 30 16,1 0 37-16,-1-1 35 16,0 1 23-16,0 0 14 0,0 0 17 0,0 0 12 0,0 0 4 31,0 1 0-31,0-1-12 0,0 0-27 0,0 0-24 16,0 0-21-16,-1 0-14 0,1 0-14 15,0 0-16-15,0 0-24 0,0 0-27 16,0 0-30-16,0 0-30 0,0 0-31 15,1 0-32-15,-1 0-21 0,4 0-7 0,0 1-2 16,3-1 10-16,2 0 30 16,2 0 26-16,2 0 20 0,1 0 15 15,-1 0 5-15,2 0-9 0,-2 0-11 16,-3 0-4-16,2 1 5 0,-2-1 11 0,-2 0 12 16,1 3 2-16,-1-3-12 0,-1 4-17 0,-1-2-6 0,0 0 7 15,-1 2 14-15,-2 0 11 0,0 0 9 16,0-1 6-16,-1 3-8 0,1-1-1 15,-1 0 9-15,-2 3 16 0,0 0 10 16,-2 1 12 0,-1 2 8-16,-2 2-1 0,0 0-12 0,-4 0-11 0,1 3-18 15,2 0-15 1,-1 0-11-16,-1-2-5 0,2 3-9 16,2-3-1-16,0 1-2 0,1 2-3 0,2-5-1 15,-1 3 2-15,0-1-1 0,2 0-5 16,0 0-1-16,0 0 4 0,0-1 7 15,2 1 8-15,1 1 7 0,-3-2 5 0,3 1-2 16,-1-2-5-16,1-1-5 16,-1 2-5-16,1-1-2 0,-1-1-2 0,0 3 4 15,0-1 7-15,0-1 12 0,-2 2 12 0,0-1 1 16,-2 2 0-16,0-2-5 0,2 2-9 16,-2-2-9-16,0 1-2 0,2 0 0 15,-2 2-5-15,2-1-7 0,0-1-5 0,2 1-6 16,-2 0-6-16,2 1 1 15,0 0 7-15,0-1 5 0,0 2 1 0,-1 1 5 16,2-2 3-16,1 2 0 0,0 0 0 16,-2-2-4-1,1 3-3-15,2-2 0 0,-2 3 0 0,3-1 1 0,-3 0 15 0,2 0 14 32,-2 1-5-32,2 1 4 0,0 0-2 0,-2 1-7 15,3 2-4-15,1-3 12 16,-3 1 2-16,3 1 2 0,-2-2 7 0,2 0 0 15,-2 0 4-15,0-1 6 0,-2-2 12 16,2 0 5-16,-2 0 4 0,-1-3-3 0,-1 3-6 16,1-2-10-16,-2-1-10 0,0 0-4 15,0 1-3-15,0-3-6 0,-2 2 3 0,1-2-8 16,-1 1-1-16,-1-3 0 16,1 1-2-16,-1-1-2 0,2 2 1 0,-3-3-1 15,1 0-3-15,1 1 0 0,1-1 1 0,-1 0 1 16,1 1 1-16,-2 0 0 0,3-2-1 15,0-1 0-15,-2 0 0 0,2 0-2 16,0 0 1-16,0-2 0 0,0 3 0 0,-1-5-1 16,-1 3 3-16,2-1 5 15,-3 2 5 1,1-4 13-16,-1 3 14 0,0 0 13 16,-2-1 12-16,0-1 4 0,-1 1-2 0,0 0-3 15,-1-1-2-15,-1-1 4 0,-1 0 0 16,0 3-2-16,-1-3-4 0,0 0 1 15,-2-1 5-15,1 2 17 0,-2-3 19 16,2 0 19-16,-2 1 12 0,-1-2 2 16,0 0-8-16,-2 3-12 0,0-4-20 0,-1 1-18 15,3-1-25-15,-2 0-21 0,2 0-19 0,-2-1-31 16,6-1-63-16,-2-1-111 0,1 0-145 16,1 0-228-16,-2 1-320 0,1-4-102 15,2 0 79-15,0-5 166 0,1-2 256 0</inkml:trace>
  <inkml:trace contextRef="#ctx0" brushRef="#br0" timeOffset="46610.84">23053 3119 67 0,'2'-2'451'0,"0"0"221"15,-1 6 148-15,4-2 127 0,5 0-321 0,5-4-145 0,9 1-74 0,12-2-4 32,9-1-2-32,12 0-39 0,9-1-42 15,11 2-47-15,11-2-42 0,12 3-39 16,11-1-31-16,11 3-27 0,11 0-20 0,6 3-25 0,11-1-29 0,15 4-24 15,9-1-18-15,7-1-17 16,8 4-9-16,-1-1-11 0,-2 2 5 16,-7 0 0-16,-5 1 4 0,-15 0 5 15,-7 2 15-15,-16-4 16 0,-14 0 18 16,-15-4 20-16,-13-1 28 0,-18 0 27 0,-15-3 27 16,-18 0 35-1,-13 0 50-15,-12-1-149 0,-10 1-82 16,-4-2 0-16,-4 2 0 0,0 0 0 0,-3 0 0 0,2-3 0 15,-4 2 0-15,2 0 0 0,1-1 0 16,0 2 0-16,2 0 0 0,0 0 0 0,0-2 0 16,0 2 0-16,0 0 0 0,-1 0-886 15,-4 0-438-15,-1 2-260 16,0-2 62-16,-6 0 234 0,1-2 341 16,-8-6 451-16</inkml:trace>
  <inkml:trace contextRef="#ctx0" brushRef="#br0" timeOffset="57281.29">8036 9932 30 0,'0'-2'58'0,"0"-2"10"16,0 0 1-16,0 1-3 0,0 0 0 0,0 0 2 15,0 0 10-15,0 0 10 0,0 0 6 0,0 0 4 0,-1-1 1 16,1 1-8-16,-2 0-16 0,0-1-15 16,1 0-15-16,-2 1-12 0,-2-1-12 0,2 4-5 15,0-2 0-15,0-3 3 0,-1 3 20 0,1-3 16 32,-2 0 22-32,2 1 31 0,-2-2 31 15,-1 0 5-15,2-2 3 0,-3 3-9 16,2-3-11-16,-3 0-23 0,-1 1-17 15,1 1-12-15,-2-1-24 0,1 1-26 0,-2 0-29 16,-2 1-32-16,-1 1-23 0,0-1-9 16,-5 2-4-16,0 0 2 0,-2 1 9 15,-2 1 10-15,-1 1 10 0,-3-1 7 0,3 2 8 16,-3 0 8-16,2 1 2 0,0 0 1 0,0-1-3 16,2 2 0-16,-4 0 2 0,2 2 7 15,-2-3 16-15,2 3 17 0,-3 1 13 16,3 0 2-16,-3 2-4 0,0-1-12 0,-2 4-15 15,1-1-13-15,-1 2-6 0,0 0-6 16,0 2-4 0,2-1 1-16,1 1 1 0,2 1 7 0,1-2 4 0,2 2 3 15,0-1 1 1,1-1-5-16,5 1-3 0,-1-2-9 16,4-1-9-16,-1 1-5 0,3 1 0 0,-2-2-2 15,3 3-2-15,0-2 2 0,0 1 0 16,1-1-5-16,1 1-6 0,2 2 6 0,-1-3 1 15,1 4 7-15,0-1 7 0,3 0 12 16,-2 2 8-16,2-1 3 0,-1 1 3 0,3 1-8 16,-1-3-4-16,1 2 3 0,1 0-1 15,0 1 1-15,1-1 7 0,1 6 2 16,1-3 0-16,2 1-3 0,3-2-2 16,-2 3 0-16,5-3 7 0,0-1 4 0,3 1 5 15,-1 1 6-15,0-2 4 0,3-1 0 0,-2 0 0 0,3-1-2 16,0-1 2-16,-1-4 4 15,0 1-2-15,2 1 4 0,0-2 7 16,0-3 1-16,1 1 4 0,3-3 8 0,-1 0 2 16,2 0 1-16,3-2 2 0,0 1 0 15,4-4-1-15,0 1-4 0,0-2-2 32,2 0-5-32,3-2-4 0,0 0 6 0,0-2 3 15,1-1-8-15,3-3 7 0,-1 1 1 16,0-2-3-16,-3-1-4 0,0-3 5 0,0 0-5 15,-1-2 3-15,-2 0 5 16,0-2 3-16,-1-3 2 0,1 1 4 0,-2-2-8 0,0 0-5 16,-4 0-3-16,-1 2 0 0,-3-2 4 15,-3 0 1-15,-3 4 0 0,-2-1 0 0,-3-1-4 16,-3-2-6-16,0 4-3 0,-2-1-8 16,-5-1-16-16,1 1-31 0,-4 1-71 15,1-1-145-15,-2 2-189 0,-2 0-172 16,-1 3-29-16,-4-4 70 0,-4 4 159 0,0 0 196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18:54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23503 2470 13 0,'1'-3'130'0,"-1"0"74"16,0 2 36-16,2-1-2 0,-2 1 12 0,0-2 7 15,2 1 12-15,-2 1 11 0,0 1 2 0,0-2-8 16,0-1-26-16,0 2-31 0,0-1-26 16,0 2-17-16,0-1-21 0,-2 1-22 15,0-1-21-15,1-1-21 0,1 0-19 0,-4 1-15 16,3 0-14-16,-2-1-13 16,-1 0-17-16,0 0-7 0,-2-1-1 15,-2 2 10-15,0-2 15 0,-4 2 15 0,2-2 8 0,-2 1 6 16,3-1 3-16,-4 0-3 0,2 2-3 15,-3-3-1-15,3 3-3 0,-3-2 5 16,-1 0 2-16,1-2 6 0,-5 3 1 0,0-1-4 16,0 0-10-16,-4-2-15 0,-4 1-15 15,-2 1-12-15,-1-3-8 0,-1 3-7 16,-3-1 0 0,1-2 2-16,2 2 1 0,-3 0 2 15,-1-1-1-15,2-1 2 0,-3 0 0 16,0 0-1-16,-2 0-1 0,1 2 1 0,-1-2-2 15,-1 3 0-15,1-2-1 0,-2 1 1 16,-2 1-1-16,1 2 0 0,-4-3 1 16,0 3 0-16,-2-2 2 0,0-1-1 0,3 1 0 15,-2 2 1-15,3-2 0 0,-1 2 0 16,1-4 1-16,-1 5 0 0,2-5 1 0,-1 4-2 16,0 0 1-16,0-1 0 0,0 0 0 15,-2 1-2-15,-1 0 2 0,-1-1-1 16,-3 0 1-16,2 1-2 0,-3 1 1 15,3-1 0-15,-2 1 2 0,1 1 4 0,0-1 1 0,0 1 4 16,3 1-1-16,-1 0-1 0,2 0-1 16,-2 0-2-16,1 1-2 0,-3 0 2 31,3 2-3-31,-3-2 0 0,2 1 0 0,-4 0-1 16,-1 3-1-16,1-2 0 0,-1 0 2 15,2 1-1-15,4 0 3 0,0 0 3 16,3 2 2-16,3-1 2 0,1 0-1 15,3 4-5-15,-1 0-6 0,-1 1-2 16,3 0-5-16,1 3 1 0,-4-1 0 16,5 4 0-16,1-1-3 0,1 0-3 0,2 0-2 15,1 0-2-15,2 0-4 0,2-1-3 0,1 1-4 16,1 2 0-16,3-4-2 0,0 2 5 16,0 2 7-16,1-1 4 0,0 3 7 0,1 0 5 15,-3 1 0 1,4 0 1-16,-3 2 1 0,0-2 0 0,3 2-1 0,-2 1-5 15,1-3-30-15,4-3-34 0,1-2-27 0,4-2-25 16,1 0 10-16,0-1 54 0,-1 6 63 16,-1 2 39-16,-2 1 29 0,0 1-2 31,1 0-24-31,-1-1-28 0,3-1-15 0,0 0-5 16,1-2-4-16,0-2-5 0,2 0-10 15,2-2-13-15,0 1-11 0,1-3-4 16,2-1-2-16,2 1 8 0,0 1 10 15,1-2 11-15,0-1 8 0,0 2 5 0,2-1 5 16,3 1 2-16,-4 0 3 0,1-1 3 16,0 0 2-16,2 1 5 0,2 1 2 0,-3 0 3 15,2 0 6-15,0 3 4 0,3-2 0 16,-1 1-1-16,1-1-5 0,3 1-7 16,-1-1-9-16,0-1-4 0,2-2-2 15,1 1 2-15,-2-2 1 0,2 0 2 0,-2-1-1 16,2-3 3-16,-2 3-1 0,3-2-2 15,1 2 5-15,2-2 5 0,1 0 2 16,0 0-2-16,2 0 1 0,2-1-4 0,2 2-11 31,-3-3-6-31,3 1-3 0,-2 0 0 0,2 2 0 0,2-3 6 0,1 4 5 16,0-4 1 0,1 0-1-16,-1 3-6 0,4-2-9 15,-3-1-6-15,2 4 0 0,-1-4-1 16,-2 0-3-16,0 2-1 0,0-1-5 15,0-1-6-15,-1 1 0 0,-3-1 5 0,1-1 9 16,2 1 5-16,-4-1 7 0,4 1 5 16,-1-1 2-16,-1-2 3 0,1 3 4 15,1-3-2-15,-1 0 1 0,2 1 0 0,0-1 0 16,5 1 1-16,2-1 0 0,1-1-2 16,4 0-2-16,-1 0-4 0,3 0-2 15,-2 0-1-15,-1-1 8 0,1 3 10 16,0-4 10-16,-1 0 10 0,1 3 5 0,1-4 1 15,3 2-3-15,-3 2 1 0,1-3-1 16,3-1 1-16,4-1 3 0,-4-1 7 0,4 0 0 16,-2 0 0-16,2-3 4 0,-3-1-6 15,2 1-4-15,-2-1-1 0,2-1-4 16,2-1-3 0,-2-1-2-16,1 1-7 0,1-3-4 15,0 1-2-15,-1-3-1 0,3 1 0 16,-2 0 0-16,-3 1 1 0,1-3 0 15,-2 1-2-15,-5-2-1 0,1 0-1 0,0-1-2 16,-3 0-6-16,2-1 0 0,-4 1-2 16,-4-1-3-16,2 1-2 0,-2 0-5 0,-4-1 2 15,1 0 5-15,-2 2 11 0,-3 0 10 16,-1 2 14-16,-4-2 18 0,-1 0 13 16,-2 1 23-16,-3-1 17 0,-3-1 6 0,-2 1-6 15,-1-2-14-15,0-2-27 0,-2-1-29 16,3 1-3-16,-3-2-18 0,2-2-14 15,-2 3-5-15,1-3 0 0,0 0-14 16,0 0 3 0,1-2 9-16,-2 1 21 0,0 0 2 15,-1-2 6-15,0 1 8 0,-2 0-1 0,-2-2-14 0,2 1-4 0,-3-1-1 32,-1 0-1-32,-1 0 6 0,-1 0-6 0,-2 1-10 15,-2 0-20-15,-2-2-37 0,-2 1-51 16,-2 1-49-16,-2-3-36 0,-4 2-32 15,-2 1-36-15,-2 1-29 0,-1 1-54 16,0 4-152-16,1 1-202 0,-1 6-82 16,2 1 45-16,1 1 123 0,1 1 212 15</inkml:trace>
  <inkml:trace contextRef="#ctx0" brushRef="#br0" timeOffset="2825.21">12022 3667 54 0,'8'0'376'0,"-3"-1"147"0,-4-1 104 15,-1 1 76-15,2-2-342 0,-2 3-100 0,2-1-22 16,-2 1 3-16,0-2 21 0,1 2-5 15,-1 0-27-15,0-2-48 0,0 2-41 16,0 0-36-16,0 0-17 0,3-1-2 0,-1 1 3 16,4-2 3-16,2 2 3 0,2-1-3 15,2-1-6 1,7 1-4-16,2-1 1 0,3 1 0 16,3 1 4-16,3-3 2 0,1 1 0 15,4 1-2-15,-2 0-4 0,3-1-6 16,-3 0-7-16,-1 0-7 0,1 2-4 15,-1-3-4-15,-2 1 0 0,-2 1 0 0,-1-2 3 16,-4 1 0-16,0 2-4 0,-4-2-5 16,-3 0-8-16,-2 1-6 0,-3-1-7 0,-1 1-7 15,-2 1-5-15,-4 0-3 0,1-1 1 16,-2 1 4-16,-3 0 4 0,0 0 13 16,0 0 13-16,0-2 14 0,0 2 14 15,0 0 15-15,-1 0 16 0,-1 0 14 0,2 0 15 16,-1 0 15-16,-1 0 14 0,2 0 10 15,-2-1-24-15,-2-1-67 0,-4-3-85 16,0-1 0-16,-3-1 0 0,-2 0-68 0,1-1 9 31,-1 1 14-31,0-1 13 0,2 2 8 16,0-1 10-16,3 3 5 0,4 0 3 16,-3 1 4-16,2 0 3 0,1 2 1 15,2 1 3-15,-1-4 2 0,3 4 0 16,-1-1-1-16,-1 1-2 0,2 0-6 0,0 0-13 15,0 0-17-15,0 0-28 0,2 0-25 16,-1 0-29-16,-1 0-13 0,0 0-8 16,0 1 3-16,2-1 11 0,-1 0 15 15,1 2 16-15,4 0 24 0,0 1 26 16,2 1 22-16,6 2 23 0,-1 1 10 0,4-1 5 16,-1 1-4-16,3 0 0 0,-3 1-2 0,3-2-1 15,-3 1 1-15,1-1 0 0,-2 0 3 16,0 0-3-16,-2 0 1 0,-1-1-1 15,0 1 1-15,-3-1 3 0,2-3-6 16,-4 3-2-16,-1-2-3 0,-3 0-6 0,0-2-1 31,-1 1 0-31,-2-1 4 0,0-1 1 16,0 2 9-16,-2-2 4 0,2 1-2 0,-1-1 2 16,1 0-5-16,-2 0-3 0,2 2-5 15,-3-2 0-15,3 1 5 0,-3 4 13 16,-2-1 8-16,0 2 13 0,-4 3 3 15,1 0 5-15,-2-1-5 0,1 3-3 0,-4-3-4 16,0 1-2-16,0 1-5 0,0-3-4 16,-1 0-5-16,1 1 1 0,0-2 1 15,-1-1 1-15,1-1-5 0,1 2-27 16,2-4-59-16,0 1-91 0,1-1-135 0,3-2-177 16,0-2-230-16,-1 2-382 0,1-5-234 15,-2-1 37-15,0-5 181 0,2-4 290 16,-1-4 404-16</inkml:trace>
  <inkml:trace contextRef="#ctx0" brushRef="#br0" timeOffset="4013.62">12280 2674 1 0,'-3'-3'104'15,"1"2"69"-15,-2-2 69 0,0 1-15 0,0 0 50 0,0 0 55 16,0 0 42-16,0 2 11 16,0-2-17-16,-4 2-48 0,5 0-57 0,-2-3-48 15,2 3-21-15,1 0-5 0,-1 3 9 16,1-3 10-16,2 0 4 0,0 0-8 0,0 0-12 16,0 0-15-16,2 0-23 0,-2 0-26 15,2 0-27-15,-1 0-32 0,-1 0-32 16,3 0-29-16,-1 0-29 0,-2 0-24 15,3 0-6 1,2 0 9-16,4 0 28 0,4 0 41 0,4 0 41 0,6 2 23 0,5-2 1 0,5 0-12 31,6-2-20-31,0-1-22 0,3 2-18 16,2 0-8-16,-2-1-5 0,-1 2-2 0,0-1-2 0,-5 1 4 0,-1-3 3 16,-2 1-2-16,-3 2-3 0,-3-3-5 31,-3 1-7-31,-7 2-3 0,-1 0-3 0,-5 0 2 15,-3 0 3-15,-2 0 7 0,-3 0 16 16,-1 0 21-16,0-1 19 0,-2 1 20 0,0 0 14 16,-2 0 4-16,2 0-1 0,-2 0 0 15,2 0-4-15,-1 0 2 0,-1 0-2 0,-1 0-2 16,3 0-6-16,-4 0-16 0,1 0-22 16,-1-1-21-16,-1-1-17 0,-3-1-12 15,2 0-1-15,-2-1 4 0,0 0 1 0,0 0 0 16,-2 1 1-16,0-1-2 0,0-2 0 15,-2 1 2-15,2 1 3 0,1-1 2 16,-2 1 5-16,1 0 4 0,1-3 3 0,-2 3 6 16,3-3 4-16,1 3 2 0,-1-2 8 15,2 2 6-15,0-1 3 0,1 2 4 0,2 0-2 32,0 2-5-32,1-2-5 0,1 3-9 15,1 0-7-15,0 0-7 0,0 0-10 16,0-2-10-16,1 2-16 0,-1 0-21 0,2 0-23 15,-1 0-26-15,-1 0-22 0,2 0-20 16,-2 2-2-16,3-2 18 0,1 3 27 16,3 0 38-16,1 1 35 0,5 1 35 0,2 1 25 15,0 0 20-15,0 1 14 0,3-5 11 16,-2 5-2-16,-2-3-7 0,2 3-18 0,-3-2-21 16,-1 0-17-16,-1 0-11 0,-3-1-9 15,0 1-5-15,-2-2 0 0,-1 0-4 16,-2-1 2-16,-3 0 2 0,2 0 3 0,-2-1 9 15,-2 0 7-15,2-1 7 0,-1 2 0 16,-1 0 5-16,-1-1 5 0,-2 2 14 0,-4 3 10 16,-1 2 9-16,-4 0 2 0,-2 0-8 31,3 1-12-31,-1 0-19 0,1-1-13 16,0-3-10-16,1 3-8 0,3-2-4 0,-2 0 2 15,5-1-1-15,-3 1 0 0,2-1 1 16,2-1-2-16,0-1-11 0,2 0-44 0,0-1-64 15,1-1-89-15,-1 0-108 0,3 1-125 16,-2-2-132-16,-1 0-156 0,0 1-236 16,-4 2-105-16,0 0 82 0,-3 2 183 15,0-4 245-15,-2-2 306 0</inkml:trace>
  <inkml:trace contextRef="#ctx0" brushRef="#br0" timeOffset="18477.18">23207 4357 2 0,'0'-3'149'0,"-3"0"67"15,1 2 46-15,1-1-24 0,-1 0-69 0,1 1-9 16,-1-2 21-16,-1 0 20 0,1 2 10 16,1-2 0-16,-3 2-11 0,1-3-18 15,-2 3-16-15,4 0-12 0,-5-1-20 16,3 0-23-16,-2 1-24 0,-2-1-13 0,2 1-9 16,-4-1-2-16,3 1-10 0,-2-1-13 15,-2 1-13-15,-1-2-17 16,-1 3-16-16,-2-2-7 0,-2 0 2 0,-2-1 0 0,2 1 7 15,-1 1 4-15,-1-4 1 0,-4 3-1 16,1-1-1-16,-5-2-1 0,1 1-2 0,-4 0-2 16,-3 1 0-16,-2-1-5 0,-2 1-1 15,-1 2 2-15,-1 0-2 0,-2 1 3 16,0 0 2 0,0 0 3-16,0 1 1 0,0 0 4 15,3 1 10-15,1-1 10 0,-1 1 2 16,-1-2 4-16,1 2 3 0,-3-2-3 15,0 0-1-15,1 0 2 0,0-2-6 16,-1 4-7-16,2-2-8 0,1 1-7 0,1 1-5 16,2-1 2-16,-1 1 2 0,-2-1 1 15,1 1-1-15,-2-1-1 0,0 2 0 0,-2-3-4 16,2 3-3-16,-1-2 1 0,-2 1-1 0,1 0-2 16,2 3-1-16,1-4-3 0,0 0-12 15,2 0-28-15,2 2-33 0,0-1-42 16,0-2-21-16,-1 2 4 0,1-2 22 15,-3 0 28-15,-2-2 34 0,-2 2 7 0,2 0-11 16,-4-2-7 0,2 2-2-16,1 0-8 15,1-3-19-15,-2 3-14 0,2 0-26 0,3 0-23 16,2 3-9-16,2-3 8 0,-1 2 6 16,2-2 23-16,0 2 20 0,1-2 34 15,1 3 31-15,1-2 28 0,0 1 19 0,-1 1 10 16,2 0-16-16,-2 0-18 0,-1 0-3 15,-1 0-5-15,0 0 4 0,0 1 12 0,0-1 13 16,4 0 5-16,-1 0 4 0,2 2 0 16,4-2 5-16,-3-2 9 0,4 2 11 0,-1 0 6 15,4 0-2-15,-1 0-8 0,2 1-17 16,2 1-27-16,0-1-16 0,0 0-6 16,1 0 1-16,3-1 4 0,-2 0 9 0,-1 2 9 15,4-1 7 1,-4 0 6-16,2-2 20 0,0 1 20 0,2 0 17 15,1 0 11-15,0 0 3 0,-3-1-8 0,3 1-9 0,1-2-7 16,2 1-3-16,-2-1 0 0,2 2 0 0,2-3 2 16,-2 1 5-16,4 1 4 0,-3 0 1 15,3-1-1-15,-3 0-8 0,3 3-15 0,-1-2-14 16,1 2-13 0,-4 1-7-16,4-1-3 0,-1 2 6 15,1 1 4-15,-3 1 10 0,1-1 6 16,1 2 5-16,-1 2 3 0,2-1 4 0,-3 3 2 15,0 0 4-15,-1-1 1 0,1 1-2 16,-3-1-2-16,2 2-9 0,-1-1-10 16,-2 0-13-16,4 0-12 0,0-1-6 0,-1 0-1 15,2 0 3-15,0 1 7 0,0 0 6 16,0 0 2-16,-2 0-2 0,0 2-2 0,4 0-4 16,-2 4-2-16,3-2-1 0,-2 1 1 0,2 1 2 15,0 0-2-15,2 0 5 0,-1 1 2 16,1-1 2-1,-1 2-2-15,3 0 1 0,0-1 0 16,-1 1-1-16,-1 3 4 0,-1-2 5 0,1 0 2 16,0 3 2-16,-2-1 1 0,1 0-1 15,-1 2-1-15,0-4 1 0,2 4-2 0,-1-3 0 0,-1 1 0 0,0-1 0 32,2-2 0-32,-2 0-5 0,2 0-4 0,-1-1-19 15,1 0-29-15,0-1-32 0,-1 1-26 16,1 1-20-16,-1-1-1 0,4 1 3 0,-5 1 4 15,1-1 11-15,-1 2 24 0</inkml:trace>
  <inkml:trace contextRef="#ctx0" brushRef="#br0" timeOffset="18832">19920 6192 2 0,'-2'2'37'15,"2"3"6"1,-2-1-3-16,2 0-3 0,-1-1-9 0,1 0-7 16,1 1-3-16,-1-1 22 0,2 0 39 15,1 0 46-15,2 2 49 0,2-4 32 0,2 2 2 16,0 2-19-16,4-4-25 0,4 2-36 16,1-1-103-16,6-2-192 0,2 0-144 0,6-2-58 15,6 0-1-15,5-2 99 16</inkml:trace>
  <inkml:trace contextRef="#ctx0" brushRef="#br0" timeOffset="19959.22">23077 4482 123 0,'10'-3'194'0,"-2"-2"30"16,-4-1 25-16,1 2-176 0,0-1 24 0,-2 3 36 15,2-2 61-15,-4 2 54 16,2-1 20-16,-3 3-4 0,0-1-28 0,0 1-46 0,0 0-41 16,-1 0-37-16,-1 1-37 0,2-1-52 15,-1 3-58-15,1-1-41 0,0 2-19 0,1 0 1 16,-1 5 21-16,3 1 38 0,-3 2 22 15,4 5 12-15,-3 2 8 0,4 2 1 16,-2 3-1-16,1 0 0 16,0 1 4-16,2 1 5 15,-1 2 7-15,0 0 14 0,1 2 10 0,-1 3 12 16,3 0-1-16,-4 3-2 0,1 3-11 16,-1 0-4-16,-3 1-12 0,-1 1-1 15,0 0-2-15,0 2 1 0,2-1 3 16,-1 0 8-16,1-1 9 0,0 2 2 0,1-4-6 15,3 1-12-15,-5-2-16 0,2-4-11 16,1 2-4-16,-3-4 1 0,-1 0 3 16,2 0 3-16,0 1 2 0,-2-1 4 0,0-1 3 15,0 2 3-15,0-4 5 0,0 0-4 16,0 1-7-16,0-4-6 0,1-1-12 16,1 1-8-16,1-2-4 0,0 1 4 15,2-1-4-15,1-4 8 16,-1 1 4-16,-2 0 2 0,0-2-11 0,2-2-2 0,-2 1-9 15,0-2-9-15,1-1-12 0,-2 2-4 16,2-2 0-16,-3 0-1 0,2 0 1 0,-1-3 9 16,0 2 7-16,-1-2-1 0,2 0 1 31,-1-2-3-31,0-3-4 0,-1 1-5 0,1 0-1 16,-1-3 3-16,-1 0 6 0,0 0 9 15,0-2 13-15,0 0 20 0,0-3 17 16,0 1 16-16,-1-1 15 0,1 0 12 15,-2 0 4-15,2 2 18 0,-1-2 11 16,-4 1 1-16,0 2 3 0,0 2-2 0,-2-2-6 16,-1 1 10-16,-4 1 11 0,2-1 8 15,-5 0 1-15,2 0-15 16,-4 0-32-16,-2-1-20 0,-2 0-21 0,-4 0-9 0,-2-1-7 16,-4 1-2-16,-4 0-3 0,-3-1-2 15,-4 1-6-15,-1-3-2 0,-5 2-2 0,1-2-3 16,-5 2 1-16,0-2 0 0,-3 2 0 15,-1-4 0-15,-8 2 4 0,-2 0-3 16,-6-4 3-16,-1 4 0 16,-5-3 1-16,-3 1-3 0,-4-1 2 0,-3 0-3 0,-6 1-3 15,-2-1-1-15,-1 0-4 0,-1 2-13 32,7-1-73-32,0 0-74 0,5 1-88 0,-3 2-138 15,1 1-116-15,-2 1-55 16,1 0-46-16,3 2 26 0,3-2 128 0,-1-2 136 0,0 1 140 15</inkml:trace>
  <inkml:trace contextRef="#ctx0" brushRef="#br0" timeOffset="21492.52">19518 4329 101 0,'-5'-1'229'16,"4"-3"107"0,1 3 50-16,-3 1 43 0,1-2 0 15,2 2-17-15,0 0-32 0,0 0-58 0,2 0-53 0,1 0-46 0,-3 0-26 32,1 0-35-32,-1 0-41 0,2-1-48 15,-1 1-54-15,1 0-60 0,0 0-41 0,1 0-4 16,3 1 1-16,7 1-44 15,3 1-84-15,7 0-158 0,6 2-192 0,4-1-149 16,3-1 23-16,-1-1 122 0,0 0 189 16</inkml:trace>
  <inkml:trace contextRef="#ctx0" brushRef="#br0" timeOffset="21701.39">20131 4395 46 0,'9'1'339'0,"-5"-1"174"0,1 0 123 0,-3 0 36 15,-1 0-147-15,3 0-134 0,-2-1-74 16,2-1-46-16,0 1-56 0,1-2-68 0,2 0-68 16,-1 1-58-16,3 0-31 0,1-1-10 15,1 2-3-15,6-1 6 0,2 2-2 16,0 0-77 0,7-3-98-16,0 6-141 0,3-2-153 15,1 0-154-15,-2 3-64 0,1-4 63 16,-2 4 145-16,-2-1 161 0</inkml:trace>
  <inkml:trace contextRef="#ctx0" brushRef="#br0" timeOffset="21867.82">20785 4431 38 0,'8'0'147'0,"-2"-3"37"0,3 1 62 0,-1-1-43 16,4 1 13-16,-2-1 51 0,3 1 33 15,-2-1-26-15,3 0-60 0,-1 0-78 0,1 1-65 16,1 1-43-16,-1 0-58 0,2 1-136 15,2 0-199-15,2 0-108 0,5 0-21 16,3 0 55-16,2-4 151 0</inkml:trace>
  <inkml:trace contextRef="#ctx0" brushRef="#br0" timeOffset="22085.01">21728 4410 122 0,'20'0'360'16,"-3"-1"102"-16,-1-1 107 0,1-1-15 0,-1 2-193 16,3-3-69-16,0 3-19 0,-2-2-48 15,0 1-49-15,0 1-46 0,1-2-28 16,0 0-14-16,2 3-4 0,2-2-3 0,-1 0-12 16,6 2-12-16,3 0-13 0,5-3-15 15,3 2-30-15,3 1-109 0,3 0-183 16,5 0-243-16,3 0-236 0,2 0-50 0,5 0 105 0,-2 0 199 15,-2 0 242-15</inkml:trace>
  <inkml:trace contextRef="#ctx0" brushRef="#br0" timeOffset="22385.37">23153 4384 227 0,'8'2'498'16,"-3"-2"105"-16,1 0 40 0,2 0-170 15,2-2-293-15,2 0-165 0,2 2-38 16,2-4 12-16,5 2 10 0,2-1 3 16,3 1-4-16,-1 2-3 0,2-2-3 0,2 0 4 15,-3 2 45-15,1-1 53 16,2 1 55-16,-3-1 61 0,1 1 53 0,-4-2 11 16,-1 2-9-16,-7-2-21 0,-2 1-33 0,-5 0-41 15,0-1-39-15,-7 2-32 0,2 0-27 16,-3-1-18-16,0 1-19 0,0 0-22 15,0-2-74-15,0 2-130 0,-1 0-173 0,-1 0-284 16,2 0-263-16,0 0-18 16,0 0 120-16,-9 0 198 0,1-1 281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19:45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17830 904 85 0,'3'-3'423'0,"-2"0"170"0,-2 0 140 15,2 0 117-15,-1 2-384 0,0-1-82 0,0-1-33 16,0 3-29-16,0 0-28 0,-1 0-37 15,1 0-65-15,0 0-69 0,-2 0-58 0,2 0-35 16,0 0-12-16,0 0-3 0,0 0 4 16,0 2-3-16,0-2-14 0,0 0-14 0,0 1-21 15,0-1-26-15,0 0-27 0,0 2-24 16,0-1-4 0,0 2 14-16,2 4 22 0,-1 4 29 15,3 3 27-15,-4 3 16 0,1 0 10 0,2 4 0 16,-1 0 2-16,0 2 2 0,0-3 0 15,2 3-6-15,0-4 0 0,0 0 3 0,0 0 1 16,1-1 1-16,0-1 2 0,1-1-3 16,-1-1-2-16,0-1-1 0,-4-4 0 0,2 1-1 15,-1-4-1-15,-2 1 2 16,2-4 4-16,-2 1 15 0,0-4 23 0,0 0 30 0,0-1 35 16,0 0 85-16,0-1 87 0,-2 0 81 15,2-1 77-15,0 1 77 0,0-1-37 0,-2-2-83 16,1-4-102-16,-4-2-109 0,-1-3-123 15,-4-4-59-15,2-4-29 0,-1-2-13 0,-2-4-1 32,1-1 3-32,2-1 4 0,0-2 8 0,1 3 7 15,0-3 3-15,4 4 2 0,-2 2 7 0,2 2 9 0,0 4 7 0,1 4 15 32,-2 1 11-32,2 5 14 0,2 1 21 0,-1 1 14 15,1 3-73-15,0-1-13 0,0 4 0 16,1-1 0-16,-1 1 0 0,0 1 0 0,2-2 0 15,1 2 0-15,0 0-62 0,3-1-58 16,2-1 5-16,6-1 9 0,-1 0 12 16,0 1 12-16,4 1 12 0,-1 0 8 0,1 1 5 15,1 1 7-15,-1 0 10 0,4 1 3 0,2 3 7 16,0-1 5-16,0 2 2 0,3 1-7 16,-3 4-12-16,0-3-3 0,0 3 9 0,1 1 7 15,-1-1 5-15,0 1 19 0,2 2 5 0,-1 1-11 16,-4 0-6-16,-1 0-4 0,-1-2-3 15,-5 4 0-15,-3 1 10 0,1-3 1 0,-6 1 4 16,0-1 0-16,-2 1 5 0,-1-3 6 16,-4 1 20-16,-1-1 19 0,-2 0 23 15,-1 0 18 1,-4 1 10-16,-4-2 4 0,-2 2-2 16,-6-3-3-16,-1 3 0 0,-7-4-5 0,-4 1-10 15,-2 0-17-15,-4-3-44 0,1-1-81 16,-1-1-100-16,2-2-119 0,3-1-116 0,2-2-92 15,2-1-85-15,2 0-61 0,4-1-79 16,5 0-121-16,3-1-142 0,5-1 70 0,4 1 143 16,6-2 207-16,4 0 246 0</inkml:trace>
  <inkml:trace contextRef="#ctx0" brushRef="#br0" timeOffset="1049.23">18481 981 55 0,'5'1'499'0,"-2"-1"274"16,0 0 161-16,0 0 88 0,-3 0-389 0,0 1-332 16,0-1-202-16,0 3-98 15,0-2-67-15,0 0-40 0,2 2-20 0,-2 2-11 16,1 2 20-16,-1 4 59 0,3 2 55 15,1 1 33-15,-1 1 26 0,2 0 15 0,1-2 5 16,2-1 1-16,-2 2 0 0,0-4-1 16,3 1-4-16,-3-4-5 0,3 1-2 0,-2-4 0 15,-1-1 6-15,0-1 12 0,0 0 19 0,1-4 28 16,-1-1 27-16,2-3 25 0,1-4 27 16,-1-1 18-16,0-4 4 0,-1 0 1 0,-1-2-4 15,0 0-8-15,-1-3-6 0,-2 3 9 16,0 2 20-16,-1 2 20 15,1 5 8-15,-3 2-13 16,2 1-49-16,-2 4-207 0,0 0-2 0,0 1 0 16,0 1-56-16,0 0-170 0,2-1-43 0,-2 2 16 15,3 2 43-15,1 4 57 0,2 4 61 0,2 4 52 0,2 0 27 0,2 5 10 32,0 3 3-32,2-1-1 0,-5 5 0 15,4-1-3-15,-4 1-1 0,1 5 4 0,-2-4 2 16,-2 4 3-16,0-1 3 0,-2 0 3 0,2 0 1 15,-3-1-1-15,4-1 8 0,-7-1 10 16,-7-2 12-16,1-2 13 0,-5 0 17 0,-2-5 5 16,0 2 2-16,-4-3-1 0,3-3-1 15,-4-1 1-15,1-1 6 0,3-6 7 16,-2 0 12-16,2-3 9 0,-2-1 5 0,3-2-1 16,1-4-29-16,-2-2-85 0,4-3 0 15,2 0 0-15,0-4 0 0,4 0 0 16,2-5 0-16,4-3-146 0,1-4-22 15,4-1 5-15,5-4-1 0,0-3-20 0,1-5-34 16,4-2-32 0,1-4-15-16,4 2 4 0,0-2 33 0,2 6 43 0,3 0 42 15,-2 1 39 1,2 3 33-16,-3 0 29 0,-1 3 24 0,-1 4 20 16,-1 0 21-16,-4 3 27 0,0 3 45 15,-2 2 39-15,-3 0 33 0,-2 7 24 0,-4 1 3 16,1 2-28-16,-4 4-44 0,-1 0-62 15,0 2-83-15,-2 1-92 0,0 1-49 0,2 4-23 16,-1 0 12-16,4 4 39 0,-1 3 55 16,0 5 34-16,1 1 18 0,-2 1 10 0,3 2 5 15,-1 0 2-15,-2-1-3 16,2 1 3-16,-3-1-1 0,1-1 3 0,-1 0 3 16,-2-2 5-16,1 1 6 0,-1-4 5 0,0-1 8 0,0-1 7 15,0-5 10-15,0-1 24 0,0-1 41 16,-1-4 47-16,1-1 54 0,0-1 53 0,0-1 76 15,1-1 30-15,1-3-23 0,-1-2-42 16,1-6-51-16,4-4-181 0,-1-5-62 16,1-3 0-16,2-4 0 0,5 1 0 15,-4 0 0-15,3-1 0 0,1 5 0 16,-3 2 0-16,-2 5 0 16,1 5 0-16,-1 2 0 0,-3 4 0 15,0 1 0-15,-3 4 0 0,-1 2 0 0,2 2-5 16,3 4-168-16,-1 3 26 0,2 4 45 15,1 5 33-15,-2 5 20 0,2 0 12 16,-2 5 11-16,-1-1 7 0,0 0 8 16,-1 1-37-16,1 1-62 0,1 0-97 0,-1 0-120 0,-2-2-122 15,2 0-121-15,0-4-102 0,-2-1-142 16,3-4-144-16,-3-2-70 0,5-3 114 0,-1-2 179 16,1-7 253-16,2-2 255 0</inkml:trace>
  <inkml:trace contextRef="#ctx0" brushRef="#br0" timeOffset="2048.39">19718 1111 93 0,'9'-9'487'0,"-3"1"191"0,-3 0 169 16,-1 0 173-16,-4 1-355 0,-1 0-128 15,-2 0-67-15,-4 0-86 0,0 1-92 0,-4 0-92 16,-6 1-73-16,-3 2-28 0,-3 1-11 15,-3 6-6-15,-4 0-12 0,0 4-15 0,0 2-20 16,2 2-24-16,0 4-25 0,6-2-19 0,2 4-9 16,2 0-4-16,4 3 1 0,2 0 4 15,3 0 6-15,2 0 7 0,5 1 1 16,-1-2 9-16,2 1 9 0,5-4 9 0,1 2 6 16,1-4 9-16,3-1-2 0,-1-4-1 15,2-2-2-15,3-1 5 0,0-5 14 0,0-2 15 16,8-2 11-16,2-6 6 0,1-3-1 0,3-3-8 15,0-3-9-15,2-3-3 0,-3-2-3 16,-2 0 2-16,0 0 20 0,-3 0 40 0,-1-3 43 16,-3 6 43-16,-5 1 39 0,-2 1 21 15,0 5-5 1,-4 2-19-16,-2 2-44 0,-2 5-68 16,0 0-99-16,0 3-117 0,-2 0-101 0,2 3-54 15,0 1 0-15,-1 4 46 0,-1 2 68 16,2 7 75-16,0 0 47 0,3 2 20 15,-3 2 0-15,2-2-20 0,1 3-31 0,-1-5-37 16,1 1-39-16,2-1-30 0,-2-3-3 16,0-5 22-16,3-1 43 0,-3-4 68 15,1-3 71-15,2-4 53 0,1-1 27 0,6-5 9 16,0-3-7-16,1-2 9 0,2-4 3 0,0-1 11 16,-2-2 7-16,2 1 8 0,-3 1-6 0,0-1 3 15,-1 4 11-15,-4 0 14 0,0 3-2 16,0 3-18-16,-4 2-79 0,0 4-81 0,-3 0 0 15,-1 4-3-15,2 0-188 0,-2 1-36 16,1 3-2-16,1 2 35 0,1 5 59 16,1 0 56-1,0 6 21-15,1-3-5 0,-2 4-16 16,0-2-25-16,0 3-15 0,-1-5-16 0,1 1-2 16,2-2 6-16,-2-2 16 0,0-2 26 15,2-3 34-15,-4-3 54 0,1-3 66 0,-1 0 60 16,4-3 27-16,0-1 9 0,2-5-13 15,3-2-23-15,0-2-14 0,1-2-1 16,0 0 4-16,-1-2 6 0,-1 0-5 0,4 3-10 16,-5-1 4-16,0 2 12 0,-2 2 9 0,2 0 1 15,-7 5-17-15,2 1-45 0,-3 4-72 16,0 1-92-16,0 0-87 0,0 1-50 16,0 3-7-16,2 0 31 0,1 4 51 0,-1 2 38 15,1 2 9-15,0 0-5 0,2 2-16 16,-2-1-13-16,2 1 6 0,-1-2 9 0,1-2 7 15,0-1 7-15,0-1 7 0,-2-2 21 0,2-1 30 16,-1-3 38-16,1 0 47 0,0-4 43 16,1 0 28-16,2-4 16 0,2-2 7 15,-1-3 0 1,2-1 7-16,0-1 1 0,0-3 4 16,-1 2 3-16,2-1-8 0,-2-1-10 0,1 3-12 15,0 0-13-15,-3 2-17 0,0 1-18 16,0 6-24-16,-4-1-39 0,-2 2-48 0,1 3-55 15,-3 0-56-15,0 1-26 0,2 2 6 16,1 3 26-16,0 2 27 0,2 3-1 0,0 3-26 16,1 1-43-16,0 2-66 0,1 1-93 0,-1 0-91 15,5-1-158-15,-1 2-203 0,-1 0-140 16,4-1 55-16,-4-5 148 0,-1 2 228 0,-3-7 259 16</inkml:trace>
  <inkml:trace contextRef="#ctx0" brushRef="#br0" timeOffset="2276.85">20519 1092 256 0,'3'-6'885'0,"-1"3"297"16,4 12 163-16,-3-5 107 0,0 1-740 15,-3-4-396-15,2 0-176 0,-2 3-102 0,0-3-87 16,0 1-104-16,0-1-47 0,2 5-3 15,-2 0 48-15,0 4 79 0,0 3 71 16,1-1 40-16,-1 3 8 0,3 0-62 0,-3-1-147 16,2 3-195-16,0-4-318 0,-1-1-348 0,1-1-50 15,1-2 127-15,-1-3 210 0,-2-6 307 16</inkml:trace>
  <inkml:trace contextRef="#ctx0" brushRef="#br0" timeOffset="2442.52">20562 838 214 0,'-8'-12'739'15,"12"0"234"-15,4 9 160 0,-3-1 125 0,0 0-675 0,-2 3-318 0,-3 1-181 0,2 0-250 32,-1 0-251-32,1 3-244 0,1 3-222 15,2 3-110-15,3 4 137 0,-2 0 201 0,2 4 228 16,3-3 237-16</inkml:trace>
  <inkml:trace contextRef="#ctx0" brushRef="#br0" timeOffset="2782.15">21153 1017 215 0,'2'-10'763'15,"-1"-1"288"-15,4 11 256 0,-3-5 230 0,-1 1-565 16,-2-1-237-16,-1 0-134 0,-1 1-143 0,0 0-143 0,-4-1-154 0,0 1-134 16,-5 1-87-1,-1 1-50-15,-8 2-20 16,-5 3 2-16,-4 2 21 0,0 2 24 0,-1 2 17 16,-1 3 6-16,4 4-2 0,1 0 1 15,7 2-6-15,0-1 1 0,9 2 3 0,0-1-1 16,3 1 3-16,6 0 12 0,2 0 14 15,4-1 16-15,2 0 31 0,6 0 29 16,5 0 15-16,1-2-26 0,7 1-47 0,2-4-101 16,3-2-177-16,-1-3-262 0,6-3-382 0,-4-3-317 15,-1-4-21-15,-1-3 156 0,-7-1 283 0,-1-6 388 16</inkml:trace>
  <inkml:trace contextRef="#ctx0" brushRef="#br0" timeOffset="3783.96">21985 898 201 0,'0'-6'701'0,"-2"0"271"0,12 2 195 0,-4 0 122 16,-3 3-663-16,-1 1-287 0,1 0-198 15,-2 1-153-15,-1-1-100 0,0 2-51 0,2 1-16 0,-1 3 12 0,1 5 42 16,0 3 58-16,1 5 43 0,-1 1 23 0,1 4 11 16,0 1 10-16,0 1 16 0,0 2 7 15,2-2 3 1,-2-1 1-16,0 0-3 0,-1 0-9 16,-1-5-9-16,3 1-8 0,-4-5-4 15,1-2-1-15,1-2 1 0,-2-3 9 0,1-3 28 0,-1-3 42 16,0-1 49-16,0-2 86 0,2-2 99 15,0-1 58-15,-2-1 15 0,1-3-29 16,2-4-75-16,-1-6-93 0,2-4-79 16,3-7-51-16,2-7-25 0,3-5-19 0,3-8-14 15,4-2 1-15,0-4 28 0,2 3 39 16,-1 4 37-16,-4 4 38 16,-3 5-148-16,-1 7-10 0,-4 6 0 15,-1 6 0-15,-1 6 0 0,-5 4 0 0,1 5 0 16,-1 2 0-1,1 1 0-15,1 2 0 0,4 2 0 0,4 3 0 16,8 6-8-16,4 3-69 16,4 5 27-16,2 4 12 0,1 0 4 0,-5 2 3 15,1 0 5-15,-4 2 1 16,0-1-4-16,-5 0 2 0,-1 2 0 0,-3-1 3 16,1 5 4-16,-6-4 9 0,1 1 0 15,-2 0 6-15,-1-3 3 0,-2 0 4 0,0-3 3 16,-1 0 3-16,-1-3 1 0,-2 0-2 15,1-6-1-15,-1 0 1 0,0-3 1 16,-1-2 1-16,1-2-57 0,0-1-72 16,0-4-91-16,-2-1-103 0,0 1-100 15,1-3-44-15,-1 0-71 0,-3 0-108 0,-5-5-189 0,-3 4-227 16,-4-4-9-16,-4-2 138 0,-3-3 219 0,-3-4 298 16</inkml:trace>
  <inkml:trace contextRef="#ctx0" brushRef="#br0" timeOffset="3998.4">22002 1056 79 0,'0'1'485'15,"0"0"203"-15,2-1 114 0,2 0 97 16,3 0-371-16,2 0-175 0,8-1-50 0,4 0 13 16,5-1 12-16,4-2-33 15,1 0-51-15,4 2-55 0,4-1-55 0,-1-2-47 16,4 2-39-16,2 0-21 0,-2 0-8 15,1 0-35-15,-2 2-153 0,-4-2-207 0,-3 2-317 0,0-1-373 16,-7-1-82-16,-1-2 140 0,-2-2 235 16,-6-1 321-16</inkml:trace>
  <inkml:trace contextRef="#ctx0" brushRef="#br0" timeOffset="4348.95">22979 613 244 0,'-3'-7'860'0,"0"5"328"0,0-2 199 0,-1 0 138 16,4 4-725 0,0 0-402-16,0 0-233 0,0 2-151 15,0 0-128-15,0 2-89 0,-1 5-23 16,-1 8 57-16,-1 8 115 15,-1 8 117-15,1 3 74 0,3-2 30 16,0 0-28-16,0-1-44 0,3-1-29 0,-2 0-12 16,2 0-14-16,0 0-11 0,0 3-9 15,-1 0-5-15,1-2-8 0,0-3 6 0,1-2 5 0,-1-3 3 16,0 0 2-16,2-4 2 0,1-4-51 16,-1 0-87-16,0-4-113 0,-1-3-115 0,1-3-116 15,0-3-73-15,1 0-41 0,0-4-104 16,1-2-143-16,2-4-57 0,5-3 72 0,-2-3 138 15,2-3 219-15,-3-4 247 0</inkml:trace>
  <inkml:trace contextRef="#ctx0" brushRef="#br0" timeOffset="4666.71">23379 699 144 0,'4'-22'628'0,"-6"5"281"15,4 2 245-15,-2 3 226 16,-4 4-462-16,4 4-228 0,-1 2-166 0,1 0-163 15,0 4-166-15,0 0-153 0,0-2-109 16,0 7-51-16,-3 3-4 0,-1 5 46 16,-1 8 93-16,1 3 80 15,-4 4 48-15,3 0 22 0,2 0-10 16,0 1-37-16,1 3-32 0,1-2-22 0,-3 3-14 0,4-1-11 0,0 4-5 16,2-2-1-16,0 1-10 0,-1-5-6 15,4-2-6-15,-2-3-1 0,1-3-5 16,0-4 0-16,1-3 5 0,-1-3 7 15,0-2 5-15,-3-5 8 0,3-1-9 0,-1-1-85 16,-3-4-99-16,1 2-116 0,3-3-118 31,-4 0-120-31,3-1-103 0,3-4-124 0,0 1-169 0,2-2-178 0,8-3 37 0,-2 1 179 16,7-1 232 0,-2-2 279-16</inkml:trace>
  <inkml:trace contextRef="#ctx0" brushRef="#br0" timeOffset="5110.12">23873 1008 138 0,'1'-9'615'0,"-2"-1"256"16,-1 2 203-16,-3-2 189 0,0 3-440 0,1 1-206 0,-6 1-102 16,2 1-78-16,-3-1-89 0,-3 1-97 15,-2 0-87-15,-3 2-66 0,-3 4-43 0,1 1-26 16,-2 2-11-16,-1 2 0 0,1 2-1 15,-1 2-6-15,-2 6-6 0,1 2-7 0,2 2-11 16,2 3-3 0,0 2-2-16,4-1-14 0,6 1-11 15,4-2-2-15,3 1-2 0,4 1-4 0,1-2 13 0,6-1 13 0,1-3 9 0,7 3 17 32,1-6 18-32,5-2 17 0,2-3 13 15,3-4 13-15,2-3 6 0,2-5 5 16,4-3-2-16,2-6-2 0,-3-3-3 0,-2-2 0 15,3-5-1-15,-6-5 4 0,-1 0 1 16,-4-3 3-16,-5-3 0 0,-3-1 0 0,-3-1 0 16,-7 0 4-16,-3 0-60 0,-6 2-17 15,-4 6 0-15,-2 2 0 0,-3 3 0 0,-3 4 0 16,-2 5 0-16,0 2 0 0,-2 2-41 16,-3 3-62-16,-2 3 0 0,-2 3-55 15,0 2-87-15,0 4-131 16,0-2-139-16,3 5-181 0,1 0-161 0,1 2-256 0,2 2-64 0,6 1 105 15,6-1 213-15,7-2 266 0,2-6 335 0</inkml:trace>
  <inkml:trace contextRef="#ctx0" brushRef="#br0" timeOffset="5498.07">24472 994 176 0,'11'-7'669'15,"-1"-3"249"-15,0 9 213 0,-3-4 229 0,-3 1-486 16,1 0-160-16,-3 1-43 0,0-4-49 0,-2 5-95 16,-4-3-102-16,-1-1-321 0,-3 0-104 0,-2 0 0 15,-5-1 0-15,0 3 0 0,-5-2 0 16,-3 2 0-16,-2-1 0 0,-2 4 0 0,0 1 0 15,0 1 0-15,-2 3 0 16,2 2 0-16,2 1 0 0,3 1 0 16,1 3 0-16,4 0 0 0,3 1 0 15,0 3-19-15,2 3-57 0,3 2 4 0,5 1 10 16,2 0 10-16,2-2 11 16,3 2 17-16,5 0 15 0,-2-1 18 15,5 0 6-15,5-1-5 0,2 0-41 16,2-1-66-16,4-3-86 0,0 1-116 0,-1-3-142 15,2-1-163-15,1-4-176 0,-1-2-234 0,2-1-185 0,-3-4 59 16,4-1 198-16,1-2 255 16,1-4 314-16</inkml:trace>
  <inkml:trace contextRef="#ctx0" brushRef="#br0" timeOffset="6282.71">25057 1078 145 0,'0'-3'619'16,"1"-1"241"-16,7 4 186 0,-5-2 174 15,-1-1-478-15,-4 0-241 0,-1 1-137 0,-2-2-105 0,-5 3-102 16,-2-3-78 0,-5 3-31-16,0 1-4 0,-9 1 19 15,1 3 23-15,-5 1 13 0,-1 0 0 16,-1 3-13-16,0 1-27 0,2 2-33 0,2 0-29 15,4 1-15-15,-2 3-6 0,1-1 3 16,3 4 5-16,5-2 3 0,-1 0-1 0,6 1-9 16,1-2-9-16,4 1-11 0,4-3-5 15,2-3 1-15,2 0 2 0,4 0 10 0,3-3 16 16,3-1 14-16,2 1 13 0,5-5 11 0,3 0 11 16,5-5 4-16,-1 0 2 0,0-6 0 15,2 1 7-15,-2-3 0 0,1-3 0 0,-3-1 19 16,4-1 44-16,-3-3 43 0,-1 1 44 15,-3 1 44 1,-3 3 33-16,-4 2-4 0,-5 4-14 0,-2 1-84 16,-2 2-168-16,-4 2 0 0,4 1 0 0,-4 2 0 0,0 0 0 15,0 4-179 1,0-3-49-16,1 5 38 0,2 2 60 16,2-1 64-16,2 5 32 0,-1 0 11 15,2 0 2-15,-4 0-3 0,5 0-9 0,0-1-4 16,0-2-7-16,3 2 0 0,0-3 5 15,1-2 12-15,1-1 19 0,2-4 26 0,1-1 24 16,-1-3 22-16,3-1 20 0,-2-4 12 0,2-3 7 16,0-3 0-16,-1-4-8 0,-1-6-10 15,-1-1-5-15,-1-9-11 0,0-3-3 0,-3-5 8 16,-2-2 13-16,-4-1-26 0,-1 3-61 16,-2 3 0-16,-3 3 0 0,0 5 0 0,-1 2 0 15,-2 5 0 1,-1 3 0-16,3 2 0 0,-1 5 0 0,1 3 0 15,1 8 0-15,-2-2 0 0,2 3 0 0,0 2 0 16,-2 0 0-16,2 0 0 0,0 3 0 16,-1 2 0-16,1 4 0 15,-4 6 0 1,0 6 0-16,-1 3 0 0,1 2 0 16,0 2 0-16,1 0 0 0,2 1 0 15,-3 0 0-15,4 5 0 0,0 0 0 0,0 2 0 16,4 0 0-16,-1-1 0 0,0-3 0 0,3 1-39 15,2-4-117-15,2-2-43 0,-1-3-44 16,2-1-24-16,-1-4-39 0,-2-2-50 16,2-4-76-16,-3-5-133 0,-2-1-182 15,-1-3-255-15,-4-4-113 0,4-2 71 16,-3-3 198-16,-1-6 266 0,-3-1 314 0</inkml:trace>
  <inkml:trace contextRef="#ctx0" brushRef="#br0" timeOffset="6502.19">25001 865 197 0,'-1'-1'707'0,"4"0"214"0,8-4 105 0,3 2 111 32,2 0-585-32,5 0-225 0,1 0-50 0,-1 1 11 15,4 0-34-15,0-1-80 0,2 3-82 16,0 0-59-16,-2 0-35 0,4 3-18 0,-4 1-66 15,2 0-154-15,-2 1-284 0,2 1-488 0,-2 4-165 16,-3 1 37-16,0 1 196 0,-3-2 321 16,-3-2 412-16</inkml:trace>
  <inkml:trace contextRef="#ctx0" brushRef="#br0" timeOffset="6917.27">25767 1107 241 0,'-4'-11'803'16,"2"1"292"-16,0 6 265 0,2-3 225 0,-2 1-636 0,2 0-249 15,-1 0-119-15,-1-1-137 16,-3-1-132-16,1 1-191 0,-1 0-121 15,-3 0 0-15,-5 3-21 0,-1 0-123 0,-5-1-9 16,-4 5 14-16,-4 0 24 0,-2 3 21 0,2 3 15 16,2 1 5-16,1 4-3 0,5-1-5 15,5 1-10-15,3 2-21 0,2 0-38 16,4 0-28-16,5 2-23 0,3 0-18 0,5-1 13 16,6 2 23-16,5-1 2 0,3 0-2 15,8-5-2-15,3-3 6 0,-1-2 26 0,1-1 47 16,-3-7 53-16,-3-1 49 0,-2-2 57 0,1-1 65 15,-6-2 62 1,-1 0 62-16,-3-3 53 0,-3 1 17 0,-4-1-21 16,-1 0-51-16,-3 0-90 15,-5 0-115-15,0-1-136 0,-5 1-127 0,0-2-119 0,-2 2-129 0,-2 0-139 0,1 3-222 32,2 3-212-32,-2 1 13 0,5 3 143 15,3 2 219-15,0 0 302 0</inkml:trace>
  <inkml:trace contextRef="#ctx0" brushRef="#br0" timeOffset="7317.4">26115 999 136 0,'12'-3'545'16,"1"-2"239"-16,-4 3 214 0,1-1 179 0,-2-1-330 16,-2 1-122-16,-1 0-75 0,0 0-71 0,-1 1-85 15,-2 1-90 1,0 1-91-16,-1 0-88 0,-1 0-93 0,0 0-93 0,0 0-91 0,0 1-73 15,0 1-30-15,5 1-4 0,-2 3 22 16,2 6 33-16,-1-1 43 0,5 3 21 16,-5 2 14-16,4-1 10 0,-2-1 5 0,-1 2 8 15,0-4 5-15,0-1 3 0,-2 0 3 16,1-2 3-16,-1-1 4 16,1-6 16-16,-3 2 37 0,1-3 46 0,0-1 54 0,-2-1 53 15,1 0 53 1,1-3-159-16,3-1-115 0,-1-3 0 0,4-4 0 0,0-1 0 15,0-3 0-15,0-1 0 16,1 0 0-16,-2 0 0 0,1 1 0 16,0 1 0-16,-1 0 0 0,0 1 0 15,1 0 0-15,0 5 0 0,-1-2 0 0,0 2 0 16,1 2 0-16,1-2 0 16,2 2 0-16,2 1 0 0,4 2 0 15,7 1-690-15,7 3-808 0,9 1-198 0,8 2 114 16,9-1 267-16,3-7 403 0,3-4 509 0</inkml:trace>
  <inkml:trace contextRef="#ctx0" brushRef="#br0" timeOffset="30398.81">727 10726 58 0,'-2'2'137'15,"2"-2"-6"-15,0 0 22 0,2 0-14 0,-1 0-36 0,-1-2-33 16,2 2-20-1,-2 0-8-15,1 0-5 0,1 0-4 0,1 0 3 16,-1 0 11-16,4 0 15 0,-1 0 10 16,0 0 7-16,4-1-4 0,-1 1-9 0,0-1-13 15,0 1-7-15,1-2 4 0,-1 2 8 0,2-2 13 16,1 2 6-16,0-1 3 16,3 0-6-16,-1-1 0 0,4 0-7 15,2 0 11-15,3-1 6 0,2 1 7 16,3-4 3-16,0 4 4 0,0-4-3 0,4 0 34 0,1 1-3 0,4-2 2 15,2-2 8-15,2 2-8 0,1-3-60 0,3 2-23 16,2-1-26-16,0 3-32 0,-2-1-2 16,2 0 7-16,-2 0 7 15,2-1-2-15,-2 4 4 16,2-2-16-16,-3 1-6 0,-2 1-3 16,0 2 3-16,-3 0 0 0,2 0 7 15,-1 0 9-15,4 2 7 0,-2 0 5 0,3-1 7 16,-1 0 3-16,0 1-8 0,-1 0-1 15,-1-2-3-15,-1 2-4 0,1-2 0 16,-3 2-1-16,2-2-1 0,-4 2-3 0,3-3 3 16,-4 3 0-16,0-1-2 0,1 0-3 15,-2 0 1-15,0-2 1 0,1 1-1 0,1 0 3 16,1 2 1-16,-1 0-4 0,2 0-2 16,0 0-3-16,3 2-2 0,-1 3 2 15,-2-2 3-15,4 4 6 0,-2-1 13 16,1 0 4-16,0 0 2 0,0 0 6 15,-3-2 0-15,0 1-6 0,0 1 4 0,0-4 0 16,0 2-2-16,4-2 3 0,-2 0 0 16,0-2-12-1,-1 0-9-15,2 0-15 0,-1 0-20 16,-2-2-13-16,3 1-5 0,-2 1 2 0,3-1 13 16,2-1 16-16,-2 0 9 0,3 1 8 15,4 0 4-15,1-3-3 0,0 2-3 16,2-1-1-16,-1 1 2 0,-1-2 6 15,0 1 7-15,-5-2 6 0,2 2 6 16,-4-1 5-16,1-1 1 0,-3 1 0 0,2 0 11 16,-4 0 9-16,-1 2 8 0,0-3 6 15,-6 3 5-15,1 2-4 0,-6-5-6 0,0 3-11 16,-2 2-2 0,-6-4-12-16,0 3-13 0,-2 1-15 0,-2-1-11 0,-4 1-15 15,1 0-8-15,-2 1-3 0,-2-1-1 0,1 0-7 16,-4 1-2-16,-2 1 2 0,0 0-22 15,-3-2-47 1,0 0-81-16,0 0-110 16,-1 2-74-16,-1 0-57 0,2 3-76 0,-5 0-2 15,0 1 89-15,-5 0 90 0,0-2 104 16</inkml:trace>
  <inkml:trace contextRef="#ctx0" brushRef="#br0" timeOffset="35012.41">16849 9336 21 0,'17'0'82'0,"0"0"16"16,1 0 8-16,0-2 1 0,2 2 4 16,2 0 6-16,-2-2-9 0,2 2-13 0,0 0-23 15,1 0-21-15,-2 2-23 0,1-2-18 16,3 3-11-16,-1-2-4 0,-1 1-1 0,3 1 11 16,4-2 12-16,2 4 14 0,3-5 14 15,6 2 11-15,-2 1-2 0,6-2-1 16,4 1-2-16,-2-1 3 0,4-1 15 15,-1 2 7-15,1-4 6 0,-1 1-1 0,2 1-11 0,1-2-23 16,-1 2-18-16,2-1-9 0,-2-2-11 16,0 3-2-1,2 0-2-15,1 0 5 16,0 0 2-16,-1 0-2 0,2 3-1 0,-1-2 1 16,-2-1-4-16,2 2 0 0,2-1-1 0,-1 1-1 15,4 0 0-15,2-1 2 0,1 0 1 16,2 1-2-16,0 0-7 0,3-2-5 0,-3 1-2 15,-4 0-7-15,2-1-4 0,-2 2 0 16,0 0-6-16,1-1-9 0,0-1-2 16,-1 1-2-16,2 1 2 0,1-1 8 0,1-1 7 15,-2 0 8-15,0 2 13 0,-3-4 2 16,0 1 1-16,0-1 8 0,0 1-5 16,0 0 1-16,0-1-2 0,1 0 4 0,0 2 0 0,2 0 0 15,-2 0-2 1,-1 0 1-16,-3 2-4 0,-2-2-4 0,0 2-2 0,1-1-4 0,-4 2-4 15,0-2 4-15,-1 1 5 0,-4-1 6 32,2 0 6-32,2 1 8 0,-5 1 0 0,-1-3 15 15,0 2 4-15,-2-2 8 0,-3 0 2 16,0 0 2-16,-3 0-13 0,-1-2-13 16,0 2-11-16,-3-1-10 0,-3 1-7 0,-1-2-5 15,-7 2 3-15,0 0 1 0,-2 0 4 16,-7-2 9-16,1 2 14 0,-7 0 23 15,-2-1 21-15,-4 1 11 0,1 0-67 0,-2 0-104 16,0 0-141-16,0 0-178 16,0 0-75-16,-5 0 55 0,-1 0 103 0,-2 0 139 0</inkml:trace>
  <inkml:trace contextRef="#ctx0" brushRef="#br0" timeOffset="116586.42">31909 7124 125 0,'2'-5'196'0,"0"0"45"0,-2 2-35 0,0-1-58 0,1 1-40 16,1 0-35-16,-2-1-33 0,1 1-36 15,1 1-34-15,1 1-45 0,-2-4-72 0,-1 5-63 16,3 0-25-16,-3 0 16 0,5-2 47 0</inkml:trace>
  <inkml:trace contextRef="#ctx0" brushRef="#br0" timeOffset="117362.65">29560 7378 60 0,'-7'-1'132'0,"0"-2"46"0,2 1 37 0,2 1 8 16,-1-1 4 0,1 0-5-16,2 1 10 0,1 1 11 15,0 0 16-15,1 0-1 0,2 0-30 0,-1-1-61 16,0-1-71-16,-1 2-84 0,3-2-84 0,0 1-48 15,9-1-8-15,1 0 15 16,10-1 35-16,4 0 32 0,10 2 18 16,8-3-3-16,11 3-15 0,11-1-3 0,10-1 8 0,12 2 28 15,8-1 9-15,7 2 14 16,5 2-34-16,-3 1 1 0,-2 3-35 16,-3 0-51-16,-1 1-43 0,-3-1-5 0,-4 2-31 0,-9-3-8 15,-7 2 37 1,-11-1 18-16,-8-1 20 0,-7 1 16 0,-6-2 3 0,-8 2-11 15,-6-2-5-15,-6 1 5 0,-6-2 22 0</inkml:trace>
  <inkml:trace contextRef="#ctx0" brushRef="#br0" timeOffset="117796.33">29283 7761 88 0,'2'2'208'0,"-2"-2"49"0,1-2 39 0,1 2-128 0,-2 0-26 0,1 0 0 16,1 0 14-16,1-2 18 0,4 2 13 16,7-3 1-16,2 0-8 15,11-1-17-15,9 1-16 16,14-2-19-16,14 2-25 0,11-2-19 15,14-2-12-15,14 1-15 0,9-1-24 16,12-1-8-16,6 2-11 0,3 0-8 0,-1 1-9 16,-6 1-54-16,-2 1-93 0,-7 2-86 15,-5 2-78-15,-14 0-68 0,-8 3-39 16,-16 1 2-16,-4 1 33 0,-15 0 68 0,-4 2 90 16</inkml:trace>
  <inkml:trace contextRef="#ctx0" brushRef="#br0" timeOffset="118211.45">29258 8138 1 0,'0'0'170'0,"1"0"56"0,4 0 28 0,0-2 34 0,-2 0-208 15,3 0 25-15,-3 1 41 0,4 0 46 16,-1-1 39-16,2-1 15 0,5 0-4 15,3-1-20-15,7 1-40 0,7-2-52 16,12 2-46 0,10-1-44-16,9 1-31 0,13-2-11 15,7 3-2-15,14-5 2 0,12 3 6 16,12-2 5-16,7 4 3 0,4-3 4 16,0 2-11-16,0-2-78 0,1 0-101 15,-3 2-98-15,-3 1-91 0,-7 1-112 0,-12 0-22 16,-7 2 72-16,-11 0 95 0,-9 3 106 15</inkml:trace>
  <inkml:trace contextRef="#ctx0" brushRef="#br0" timeOffset="118550.37">29323 8466 30 0,'17'-2'150'0,"4"1"84"0,9-2 24 16,12 0 23-16,9-3 8 0,9 2-10 15,9-1-9-15,6-3-15 0,5 0-17 0,6 1-25 16,7 0-43-16,7-1-42 0,1 3-40 16,0-1-22-16,2 1-20 0,-7 0-23 15,-3 2-78-15,-2 3-115 0,-6 0-128 0,1 3-146 0,-9-1-136 16,-11 2 21-16,-7 2 111 16,-16-1 131-16</inkml:trace>
  <inkml:trace contextRef="#ctx0" brushRef="#br0" timeOffset="118839.77">29359 8775 59 0,'32'0'196'16,"9"-1"84"-16,8-3 103 0,13-2-45 16,13-1 12-16,9-1 27 0,17-4 12 15,13 0-21-15,16 0-32 0,11 2-43 0,6-2-55 16,-1 3-63-16,0 1-60 0,-7 2-55 0,-11 5-44 16,-11 0-32-16,-15 1-61 0,-14 2-88 15,-8 4-154-15,-10 0-184 0,-10 3-199 0,-9 1-31 16,-15-1 81-16,-12 2 172 0,-16-2 200 15</inkml:trace>
  <inkml:trace contextRef="#ctx0" brushRef="#br0" timeOffset="118982.73">29460 9022 3 0,'-38'8'56'15,"13"-4"-5"1,9-1-26-16,8 1-104 0</inkml:trace>
  <inkml:trace contextRef="#ctx0" brushRef="#br0" timeOffset="119088.13">29389 9054 85 0,'16'4'192'0,"7"1"85"0,9 0 38 0,8-1-29 0,13-1-16 16,9-2-31-16,14-1-35 0,16-1-31 0,12 0-25 16,20-5-36-16,10 1-19 0,4-1-64 15,-4 0-173-15,-10 6-247 0,-8 0-119 16,-8 4-34-16,-15 1 70 0,-14 1 175 15</inkml:trace>
  <inkml:trace contextRef="#ctx0" brushRef="#br0" timeOffset="119337.86">29586 9493 32 0,'40'6'137'0,"6"-6"39"16,10 0 46-16,7-5-84 0,11 3-12 0,10-3 11 16,14-1 29-16,5 1-7 0,7 1-27 0,3-2-29 0,-5 2-33 15,-1-1-76-15,-5 1-82 0,-9 4-112 0,-8 3-101 16,-12-1-46-1,-12 5 32-15,-10 0 71 16</inkml:trace>
  <inkml:trace contextRef="#ctx0" brushRef="#br0" timeOffset="119561.48">29789 9984 1 0,'51'15'97'15,"7"-5"66"-15,9 0 38 0,10-3 9 16,9 4 8-16,4-5 21 0,8 0-5 0,7-4-12 16,6 1-87-16,10-1-238 15,2-4-211-15,-1 1-83 0,-7-5-27 0,-9-4 78 0</inkml:trace>
  <inkml:trace contextRef="#ctx0" brushRef="#br0" timeOffset="120481.65">31976 7276 141 0,'12'-6'292'16,"-2"2"129"-16,-4-2 111 0,1 3-128 0,-1 0-33 0,-3 0-57 15,0 1-90-15,-1 0-79 0,1 2-68 16,-3 0-72-16,0 0-64 16,0 2-61-16,0-2-53 0,-3 2-34 0,1 0 29 15,0 0 52-15,1 4 69 0,-2 3 66 16,-2 3 55-16,1 3 2 0,-5 4-10 15,1 0-16 1,-2 3-12-16,2 2-9 0,-4 2-5 0,2 0 0 16,2 2-7-16,-4-1-4 0,6 1-7 0,-3 0-4 0,4 3-13 15,3 0-16 1,2 1-17-16,7 4 20 0,2 1 9 16,4 2 22-16,6 4 13 0,1-2 24 15,4 3-13-15,0 0 11 0,-2 2 30 0,-3 4 23 16,-4-1-9-16,-2 2 7 0,-3 1 1 15,-3 0-17-15,-3 1 0 0,-4 3 17 16,-5 1 6-16,-4 2-16 0,1-3-34 0,-4 1-24 0,2 2-18 16,-2-2-13-16,0 1-1 15,-1 4 23-15,4 0 13 0,-4 4 10 16,7-2 8-16,1 2 6 0,5-1-5 16,3 0-8-16,2-2-9 0,3-2-4 0,-2 0-8 15,0-4-11-15,3 3 3 0,0-2 5 16,-1-2 1-16,1-1 5 15,-1 2 3-15,3 0-2 0,-4-2-6 0,1-3 1 0,-2-2-8 16,0-2 2-16,-1-7 0 0,-2-2 2 16,-1-3 2-1,-1-1 5-15,-1-4 1 0,-1 0 8 16,-1-5 2-16,-1-2 0 0,-2-3 5 16,-1 0 6-16,0-3 0 0,1-2 2 15,-3 0 8-15,0-2 9 0,-1-3 10 16,-3 1 11-16,-3-2-60 0,-1 2-127 0,-5-1-235 15,-2-3-308-15,2-1-147 0,-1 1 29 16,0-4 139-16,2-1 232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22:50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11693 11057 16 0,'-1'-2'291'0,"-1"0"166"0,-2 2 141 0,2 0 104 0,-1-2-264 16,-2-1-120-16,2 2-114 0,-4-3-98 15,3 0-64-15,-6-3-30 0,-1 1-15 16,1 0-7-16,-5 0-8 0,2 0-1 15,-4-1 2-15,-2 2 8 16,-2-2 18-16,1-1 18 0,-4 2 11 16,3 0-2-16,-7-1-11 0,1 1-16 15,-3 0-11-15,0 0 6 16,-2-1 8-16,-1 3 18 0,0-3 9 0,1-1 0 16,-3 1-9-16,2-3-6 0,0 3-1 15,-3-2 26-15,4 0 51 0,-1-1 36 16,3-3 29-16,-3 2-3 0,1-1-34 0,-1 1-57 0,-3 1-44 15,-3 1-37-15,-1 2-22 0,-2-2-9 16,0 1-4-16,-1 6 0 0,0-4 4 16,2 5 9-16,-1-1 7 0,0 1 10 15,3 1 10-15,0-2 2 0,0 2-2 0,0 2-1 16,-2-2-5-16,-2 3-4 0,-1-2 2 16,-4 0-1-1,2 1 0-15,-4 1-3 0,1-1 0 16,-2-2-2-16,1 5 3 0,-1-4 1 15,-1 0 5-15,0 0 3 0,0-1 2 0,2 0-1 0,0 3-2 16,1-3 0-16,2 4-2 16,-1-1-4-16,2 0-4 15,-1 0-3-15,4 1 0 0,-1 1-2 0,1-2 5 16,0 3 5-16,1-2 6 0,4 0 7 16,3 0 4-16,2-2-3 0,3 3-6 0,0-2-6 15,0 3-7-15,0 1-4 16,-2 2 2-16,2-1 7 0,0 3 6 0,0-2 4 15,-2-2 1-15,2 2 0 0,0 0-1 16,-1 0-4-16,-1 1 0 0,2 1-4 16,0 0-1-16,0-1 0 0,0 2 0 0,-2 2-3 0,-1-3 5 15,1 4 1 1,-2-1 3-16,-3 1 5 0,2 0-1 0,-2-1 0 16,2 3-1-16,3-4-2 0,4 0-2 15,1-1 1-15,3 0-1 0,2 1 2 16,0-3 2-16,1 2 2 0,-3 1 1 0,-1 1-1 15,2-2-4-15,-1 2-7 16,5-1-4-16,0 0-4 0,3-1-1 0,0 0 2 0,3 0 1 31,-2 1 5-31,4-1 0 0,-2-1-6 0,4 1-11 0,1-2-7 16,1 1-8-16,1-2 1 16,0 1 11-16,1 2 3 15,2-2 6-15,-2 2-1 0,3 1 1 0,1 1-1 16,-1 1 9-16,2 1 7 0,2 1 10 15,-1-1 3-15,1 2 0 0,1 1 6 16,2 0 5-16,-2 0 4 0,2-1 2 0,1 1 2 16,0 0-9-16,-1-1-7 0,2-2-5 15,1 0-5-15,-1 1 3 0,3-2 4 0,1 0 0 16,1-2 6-16,3-1 4 0,2 2 0 16,2-2 3-16,3-1 7 15,4 1-2-15,0-4 4 0,1 2-7 0,2-2-1 0,1-1 3 16,1 2 4-16,1-3-1 0,3 0 3 15,1-2-4 1,1-1-4-16,2 1-1 0,4-1-1 0,-2 1-1 0,3-1 2 16,1 0-5-1,-1-2-4-15,2 2-12 0,-2 0-2 0,3 0-3 0,-4 0 2 16,1-1 1-16,-1 4 11 0,3-5 5 0,0 0 8 0,1 2-1 31,4-3-1-31,2 0-2 0,1-3-7 16,1 2-6-16,0-1 0 0,1-1-1 15,1 1 1-15,2 2 1 0,2-2 5 16,1-1 6-16,4 0 2 0,3-1 3 0,-1 1-3 16,1 0 2-16,-3 0 1 0,-1-2 1 15,-2 2 1-15,-1 0-3 0,1-1-4 0,-1-1-9 16,0 1-5-16,-1-1-8 16,4-1 1-16,2 2 1 0,0 0 0 0,-3-1-2 15,-3-1-1-15,-2 2-6 0,-5 2 2 0,-1-3 2 16,-2 2 1-16,-2-1 4 0,0-1 5 15,-1 0 3 1,2 1 1-16,2 1-2 0,-3-1 3 0,0 1-2 0,-3 0-1 0,-2 0 2 16,-4 0 9-16,-2 1 4 0,0-1 6 31,-4 0 3-31,1 0 5 0,-1 1-2 0,-3-2 2 0,2-1-5 0,-3 1 3 0,-1 1 1 31,-4-1 17-31,0 1 45 0,-1-2 44 16,-2 1 33-16,0-3 25 0,-1 0 2 15,-2 1-31-15,-2-1-32 0,-2-1-28 16,-1 0-21-16,-3 2-16 0,-3-4-5 0,0 1-4 16,-1-2-2-16,-2 1-24 0,-1-3-22 15,-3 1-24-15,1-3-23 0,-4 1-27 16,1-2-8-16,-3 1-10 0,-1 0-9 16,-2 0-11-16,2 1-16 0,-1 3-23 15,-1 0-30-15,-2 0-66 0,-2 2-94 0,-2 1-186 16,-4 2-263-16,-4 1-55 0,-3 3 71 15,-6 0 144-15,-3-3 239 0</inkml:trace>
  <inkml:trace contextRef="#ctx0" brushRef="#br0" timeOffset="47618.17">32218 1853 53 0,'0'-1'411'0,"-2"-2"182"16,-1 6 136-16,-2-4 112 0,-1-2-337 15,0-1-171-15,-2-1-89 0,-4-1-70 0,0-2-54 16,-6 2-42-16,-5-1-30 0,-6-1-10 16,-6 0-1-16,-4 3 48 0,-7-1 31 0,-2-1 4 15,-3 0-1-15,-8 1-6 0,-4-1-43 16,-7-1-23-16,-4-1-5 0,0 3-3 16,-4 0 0-16,4 0-7 0,1 3-16 0,1 2-9 15,2-1-3-15,2 2-4 0,0 0-3 16,2 2 7-16,2-1 7 0,4 2-5 0,6 0 0 15,4 2 6-15,7-1 8 0,2-1 6 0,6 3 3 16,4 0-1-16,4 1 5 0,3 1-1 31,2 1 2-31,1 2 3 0,5-1 1 0,1 1-4 16,2 2-10-16,2-2-10 0,5 1-5 0,-1-1 2 0,2 3 5 16,1 1 2-1,0 3 0-15,-2 3 1 0,3 3 1 0,0 6 11 16,0 5 9-16,0 4 12 0,1 6 11 15,0 6 12-15,2 3 2 0,4 7 5 0,-1 6 6 16,0 6-3-16,0 4-2 0,0 6-6 16,-3 6-7-16,2 6-14 0,-2 3-8 15,-2 6-8-15,-1 5 11 0,-2 9 7 16,-3 5 6-16,2 10 6 0,-2 5 6 16,4 4-12-16,-1 8-8 0,0 6 7 15,3 8 6-15,2 3 5 0,2 8 6 16,0 2-4-16,2 6-4 0,0 3 62 0,-3 6 52 0,2 3 23 15,-3 3 10-15,0-3-164 0,2-6-55 16,1-8 0-16,0-6 0 0,2-6 0 16,0-8 0-16,-2-5 0 0,2-10 0 15,-1-9 0-15,0-12 0 0,0-8 0 0,-2-14 0 32,-2-12 0-32,1-13-121 0,-1-12-480 15,0-14-275-15,0-15-347 0,0-12-216 16,-1-10 78-16,1-15 213 0,-6-10 303 0,-4-16 391 15</inkml:trace>
  <inkml:trace contextRef="#ctx0" brushRef="#br0" timeOffset="48569.27">32456 1800 31 0,'0'10'314'0,"0"1"118"16,0 6 112-16,5-2 108 0,2 2-262 16,-1 2-61-16,5 1 4 0,-3 3-4 0,3 2-14 15,1 2-4-15,-4 2-9 0,0 2-13 0,0 2-16 16,-5 6-12-16,-1 5-4 0,-2 5-8 15,-3 4-1-15,-1 2-23 0,2 5-22 0,0 2-38 16,4 2-30 0,0 2-29-16,0 0-3 0,3 6 5 15,-2 3-11-15,2 5-12 0,-2 2-19 16,0 6-29-16,-1 1-14 0,1 4-4 16,-1 7-1-16,-2 4 1 0,0 4 8 0,1 4-1 15,-1 2 8-15,3 8-7 0,-3 5 11 16,2 3-6-16,-2 2-8 0,-2 4-9 0,4 1 11 15,-4 5 4-15,-2 2 9 0,2 3 21 16,-1 3 1-16,-4 2 49 0,3 2-10 16,-1-1-8-16,-2 0-11 0,1 0 11 0,-2-3-83 0,2 0-9 15,-2 0 0-15,-4-3 0 0,0-5 0 16,-2-2 0-16,2-5 0 0,-4-7 0 16,1-8 0-16,3-8 0 0,-6-7 0 0,4-5 0 15,-3-5 0-15,1-4 0 16,5-11 0-16,1-6 0 0,4-8 0 0,-2-7 0 0,5-9 0 15,0-8 0-15,1-5 0 0,1-8 0 16,1-7 0 0,0-6 0-16,0-6 0 0,-2-3 0 15,1-4 0-15,1 0 0 0,0-3 0 16,0 0 0-16,0 0 0 0,0 0 0 16,0 0 0-16,0 0 0 0,0-3 0 15,1 3 0-15,-1 0 0 0,0 0 0 0,-1 0 0 16,1 0 0-16,0 0 0 15,-4 0 0-15,4 0 0 0,0 0 0 0,0 0 0 16,-1 0 0-16,1 0 0 0,-4 0 0 16,3 0 0-16,-2 0 0 0,-6 3 0 15,-3-3 0-15,-6 2 0 0,-3 0 0 16,-6 2 0-16,-2 1 0 0,1-1 0 0,-4 1 0 16,-3 0 0-16,-4-3 0 15,-2 3-25-15,-7-1-140 0,-4-1 17 0,-5-3 33 16,-11 2 34-16,-7-2 49 0,-9-2 26 15,-11-3 11-15,-8 3 5 0,-1-5 9 16,-7 1-3-16,3-2-8 0,3-1-36 16,7 0-85-16,9-2-131 0,11 1-146 15,8-5-182-15,10 0-209 0,9-4-380 16,8 0-99-16,10-2 91 0,9-1 205 16,7-7 281-16,2-3 405 0</inkml:trace>
  <inkml:trace contextRef="#ctx0" brushRef="#br0" timeOffset="50159.84">28089 4638 189 0,'2'-14'728'15,"-2"4"330"-15,0 5 255 0,0-1 189 0,0 5-573 16,0 0-289-16,0 1-198 0,2 1-133 0,-2 0-88 15,0 0-68-15,1 4-17 0,6 6-10 16,2 7 5-16,4 7 11 0,1 7 4 16,3 4-120-16,0 5-26 0,0 2 0 15,0 2 0-15,-4 4 0 16,-1-2 0 0,-2-2 0-16,-2-4 0 0,-4 1 0 15,2-7 0-15,-3-1 0 0,-1-5 0 0,0-2 0 16,-2-4 0-16,-4-5 0 0,4-2 0 15,-1-4-409-15,1-4-171 0,0-2-120 16,-2-5-111-16,2-2-231 0,0 1-178 0,0-8 54 16,2-3 172-16,-1-3 236 0,-1-4 347 15</inkml:trace>
  <inkml:trace contextRef="#ctx0" brushRef="#br0" timeOffset="50502.35">28571 4689 145 0,'8'-3'509'0,"-4"6"195"0,-4 1 151 0,0 0 35 16,0-3-290-16,0 0-163 0,0 1-57 15,-2-2-25-15,2 2-17 0,-2-2-30 0,2 0-39 16,-3 1-25-16,-2 2-2 0,-5 4-2 31,-5 4 1-31,-5 2 3 0,-4 1-25 0,2-1-52 16,-3 2-40-16,-1 0-43 0,0 3-29 15,-3 3-27-15,1 0-18 0,5 0-18 16,4 0-12-16,3 0-11 0,4-1-13 16,4-1-7-16,3 0 3 0,3 0 11 15,2 2 12-15,5-1 24 0,3 3 19 0,2 0 13 16,2-2-1-16,4-1-3 0,2 0-5 16,2-2-4-16,-1-3-3 0,2 0 2 15,1-3-1-15,-5 0-96 0,0-1-186 16,-2-3-214-1,-3-3-258-15,0 1-346 0,-4-4-246 0,0-2 72 0,2-2 200 0,-5-2 278 16,3-5 346-16</inkml:trace>
  <inkml:trace contextRef="#ctx0" brushRef="#br0" timeOffset="50790.28">28829 4663 109 0,'5'-12'644'15,"-3"4"376"1,-4 4 258-16,1 3 181 0,-1 1-449 0,0 0-386 0,2 1-300 16,0 2-167-16,0-2-100 0,-1 3-62 15,-1 2-10-15,1 6 16 0,-3 7 25 16,-1 7 28-16,2 6 25 0,-3 6-8 16,5 1-19-16,-2 2-22 0,3-3-17 15,0 2-12-15,0-1-6 0,0-3 3 0,1-3 0 16,-1 0-25-16,0-5-76 0,0 1-112 15,0-5-134-15,2-5-160 0,-2-2-143 16,0-4-186-16,0-2-167 0,1-3-26 16,4-6 128-16,-1-3 186 0,1-6 268 15</inkml:trace>
  <inkml:trace contextRef="#ctx0" brushRef="#br0" timeOffset="51038.88">29062 4650 241 0,'8'-21'696'0,"-4"9"275"16,0 6 215-16,-4 4 58 0,-2 2-445 16,0 0-275-16,2 0-181 0,-1 2-138 15,1 1-115-15,0-2-99 0,-2 4-38 0,1 3 31 16,1 7 75-16,-4 9 67 0,3 7 56 16,1 3 11-16,0 4-45 0,1-2-63 15,3 3-47-15,-4-2-20 0,0 3-10 16,1-5 2-16,-1 0-3 0,-1-2-38 0,1-5-105 15,-4-2-145-15,3-7-201 0,-2-1-225 16,-1-3-344-16,-2-1-168 0,-2-5 67 0,0-2 202 16,0-5 258-16,-2-5 355 0</inkml:trace>
  <inkml:trace contextRef="#ctx0" brushRef="#br0" timeOffset="51239.94">28743 4906 188 0,'0'3'716'0,"0"-1"216"15,3 2 89-15,3-2 32 0,-2-2-683 0,1 0-325 16,5-2-93-16,2 2 4 0,4-1 47 16,6 1 52-16,4-3 14 0,0 3-1 0,3 0 1 15,1 0-105-15,0 0-175 0,-1 0-339 0,-6 3-299 16,1 0-87-16,-4-2 91 0,-4-1 187 15,-6-1 312 1</inkml:trace>
  <inkml:trace contextRef="#ctx0" brushRef="#br0" timeOffset="51750.35">29190 5009 264 0,'-2'2'559'15,"2"1"116"-15,-2 0 71 0,1-2-106 0,-1 1-257 16,2-2-118-16,-1 2 10 0,1-2 17 16,0 0-56-16,0 0-97 0,1 1-102 15,1-1-84-15,-1 0-44 0,3 0 8 16,-1-1 41-16,3-1 57 0,2 0 55 15,6 0 35-15,-1-3 6 0,4-1-3 0,-4-1-1 16,3-2 23-16,-5-2 55 0,-1-1 59 0,0 2 45 16,-3-3 26-16,-2 0-7 0,-2 1-41 15,-1 0-51-15,-2 0-35 0,-2 3-28 32,-1 0-19-32,-2 3-33 0,0 0-48 0,-3 2-53 15,-3 1-47-15,2 1-37 0,-7 2-14 16,-2 2 9-16,-4 4 19 0,-1 3 17 15,0 3 8-15,1 1 5 0,0 1 1 0,8 4-6 16,-2 0-7-16,7-2 5 0,-1 2 2 16,2-1 5-16,4 2 9 0,0-2 10 15,3 1-5-15,1 0-1 0,3-2-15 0,2-2-24 16,1-1-29-16,5 1-32 0,0-5-47 16,5 2-50-16,0-4-70 0,7-1-76 15,3-2-72-15,0-4-95 0,5 0-145 0,0-3-158 16,1-1 9-16,-1-4 98 0,3-1 166 15,-3-3 229-15</inkml:trace>
  <inkml:trace contextRef="#ctx0" brushRef="#br0" timeOffset="52646.12">29681 4939 87 0,'2'-7'526'0,"-4"-1"253"15,2 6 219-15,-1-2 208 0,-2 0-317 16,-2-1-180-16,0 0-94 0,1 3-74 0,-3-2-91 15,1 2-118-15,-3 0-111 0,-3 0-91 16,-1 4-81-16,-4 1-56 0,-5 3-25 16,-2 2-3-16,-3 4-4 0,1 3-6 0,0 1-1 15,4 1-9-15,2 1-14 0,1 0-21 16,4 0-17-16,1-1-24 0,3 0-21 16,0-2-23-16,5 0-20 0,3-3-18 15,-1-2-10-15,4-2-12 0,0 0 4 16,4-4 25-16,-1-1 44 0,3-3 63 0,3 0 79 15,3 0 82-15,3-7 45 16,5-1 18-16,3-4-3 16,1-2-13-16,-2 1-21 0,-1-2-12 0,-1-2 1 0,-2 3 2 0,-3-2 6 15,0 2 12-15,-3 2 15 0,-4 1 14 16,0 2-2-16,-3 3-24 0,-1 3-52 16,-4 1-75-16,2 2-95 15,-2 2-83-15,0 0-32 16,0 2 9-16,1 3 43 0,3 1 61 15,-3 3 51-15,3 1-14 0,0 1-40 0,1-1-53 16,0 2-46-16,1-1-27 0,0-4 18 16,1 1 32-16,-1-3 25 0,2-1 30 15,1-2 45-15,-1-2 61 0,1-1 73 16,0-4 80-16,-1 0 58 0,0-4 25 0,1-2-1 16,0-2-15-16,1-2 23 0,-2-1 41 0,1 1 39 15,-2 2 36-15,-2 0 25 0,1 0-13 16,-1 3-34-16,-2 2-36 0,0 4-43 15,-2-1-78-15,-1 3-108 0,0 3-112 16,0-2-90-16,0 1-48 0,2 3 8 0,-1 4 51 16,4 5 66-1,-1 4 55-15,2 1 36 0,0 5 7 0,0 1-6 0,-1 3-1 16,0-1-1-16,0 1-2 0,1 0 4 16,1 2 5-1,-1-3 0-15,-2 1 2 0,3-4 4 16,-4-3 2-16,0-3 4 0,2-3 7 15,-2-3 7-15,2-3 9 0,-2-4 15 16,-2 0 29-16,-1-3 43 0,2-1 51 0,-2-1 62 0,0-1 65 16,0-4-1-16,0-1-75 0,-2-4-89 15,-1-5-92-15,-3-3-99 0,2-3-37 16,-1-5 35-16,-3 0 37 0,1-5 24 16,-4 0 17-16,3-5 13 0,0-3-1 15,2-4-3-15,-2 2-9 0,4-4-3 0,0 3 20 16,3 1 40-16,-2 5 41 15,3 5 39-15,-2 8-159 0,0 5 0 0,4 6 0 16,0 5 0-16,-2 2 0 0,3 2 0 16,-2 2 0-16,4 1-168 0,4 1-96 15,3 5 46 1,2 5 65-16,6 4 77 0,6 3 49 16,0 4 17-16,3 5 9 0,-5-1 3 15,3 2-5-15,-5-1-8 0,-3 1-56 16,-3-2-120-16,-7-1-147 0,-4 0-203 0,-7 2-305 15,-9-1-390-15,-6 1-33 0,-10-4 127 0,-7-3 235 16,-5-5 333-16,3 0 384 16</inkml:trace>
  <inkml:trace contextRef="#ctx0" brushRef="#br0" timeOffset="54009.93">30399 6799 28 0,'-1'-15'374'0,"-2"0"200"0,-4-1 158 16,2-1 142-16,-1 3-252 0,5-4-162 0,1 5-88 15,1 0-64-15,-1-1-61 0,5 5-66 16,-1-2-74-16,1 3-75 0,2 0-72 15,1 2-56-15,4 0-29 0,1 3-4 16,3-1 13-16,0 2 20 0,4 1 10 31,-1 2 9-31,5 1 1 0,0 2 8 0,-3 0 11 0,2 2 13 16,1 2 17-16,-2 0 10 0,0 0 9 16,-1 0 6-16,-1 0 6 15,2-1-1-15,-3 1 0 0,3-2-4 16,-1-4-3-16,-1 0-3 0,1 0 5 15,-1-4 7-15,0 0 3 0,1 0-10 0,1-3-18 16,4 1-29-16,-4-2-25 0,2 0-18 16,-1 0-7-16,-2 3 9 0,-2-2 12 0,-2 3 12 15,-2-1 15-15,0 3 10 0,1 3 0 16,1-3 9-16,1 4 4 0,1 0 5 16,1 0 6-16,1 0 21 0,4 0 3 15,1 2 9-15,2-1 3 0,2 1 2 0,2-2-25 16,-1 4-18-16,3-2-29 0,-1 1-26 15,0-3-24-15,0 5 9 0,1-3 13 16,0 0-9-16,0-1-18 16,3 1-29-16,0 0-41 0,-2-1-28 0,1-1-1 15,-4 1 12-15,-1-3 21 16,-2 2 28-16,-6-3 25 0,1 0 33 0,-6 3 27 16,-1-4 31-16,-3 0 25 0,-1-2 34 15,-2 0 50-15,2 1 59 0,1-2 47 16,0 0 32-16,3 0 5 0,-1 0-20 0,1 0-29 15,1-1-12-15,-2 2-4 0,-1-1 1 16,-2 2-4-16,2-1-11 0,-1 1-22 0,2-1-21 16,1-1-12-16,5 3-12 0,0-1-9 15,7 1-13-15,1 0-14 0,0 0-15 16,0 0-15-16,-2 0-9 0,-3 1-5 0,1 1 7 0,-4-1 6 16,-1 1 11-16,-4-1-1 0,-1 2-16 15,-2-1-63-15,-5 1-92 0,1 0-151 0,-1 0-137 16,-1-1-161-1,-1 3-62-15,1-2 56 0,-2 1 142 16,-3 0 156-16</inkml:trace>
  <inkml:trace contextRef="#ctx0" brushRef="#br0" timeOffset="57951.64">30648 7722 46 0,'0'3'74'0,"1"0"10"0,-1-2 10 0,0 2 3 15,0-2 17-15,0 2 21 16,0-1 14-16,0 1 17 0,2-1 22 0,-2-1 25 16,2 2 22-16,-2 0 11 15,1-1-2-15,1 1-20 0,-2-2-31 16,1 0-34-16,-1 1-23 0,0 0-23 15,3-2-18-15,-3 2-14 0,0-2-11 0,2 3-12 16,-2-3-7-16,0 1-8 0,1-1 1 0,-1 0 5 16,0 1 7-16,0-1 7 0,0 0 9 0,2 0 7 31,-2 0 6-31,0 0 10 0,0 0 10 0,0 0 14 16,0-1 12-16,0 1 15 0,0 0 17 15,0-1 21-15,0-2 32 0,0 1 40 16,0 2 44-16,0-2-2 0,1-1-29 0,-1-3-49 0,2-1-59 15,0-4-61 1,-1-1-22-16,1-3 2 0,-2 1 4 0,1-3 3 16,-1-1-4-16,0 0-12 0,2-3-10 15,-2 0-4-15,2-1-2 0,-2-1 2 0,0 3 9 16,0 0 9-16,1 4 6 0,-1 1 9 0,0 3 2 16,0 1-2-16,2 3-11 0,-2 0-13 15,2 2-15-15,-2 0-14 16,1 1-12-16,1-2-10 0,-1 1-13 0,2 0-4 15,-1 2-3-15,-1 0-6 0,1-1-3 16,-2 1-9 0,1 2-11-16,-1 0-20 0,0 0-15 0,0 1-23 0,0 1-13 15,0 1-17 1,0 1-10-16,0-2-8 0,0 2 8 0,2 3 21 0,1 1 30 16,4 4 32-16,1 2 28 15,2 2 18-15,0 2 7 16,0 1 1-16,0-3-9 0,0 1-2 15,-2-2-1-15,1 1-7 0,1 0-14 0,0-3-12 0,-2 0-23 0,2 0-16 16,-2-2-12-16,0-2 5 0,-3-1 2 16,3-3 18-16,-3 0 25 0,-1-3 19 15,1 0 29 1,2-1 31-16,-1-3 26 0,2-2 12 16,0-1 8-16,1-2-25 0,4-4-30 0,-4-2-9 15,4-2 0-15,-2-1 8 16,-1 0 14-16,0 1 11 0,-2 1-13 0,0 0-3 15,-1 1-10-15,-2 3-7 0,1 2 3 0,-5 1-7 0,1 3-11 32,-1 4-22-32,-1 0-25 0,0 2-37 15,0 0-32-15,0 0-38 0,0 2-30 16,0-2-7-16,0 5 8 0,0-2 30 0,4 6 44 0,-1 2 48 16,0 6 41-16,2 4 26 0,0-1 5 15,-4 2-1-15,5 0-4 0,-3 0 5 16,1 0 1-16,0 1 3 0,0-2 0 15,-1-1-6-15,2 0-11 16,-4-4-7-16,2-2-6 0,-1-2-11 0,-2-1-30 0,1-3-36 16,1 0-48-16,-2-3-55 0,1-1-67 15,1-1-60-15,0 0-59 0,-2-2-79 16,0 1-129-16,1-2-121 0,-1 0-61 16,0 0 64-16,3-5 138 15,1-1 196-15</inkml:trace>
  <inkml:trace contextRef="#ctx0" brushRef="#br0" timeOffset="58736.4">31226 7567 44 0,'2'7'364'0,"-4"-3"80"0,2 0 4 15,-1-1 8-15,1 0-344 0,0 0-126 16,0 2 37-16,0 1 90 0,1 1 58 15,1 2 21-15,-2 1-9 0,1 1-22 0,1 1-29 16,0 0-29-16,-1 0-22 0,1-1-20 16,0 0-18-16,-2-1-14 0,3 1-6 15,-3-4-6-15,1 0 3 0,-1-1 5 16,3-1 9-16,-1-2 14 0,-2-2 23 16,0-1 45-16,0 0 61 0,0-1 66 0,1-1 66 15,1 1 75-15,-2-4-5 0,1-2-63 16,-1-4-70-16,2-4-76 0,-2-4-89 15,-2-1-42-15,2-5-13 16,-3-5-2-16,2 2-2 0,-4-1 10 0,4-1 19 16,-1 3 21-16,1 2 5 0,1 2 1 15,-2 2-4-15,0 1-2 0,2 4 6 16,0 2 2-16,2 2 0 0,0 3-16 16,-2 3-21-16,0 0-27 0,0 3-22 15,3 0-22-15,-3 2-18 0,1-1-20 16,-1 1-21-16,5 1-21 0,-5 0-23 0,3 0-17 15,-2 0-4-15,3 0 6 16,2 0 21-16,2 3 42 0,4 0 34 0,5 1 29 0,0 2 13 16,0 0 4-16,1 0-8 0,-2 2-4 15,-1-2-4-15,-2-1 2 0,-1 1-5 16,-4 3-3-16,1-3 2 0,-2-2-4 16,-2 2-2-16,-4-2-3 0,-1 3-3 0,0-2-4 15,-1 1 1-15,-2 1 10 0,-6 3 23 16,0-1 13-1,-2 2 18-15,-1-1 7 0,-3 2 0 0,0-3-11 16,0 1-10-16,6-2-9 16,-4 0-15-16,5-1-11 0,2 0-15 15,3-1-11-15,-2 0-10 0,5-1-4 0,0-1-1 0,5 2 8 0,-2-1 10 16,2 2 11 0,3-1 9-16,0 3 14 0,-1-2 5 0,5 0 3 0,-4 1 4 15,2 1 0-15,0-4-1 0,0 3-6 16,-2 0-3-16,-1-3-4 0,0 1-4 15,-4 2-1 1,2-2-6-16,-4 0-5 0,1 0-4 0,-2 0-4 0,0 1 1 16,-2 1 5-16,1-1 10 15,-4 1 6-15,0 1 14 0,-1 0 18 16,-4 0 21-16,2 1-9 0,-3-1-32 16,-1 1-44-16,-3-2-69 0,1 0-98 15,-2-2-129-15,1-2-184 0,-1 0-246 0,2-2-39 0,1-2 70 16,2-2 164-16,0 0 230 0</inkml:trace>
  <inkml:trace contextRef="#ctx0" brushRef="#br0" timeOffset="59470.19">31513 7801 120 0,'0'5'255'0,"3"-3"89"0,-2 0 124 0,-1-1-55 16,0 1 7-16,2-2 65 0,1 0 68 15,-3-2 17-15,0 1-15 0,1-3-43 0,1-2-72 16,-1-1-85-16,1-4-64 0,0-2-37 16,-1-3-24-16,-1-1-12 0,0-1-18 15,2-6-27-15,-2 1-32 0,2-4-11 16,-1 0 6 0,1-2-7-16,-1 1-11 0,1 2-1 15,0 0 9-15,-1 4 4 0,1 3 10 16,-1 2 12-16,1 5-136 0,0 2-16 15,0 4 0-15,-2 1 0 0,4 2 0 16,-4 2 0-16,1-1 0 0,1 2 0 0,-2 0-89 16,0 2-129-16,0-1-1 0,1 2 27 15,4 4 34-15,2 2 51 0,2 7 46 16,7 2 34-16,-3 3 24 0,4 1 5 16,0 4 2-16,-1-2-4 0,0-1-2 0,0 1 1 15,-1-1 6-15,0-2-5 0,-4-1 7 16,0-5 6-16,-3 0-5 0,0-6 1 0,-3-1 7 15,1-2 10-15,-5-5 18 0,1 0 40 16,-1-1 49 0,1-1 96-16,0 0 86 15,1-3-133-15,0-2-182 0,2-5 0 0,0-6 0 16,4-4 0-16,-4-3 0 0,-1-4 0 16,0 1 0-16,-4-1 0 0,1-2 0 15,-1 2 0-15,2 0 0 0,-2 5 0 16,0 0 0-16,2 2 0 0,-2 2 0 0,0 5 0 15,1 2 0-15,-1 3 0 16,0 2 0-16,0 2 0 0,2 1 0 0,-2 4 0 16,0-3 0-16,0 3 0 0,0 0 0 0,0 0 0 15,0 1-356-15,0 1-160 0,0-2-97 16,0 3-102-16,0-2-66 0,0 4-69 16,1 2-58-16,-1 2-83 0,3 5 113 15,-1-2 156-15,1 1 201 0,-2-2 223 0</inkml:trace>
  <inkml:trace contextRef="#ctx0" brushRef="#br0" timeOffset="60366.81">30576 7950 31 0,'-6'0'353'0,"-2"0"169"0,4 3 121 0,2-3 84 31,0 0-250-31,2 0-157 0,0 0-61 15,2 0-58-15,0 0-94 0,2 0-92 0,2 1-46 0,7 1 0 16,6 0 59-16,8 1 90 16,14 1 83-16,10-3 46 0,13 2-15 0,9-1-40 15,3 1-19-15,6-2-13 0,2 0 5 16,-3 1 4-16,1 1 0 0,-5-2 0 16,-2 1-9-16,-5 0-17 0,-7-2-5 15,-5 0-13-15,-4 0-19 0,-11 0-16 0,-6-2-11 16,-9 2-17-16,-5-2 0 0,-6 1 16 0,-5 0 25 15,-6-1 33-15,-3 2 39 0,0 0 30 16,-1 0 7-16,-2 0-2 0,0 0-22 16,0-2-35-1,-5 2-35-15,4 0-86 0,1 0-32 16,-2 0 0-16,2 0 0 0,0 0 0 16,-1 0-61-16,1 0-122 0,0 2-112 15,-2-2-161-15,0 0-246 0,-1 0-421 0,-3 0-263 16,-7 0 16-16,-4 0 186 0,-9-2 306 15,-5 0 439-15</inkml:trace>
  <inkml:trace contextRef="#ctx0" brushRef="#br0" timeOffset="61752.76">32516 6879 6 0,'0'-5'286'15,"0"-1"178"-15,0 1 139 0,0 1 138 0,2-1-188 16,0 1-82-16,-1-2-45 0,2 0-19 15,-3 0-22-15,4 0-23 0,-1 2-31 16,-2-1-43-16,3 2-48 0,-2 0-45 0,0 2-42 16,0-2-42-16,1 3-46 0,-2-2-41 15,3 2-34-15,0 0-25 0,4 0-15 16,5 2-1-16,-2 1 2 0,5 1 7 0,-2 1-4 16,2 1 0-16,-3 1 10 0,-2-1 2 15,-1 2 2-15,0-1 7 0,-2 1 5 0,0-1-5 16,0 3 4-16,-3-3-1 0,-2 2-2 15,-2 0-6 1,-1 1 8-16,-1 2 10 0,-4-1 10 0,-2 6 6 0,-3-1 12 16,0 1 0-16,-1 3-4 15,-5-2-10-15,3 2-7 0,-4-1 1 0,3 2-1 16,-2 0-8-16,3 2-8 16,1-2-4-16,2 2-1 0,2-3 5 15,4 3 7-15,0 0 3 0,4 3 10 16,2 0 2-16,3 1 1 0,3 1 19 0,1 4 22 15,4-2 17-15,0 1 5 0,1 0 4 16,-3 0-13-16,2 0-15 0,-3-2-14 16,-1 1-10-16,-1-2-7 0,-2 1-9 0,0-2-4 15,-1 0-6-15,-2 0 0 0,0-3-3 16,0 2 3-16,-1-3 2 0,0 0-1 0,-1-3 6 16,1 4 14-16,-4-6 25 0,1 3 25 15,-1 1 34 1,0-2 34-16,1 0 15 0,-2-1-3 0,-1 1-19 0,3-3-26 0,-3-1-38 15,0-1-22-15,-1 1-14 0,1-5 3 16,0 1 3 0,1-1 16-16,0-1 10 0,-2-1-9 0,2-3 2 0,-5-1-4 0,5 1-11 31,0-4-11-31,1 1 4 0,-3-1-8 0,4-2 2 0,-2 2 5 0,-2-2 18 16,-3 0 26-1,4 0 37-15,-5 3 27 0,0-2 9 16,-4-1 2-16,-1 2-22 0,-3-2-28 15,-3 0-27-15,2 0-14 0,-3 1-16 16,5-1-13-16,1 2-2 0,3-2-22 0,0 0 0 16,-2 0 0-16,2 0 0 0,-2 0 0 15,5 0 0-15,1 0 0 0,-1 0 0 16,2 0 0-16,1-2-20 0,-1 1-90 0,-1-2-111 16,1 0-149-16,0-1-190 0,-2-5-242 15,-2-3-500-15,1-1-101 0,2-3 107 16,3-5 226-16,2-4 321 0,2-2 488 0</inkml:trace>
  <inkml:trace contextRef="#ctx0" brushRef="#br0" timeOffset="63351.19">32208 1986 25 0,'2'-17'296'16,"-2"0"149"-16,0 1 93 0,0-1 81 0,-4 0-263 16,3 2-72-16,-2-2-72 0,-2 2-47 15,2-1-57-15,0-2-62 0,-2 1-48 0,0-2-21 16,0-1 0-16,1 1 21 0,-4 0 8 15,0 2 8-15,-2-1-8 0,0 1-18 0,-2 2-28 16,-1 0-38-16,-2 0-36 0,-1 2-32 16,-1-1-18-16,-2 0-4 0,0 1 11 15,-2 1 10-15,-1-1 20 0,0 0 30 0,-2-1 29 16,-1 1 34 0,0-2 56-16,1 4 62 0,-8-4 44 15,4 2 35-15,-8-3 18 0,6 1-15 16,1 2-35-16,-1-1-37 0,1 3-31 0,1-2-32 0,-2 2-25 15,1 3-18-15,1 0-12 0,0 2-9 16,-1 0-2-16,1 0-5 0,1 3-5 0,2 0-4 16,-3 0-3-16,5 2-4 0,-4 1 0 15,2 1 4-15,-4 4 3 0,3-1-1 0,0 2 3 16,2 2-22-16,-1 0-32 0,0 3-28 16,-2 3-27-16,-1 1-19 0,8 0 12 0,-7-1 26 15,7 3 35-15,-5-2 28 0,-2 2 22 0,0-2 15 0,0 0 10 16,2-1-1-16,-1 4 5 0,4-2 8 15,2-1 3-15,1 3-13 0,-2 0-7 0,2 0-6 32,-1 1-8-32,1 3 1 0,1 3 4 0,0-1-4 15,0 1 8-15,-1 2-16 0,0 0-7 16,5 1 25-16,-1 3 22 0,0 1 13 16,0 2 38-16,5 1-10 0,-2 5-56 15,3 3-70-15,-2 1-33 0,1 2-6 0</inkml:trace>
  <inkml:trace contextRef="#ctx0" brushRef="#br0" timeOffset="64101.47">30347 2901 26 0,'-9'66'31'15,"-4"1"-15"-15,-1 3-9 0,-1 2-9 0,-2 0 13 0,0 3-3 16,-2 3 10-16,-2 0-21 0,4 2 4 16,0 0-8-16,0-2 11 15,4 0 2-15,-2 0 44 0,1 3 29 0,1 1 8 0,2 3 2 16,-1 3-6-16,2-1-27 0,-1-1-32 15,3-3-55 1,3 1-25-16,1-1-10 0,-1 2-13 0,0 2 10 0,1 0 41 0,2 0 10 16,2-4-1-16,0 1 23 0,2-1 10 15,-1-2 12-15,7 1 18 0,-3 0 11 0,3-1 3 16,1 0 9-16,2-1 6 0,0-1-8 31,2-2-4-31,-1-2-14 0,1-2 0 0,3-1-30 16,-2-2 9-16,5 1 10 0,0-3 3 0,2-4-23 15,1 0 14-15,1-6-33 0,3-4-21 16,-2-2-6-16,-1-2-7 0,3-2-12 16,0-3 10-16,3-2 4 0,-2 1 13 0,-2-3 12 15,5 2 10-15,2-2 10 0,1 0 22 16,2-1-5-16,-2-3-6 0,3-3 6 0,1-4 5 16,1-3-11-16,3-1-3 0,0-5 7 15,2-2 3-15,1-3 3 0,0-1 9 16,0-4 5-16,-3-1 14 0,2-5 6 0,0-1 22 15,-4-2 23-15,4-2 43 0,1-3 32 0,-2-1 32 16,3-4 2-16,-2 1-6 0,-2-2-22 16,3-3-22-1,-2-2-22-15,-2-1-5 0,-2-1-12 16,2-2-9-16,-3-5-9 0,2-2-12 16,-5-2-11-16,0-6-9 0,-1-2-10 0,0-5-11 15,1-3-14-15,-1-6-8 0,3-2-8 16,-1-5-10-16,-2-5-12 0,3-3-26 15,-3-5-32-15,1-3-36 0,-1-8-20 0,2-2-13 16,0-3 20-16,0-5 29 0,-1 0 35 16,2 1 22-16,-2-3 22 0,0-1 6 0,-2-1 7 15,-4-1 15-15,-2 1 20 16,-5 0 13-16,-3 0 11 0,-2-2 4 0,-2-3-7 0,-2 2-11 0,-4-7-13 16,-2 1-3-16,-2-4-10 15,-2-1-45-15,-4-1 11 0,2-6 6 0,-1-2-7 16,-1-1-7-16,-1-2 17 0,-1-3-35 15,-1-3-62-15,2-2-16 0,-1 0-5 0,1-3-2 16,-2 1-38-16,-3 3 34 0,-4 2-6 16,-3 3-6-16,-2 5-2 0,-6 3 23 0,-7 5-2 31,-3 4 10-31,-6 3-9 0,-3 5-5 16,-2 3-21-16,-4 7-37 0,-1 6-63 0,1 9-81 15,0 7-115-15,-1 7-2 0,3 6 54 16,2 4 89-16</inkml:trace>
  <inkml:trace contextRef="#ctx0" brushRef="#br0" timeOffset="64850.38">30791 4860 44 0,'7'4'128'0,"-2"2"19"0,-1-1 29 0,0-1 6 0,0-1 8 16,-2 0 27-16,1 0 57 0,-2-3 60 0,-1 2 54 15,0-2 63-15,2 0 51 0,0-2 29 16,-2-1 21 0,0 0 15-16,0 0-27 15,0-3-76-15,-4-3-91 0,1-2-90 0,-4-6-92 16,0 0-53-16,-1-4-11 0,-1-1-15 15,-2-3-22-15,-2-4-9 0,2-3-29 0,-3-2-7 0,1-4-24 16,1-4-13-16,-1-2-1 0,0 0 3 16,2-2-20-16,0 0 6 15,0 3 22-15,3 1 2 0,2 6 7 0,-1 1-5 16,1 5-4-16,1 8-5 0,2 1 0 16,2 7 9-16,1 3 6 0,0 4 4 15,0 3-9-15,1 1-14 0,2-4-24 16,1 0-19-16,2-2-21 0,2 0-19 15,-2-1-13-15,2 0-10 0,4 1 11 0,5 1 23 16,4-1 23-16,8-2 23 0,3 1 11 31,1 4-8-31,-3 3-14 0,-5 3-45 0,-3 4-84 0,-6 4-88 16,-5 1-90-16,-2 3-121 16,-4 4-103-16,-6 5-156 0,-7 6-165 15,-5 2-105-15,-3 4 76 0,-4-2 157 0,-4 1 247 16,-1-1 257-16</inkml:trace>
  <inkml:trace contextRef="#ctx0" brushRef="#br0" timeOffset="65052.46">30540 4648 96 0,'6'5'237'0,"2"-2"132"16,0-2 162-16,3-2-43 0,4-2 71 15,2-2 51-15,4-5-34 0,6-4-81 16,4-1-77-16,7-8-107 0,3 0-96 15,3-4-64 1,2 1-61-16,-3 1-59 0,-2 1-122 16,-5 3-129-16,-6 1-163 0,-3 4-222 15,-8 2-271-15,-2 1-41 0,-4 2 81 0,-6 2 167 16,-1 2 241-16</inkml:trace>
  <inkml:trace contextRef="#ctx0" brushRef="#br0" timeOffset="66152.89">31105 4453 203 0,'3'4'343'31,"0"0"135"-31,2 0 131 0,1 1-167 0,0-1-13 0,2 2-58 16,2 0-69-16,0 0-74 0,2 2-71 15,-3-2-58-15,4-1-41 0,-5 1-37 0,0 3-20 16,-2-3 3-16,3-2 9 0,-2 5 16 15,-1-5 6-15,-1 1 1 0,-2 1-1 16,3-3-10-16,-4 0-5 0,-1-2 15 16,1 0 21-1,-2-1 39-15,0 0 80 0,0-1 83 16,0 0 80-16,0-1 73 0,-2-1 54 0,2-1-67 0,-1 0-63 0,-1-6-78 31,1-1-95-31,-1-4-139 0,-1-4-48 0,2-3 7 16,1-6-25-16,0 0-20 0,1-2 37 15,4-3 40-15,-2 2-9 0,0 1 32 0,2 2 47 16,-4 6 23-16,1 5 14 16,0 4-15-16,-2 6-32 0,0 1-42 15,0 3-42-15,1 1-46 0,-1 2-47 0,2 2 0 16,3 1 13-16,1 1 22 16,2 2 29-16,1 2 32 0,4 3 4 0,0-1 3 0,-1 1-2 15,6-1 2-15,-2 0 4 0,1-1-6 0,0 1 1 16,1 0 1-16,-1-1 3 0,-1-2-3 0,1-1 1 15,-1 0 8-15,0-1 3 0,0-2 3 16,-1-3 4-16,1 0 4 0,2-3 1 16,-2-3 7-16,1-2 3 0,2-2 3 15,-3-3 4 1,2-3 4-16,-1 0 1 0,1-5 2 16,-3-3 9-16,0 1 2 0,-2-4 3 15,-1 0-1-15,-3-1-5 0,-5 0-11 16,0 2-7-16,-1 2 6 0,-5 4 4 0,-1 4 3 15,0 2 7-15,-4 2-5 0,1 3-16 16,-3 2-12-16,1 1-13 0,0 3-23 16,-3 1-16-16,-2 2-15 0,-1 5-13 15,-7 1-8-15,-2 5 3 0,-3 5 6 16,1 4 10-16,3 1 2 0,0 4 3 0,1 0-18 0,9 1-19 16,3-1-12-16,8-1-1 0,2 1-3 15,4 0 21-15,5-1 25 0,4 2 21 16,0-4 21-16,7-1 7 0,0-2 3 15,2-2 5-15,2-4-2 0,1-4-8 16,-1-2-1 0,2-1 10-16,-3-2 1 0,-1-4 13 0,3-4 12 15,-1-2 15-15,-3-2 18 0,0-3 27 16,2-2 47-16,-1-5 33 0,-2-2 21 16,3-4 22-16,-2-4-70 0,-4-1-149 15,-1-2 0-15,-4-2 0 0,-1-2 0 16,-2 0 0-16,-4-2 0 0,2 0 0 0,-5 1 0 15,0-1 0-15,-1 3 0 0,-2 4 0 16,0 2 0-16,0 4 0 0,-2 6 0 0,2 2 0 16,-2 4 0-16,2 4 0 0,0 1 0 0,0 1 0 15,-1 3 0-15,1 2 0 16,-2-2 0-16,2 3 0 0,0 0 0 0,0 0 0 16,-1 0 0-16,-2 0 0 0,0 0 0 15,-4 0 0-15,1 0 0 0,-1 2 0 16,-3-1 0-16,2 0 0 0,-4 2 0 0,-2 1 0 15,5 0 0-15,-2 2 0 0,1 3 0 0,1 1 0 16,1 4 0-16,0 0 0 0,0 2 0 31,3 3 0-31,2 2 0 0,3 0 0 16,2-1 0-16,4 3 0 0,5-2 0 16,-1-1 0-16,4 2 0 0,5-3 0 0,0 0 0 15,2-2 0-15,0-2 0 0,1-2 0 16,-1 0 0-16,3-6 0 0,0-1-69 0,1-2-388 15,2-4-289-15,4-2-452 0,1-3-297 16,-1-1 37-16,1-2 209 0,-11-5 331 16,-7 0 449-16</inkml:trace>
  <inkml:trace contextRef="#ctx0" brushRef="#br0" timeOffset="70084.74">18552 14246 82 0,'0'1'150'16,"2"-1"37"-16,-2 0-24 0,3 0-22 15,-2 0-5-15,1 0 8 0,-1-1 23 16,4 1 30-16,2 0 18 0,2 0 12 0,2 0 4 0,4 0-19 16,-1-2-39-16,2 2-33 0,-1 0-29 15,3 2-20-15,1-2-18 0,3 1-6 16,0 0-12-16,7-1-2 0,5 0-5 15,6 0-6 1,4 0-14-16,5 0-6 0,5 0-12 16,4-1 0-16,3 0-1 0,3-1 5 15,1-1-4-15,6 1 4 0,2-1-2 16,3 0-19-16,-2 0 2 0,5-1-4 16,-3 0-4-16,1 0 0 0,-1 0 13 15,3-1-10-15,2 2 2 0,6 2-3 0,3-1-11 16,3 2 2-16,1 0 5 0,-3 3-7 15,1-1 12-15,-5-1 15 0,-2 2 4 16,0-1 6-16,1-1 12 0,1 0-8 0,2 1-2 0,-1 0-9 16,2 0-2-16,-2 0-6 0,2 0-12 15,0-1-8-15,0 2-1 0,0 0-9 16,-2-2 2-16,-1 1 8 0,-3 1 4 16,-5-3 5-16,2 2 11 0,-3-2 1 15,-3 0-2-15,-4 0-1 0,-2 3-4 16,-8-3-3-16,-4 0 7 15,-8 0 18-15,-9 0 13 0,-6 2 18 0,-7-2 7 0,-5 1-4 16,-6-1-23-16,-3 0-12 0,-7 1-18 16,-3-1-8-1,0 0 7-15,-3 0 8 0,0 0-6 0,0 0-31 0,-3 0-50 0,3 0-84 32,-1 1-100-32,-3-1-81 0,4 0-58 15,-1 3-43-15,1-3-21 0,-8 0 65 0,3 6 91 16,-3-4 102-16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2:55:05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16214 6872 96 0,'9'12'519'16,"-2"-7"213"-1,-3 0 115-15,0-2 61 0,-1-2-481 16,0-1-238-16,1 2-78 0,1-4 16 0,6 1 47 15,6-2 39-15,12-3 5 16,9 0-30-16,10-2-42 0,9 0-25 0,4 1-22 16,4-2-21-16,3 5-27 0,-3-1-8 15,-2 4-18-15,-5 1-58 0,-4 2-179 0,-3 2-319 16,-5 2-414-16,-4 1-135 0,1 0 40 0,0-5 213 16,1-4 329-16</inkml:trace>
  <inkml:trace contextRef="#ctx0" brushRef="#br0" timeOffset="779.57">20325 6934 87 0,'14'4'478'16,"2"-1"169"-16,4-8 92 0,2 3 64 16,5-4-423-16,7 3-187 0,0 0-73 15,5 2-25-15,1-1-11 0,3 2-27 16,-1 2-76-16,1 0-145 0,-1 2-228 0,-3 3-252 0,0-3-107 16,0 2 30-16,0-1 152 0,-3-5 230 15</inkml:trace>
  <inkml:trace contextRef="#ctx0" brushRef="#br0" timeOffset="4681.14">23258 6838 83 0,'3'-3'262'16,"-2"0"86"-16,-1 0 68 0,4 2-85 0,-4-1-97 0,0 2-68 0,0 0-53 15,0 0-61-15,2 0-79 16,-2 0-77-16,0 2-44 0,4-1-9 15,-4 1 22-15,1 2 42 0,2 1 45 16,1 1 28-16,-3 0 18 0,2-2 3 0,2 3 4 16,-2-1 0-16,5 3-4 0,-2-2-4 15,1-1-3-15,3 1 3 16,0-2 1-16,1-1 5 16,2-1 3-16,1-2 0 0,2-1-7 15,3-1-10-15,1-3-11 0,1-1-6 0,3-2-1 16,1-2 5-16,0 0 11 0,1-4 16 15,-4 3 20-15,0-2 26 0,-3 2 29 16,-3 1 37-16,0 1 38 0,-5 3 19 0,-2 0-8 16,1 2-30-16,-6-1-54 0,0 4-62 0,-1-3-56 15,-2 3-30-15,1 0-13 0,0 3 6 16,1-3 11-16,-2 2 17 16,4 2 4-16,0-2 9 0,-1 2 10 15,1-2 13-15,2 3 14 0,-1-1 29 16,5 1 20-16,-2 1 12 0,4-2 7 0,1 2-2 0,-1-1-2 0,4 1-6 15,-2-2-4 1,2-1 1-16,1-1-3 0,2 0-2 0,0 2-4 0,0-4-3 16,2 0-10-16,-2 0-1 0,1-4-3 0,1 2-4 15,0 0-4-15,0-4-4 0,-3 1-6 32,0-1-5-32,-1 2 5 0,-1-2 21 15,-3 2 26-15,0-1 18 0,-1 1 11 16,-2-1-4-16,-5 4-24 0,-1-1-25 0,-2 1-24 15,1 1-21-15,-4 0-16 0,0 1-23 16,1-1-9-16,-1 2 2 0,3-2 7 16,3 3 18-16,-1 0 35 0,3 0 23 0,2 1 15 15,4 1 10-15,-1-1 4 0,2-1-4 16,1 1-8-16,1 0-8 0,1-2-7 16,2 2-3-16,-1-3-7 15,2 0-4-15,1-1-5 0,3-1-3 0,1 0-4 0,-1-3-2 16,4 2-5-16,-1-3-4 0,1 2-5 0,-3-1-2 15,0-1-3-15,-4 2 2 0,-5 0 1 16,0 0 2-16,-2 2 0 0,0-2-4 16,-3 1-8-16,-4 1-10 0,-1-1-5 15,0 1-7 1,-2 2-3-16,-1-1-1 0,1 2-2 16,0-1 3-16,1 2 4 0,0 0 7 15,-1 2 10-15,3-1 13 0,1 2 13 16,3 0 13-16,-3 0 10 0,7 1 11 0,-3 0 4 15,4-1 3-15,1-1-1 0,0 1-6 16,3-2-12-16,0-1-9 0,1 0-11 16,-4 0-6-16,2-2-2 0,-3-1 3 0,-1 0 2 15,-1 0 3-15,0-1 3 0,-1-1-1 16,-1-1 1-16,1 1 0 0,-3-2-2 16,-1 2 1-16,-4-2 9 0,0 2 21 15,-1 2 25-15,-5-3 24 0,1 3 27 0,-1 0 14 16,0 0-3-16,0 0-12 0,0 0-24 15,0 0-33-15,0 0-50 16,0 0-57-16,4 0-39 0,-1 0-18 0,2 0 1 0,4 0 18 16,4 0 33-16,1 0 25 0,3 0 14 31,-1 0 7-31,3 0 6 0,0 3 6 0,-1-3 4 16,0 0 1-16,-2 0 2 0,3 0 4 15,-2 0 0-15,-1 0 1 0,-2 0 0 16,-1 0-1-16,-2 0-4 0,0 0 0 0,-3 0-2 15,-1-3-1-15,-3 3 0 0,4 0-1 16,-3-1-4-16,0 1-4 0,3-1-3 16,0 1-1-16,2 0 0 0,2-1 2 15,2 1 5-15,2 0-1 0,1 0-1 0,2 0 2 16,2 0 0-16,4 0 2 0,-3 0 2 16,7 1 1-16,1-1-1 15,1 0 2-15,7 0 0 0,2 0 6 16,2 0 16-16,9 1 23 0,6-2 28 0,3 1 22 0,6-4 15 15,2 4 1-15,4-2-14 0,2 0-17 16,2-1-16-16,4-1-16 0,2-2-12 0,2 1-15 31,2-1-7-31,-3 0-3 0,-3 2 10 16,-5 1 21-16,-3 1 27 0,-6 1 25 16,-3-1 19-16,-6 2 7 0,-2 0-5 15,-3 0-16-15,-2 0-19 0,-3 0-22 16,-6 0-21-16,-3 0-17 0,-8 0-8 0,-4 0-4 15,-8-1 10-15,-5 1 23 0,-6 0 35 0,-1 0 40 16,-5 0 31-16,1 0 20 0,-2 0-2 0,0 0-13 16,0 0-20-16,0 0-20 0,0 0-13 0,0 0-18 15,-2 0-18-15,2 0-20 0,0 0-15 16,-1 0-13-16,1 0-3 16,0 1-2-1,0-1 1-15,0 0-5 0,0 0-3 0,0 0-5 16,0 0 0-16,0 0 0 0,0 0 4 15,0 0 5-15,0 0 5 0,-2 0 3 0,2 0 3 16,0 0 5-16,0 0 5 0,0 0 3 16,-3 0 1-16,3 0 0 0,0 0-8 0,0 0-4 15,0 0-10 1,0 0-9-16,0 0-9 0,0 0-7 16,0 0-6-16,0 0-2 0,0 0-2 0,0 0-4 15,0 0 1-15,0 0-1 16,0 0-2-16,0 0-1 0,0 0 1 0,0 0 0 0,0 0 5 15,0 0 3-15,0 0 7 0,0 0 6 0,0 0 7 16,0 0 3-16,0 0 2 0,3-1 1 0,-3 1 0 16,0 0-3-16,2 0-2 0,-2 0 0 15,0 0-1-15,0 0-2 0,0 0-1 16,0 0-2-16,0 0-9 0,0 0-6 16,0 0-9-1,0 0-7-15,0 1-4 0,0-1 0 16,0 0 1-16,0 0 1 0,0 0 2 15,0 0 5-15,0 0 5 0,0 0 5 16,0 0 0-16,0 0 6 0,0 0 0 16,0 0 4-16,0 0-1 0,0 0 4 15,0 0 1-15,0 0-2 0,0 0-2 16,0 0 1-16,0 0-3 0,0 0 0 0,0 0-1 0,0 0 0 16,0 0 1-16,0 0 2 0,0 0 4 15,0 0 2-15,0 0 1 0,0 0 2 16,0 0-2-16,0 0-2 0,0 0-2 15,0 0-2-15,0 0-1 0,0 0 2 16,0 0 1-16,0 0 2 0,0 0 4 16,0 0 1-16,0 0 2 0,0 0 3 0,0 2 0 0,0-2 3 15,0 0 1-15,0 0 2 0,0 0-2 16,0 0 2-16,0 0-1 0,0 0 2 31,0 0 1-31,0 0 1 0,0 0 4 16,0 0 2-16,0 0 0 0,0 0 1 0,0 0-1 15,0 0 0-15,0 0-1 0,0-2 1 16,0 2-4-16,0 0 3 0,0 0-3 0,0 0 2 16,0 0 0-16,0 0 2 0,0 0 1 15,0 0 2-15,0 0 1 0,0 0 0 16,0 0-4-16,0 0-2 0,0 0-4 16,0 0-27-16,0 0-85 0,0-1-130 0,0 1-173 15,0 0-260-15,-5 0-319 0,5 0-83 16,0 0 92-16,-1-5 190 0,-6-1 277 0,1-2 308 15</inkml:trace>
  <inkml:trace contextRef="#ctx0" brushRef="#br0" timeOffset="5358.87">26605 5659 69 0,'1'-7'461'0,"-1"2"243"15,0 2 190-15,0 0 163 0,0 2-330 0,0-1-167 0,0 2-114 16,0 0-72-1,-1 0-72-15,1 0-76 0,0 2-86 16,0-1-96-16,0-1-88 0,0 1-70 16,0 1-42-16,0 1-8 0,0 2 21 0,0 2 43 0,0 6 40 0,0 1 45 15,0 3 36-15,0 2 21 0,1 2 11 16,-1 2 10-16,2-1-2 0,-1 1-3 0,1 1-8 31,0 0-12-31,-1 1-11 16,3-2-4-16,-1 1-9 0,1-2-7 0,-1 3 1 0,0-6 2 15,1 0 1-15,0-4-1 0,-2-2-5 16,0-2-2-16,-1-3 4 0,-1-4 22 0,0-3 43 16,0 1 61-16,0-2 65 15,0 0 53-15,0 0 33 0,0 0 11 16,2 0-15-16,-2-2-24 0,0 2-33 16,0-1-36-16,0 1-44 0,0 0-37 15,-2 0-91-15,2 0-15 0,0 0 0 0,0 0 0 16,0 0 0-16,0 0 0 0,0 0 0 15,0 0-203-15,0 0-161 0,-1 0-178 16,-1 0-219-16,0 0-277 0,2 0-290 0,-4 0 29 16,-3 3 169-16,0-3 265 0,-1 2 356 15</inkml:trace>
  <inkml:trace contextRef="#ctx0" brushRef="#br0" timeOffset="6975.5">4153 7454 55 0,'-2'2'451'15,"1"-1"213"-15,1 3 133 16,0-2 83-16,0-2-379 0,1 3-250 15,-1-3-134-15,2 0-60 0,-2 0-32 0,2 0-28 16,-1 0-39-16,-1 0-42 0,0 1-30 16,0-1-16-16,2 0 2 0,-1 1 26 15,1 0 28-15,3 2 28 0,1-1 26 0,2 3 17 16,-2 1 8-16,2-2 6 0,3 2 0 16,0 0-3-16,1 0 7 0,1 0 4 15,4-3 3-15,1 2 3 0,3-2-2 0,0-2-16 16,2-1-35-16,4-1-39 0,0-4-36 15,3 1-27-15,0-3-4 0,0 2 11 16,0-3 28-16,-3-1 25 0,0 1 19 0,-2-1 9 16,-3 1 8-16,-1 3 4 0,-5-1 3 15,-1 2-1 1,-5-1-3-16,-2 2-11 0,-2 3-14 16,0-2-11-16,-4 2-1 0,1 2 8 15,0 0 14-15,1-1 20 0,-1 0 15 16,2 3 5-16,-1-1-1 0,2 0-1 0,1 1-3 15,-1 1-4-15,1 0 1 0,-1-2 2 16,5 4 5-16,-3 0 5 0,0 1 2 0,4 0 2 16,-2-1 0-16,1 0 4 0,1 1 6 15,1-1 7-15,3-1 18 0,-2 1 13 16,2-1 24-16,2-4 18 0,2 0 16 0,2-2 1 16,-1-4-1-16,4 1-19 15,-3-3-21-15,2 2-16 0,-5-2-20 0,3-1-12 16,-2 1-9-16,-2-1-9 0,-1 2-12 15,-1 1-13-15,-3-1-20 0,-4 2-27 16,-1 1-27-16,-3 1-25 0,-2 1-10 16,0 0 6-16,-1 1 20 0,-1 1 28 15,1-1 26-15,-1 1 22 16,1 1 11-16,1 0 8 0,0 0 7 0,2 1 2 0,0 2 3 0,0-2 3 16,4 1 5-16,-1 1 5 0,5-2 13 15,1 2 15-15,2 0 22 0,1-1 21 0,4 0 18 16,1-1 16-1,0 1 3-15,2-2-48 0,-1-2-131 16,0 2-119-16,0-3-106 0,1 2-88 0,-2 0-38 16,-3-4 50-16,0 2 55 15,-3-2 70-15,-4 2 79 0</inkml:trace>
  <inkml:trace contextRef="#ctx0" brushRef="#br0" timeOffset="7706.75">5589 7578 100 0,'4'3'198'15,"-1"-6"-15"-15,2 3-11 0,0-2-161 0,0 2-75 16,3-1 11-16,3 1 60 0,0-1 39 15,3-1 23-15,0 0 7 0,4 2 3 0,-1-1 12 16,5 1 23-16,0 0 36 0,5-2 39 16,2 2 25-16,1-1 9 0,6 1-8 15,2-2-17-15,0 1-29 0,2 1-27 16,2-2-21-16,-1 1-17 0,5-2-15 0,0 1-3 16,3 2 0-16,3-2 1 0,2-2 2 15,0-1-4-15,1 3-5 0,1-2 3 0,2 0 9 16,2-2 11-16,0 2 13 0,4-3 4 15,0 3-6-15,4-1-16 0,-2 1-22 16,1 0-16-16,-1-2-10 0,-1 1-3 0,0-1-6 31,2 2-4-31,0-1-6 0,-4 3-11 0,2-1-11 0,-3 1-1 0,1-2 6 16,-3 2-3 0,-3 2 1-16,-3 0 1 0,-2-2 2 15,-3 0-5-15,-3 2 2 0,3-1 2 0,-3-1 5 16,1 1-3-16,-2 0-2 15,0 1-4-15,0-2-3 0,1 1-3 16,-2 1 1-16,-1-2 2 0,1 1-3 16,-3-1-2-16,0 0-2 0,-5 1-4 0,-1-2-5 15,-3 1 0-15,0 1 2 0,-6-1-2 16,1 1 0-16,-4 1 5 0,0-1 6 0,-1 1 3 16,-1 0 0-16,-2 0 4 0,1 0 2 15,0 0 2-15,0 0 3 0,0 0 7 0,-2 0 2 16,2 0-1-16,-1-2-2 0,-1 2-5 15,2 0-7-15,-4-1-6 0,3 1-4 16,0 0 4-16,-3-2 8 0,3 2 19 0,-3-1 19 16,1 1 18-16,-1-1 12 0,1 1 3 31,1-2-10-31,-2 0-14 0,-2 2-17 0,0-1-14 0,-3-1-10 0,0 1-7 31,-1-1-3-31,-1 1-2 0,-2 1-4 0,0 0-2 16,-2-2-2-16,-2 1-42 0,-3 1-143 15,0-2-213-15,-1 1-389 0,1 1-239 16,-4-2-18-16,-2 2 157 0,-2-2 244 0,-3-4 354 16</inkml:trace>
  <inkml:trace contextRef="#ctx0" brushRef="#br0" timeOffset="10551.03">9356 7503 59 0,'0'-3'231'0,"2"2"102"16,1 1 120-16,-3-2 2 16,2 0-35-16,-1 1 1 0,-1-1 5 0,0-1-16 15,-1 2-19-15,1-1-16 0,-2 1-12 16,2 1-15-16,-1 0-31 0,-1 0-33 15,0 0-33-15,1 1-36 0,-1-1-42 16,-1 0-50-16,1 0-58 0,-2 0-64 16,1 0-52-16,-2 2-43 0,-3-2-29 15,0 3-6-15,-6 3 12 0,1 1 17 0,-1 5 17 0,1 0 17 16,-1 1 9-16,5 0 1 16,1 0 5-16,1 1 2 0,1 1 3 0,2-2-1 15,0 0 2-15,4 3 1 0,-1-3-2 0,2 2 0 16,1-3 4-16,1 2 1 0,3-1 3 15,0 1 4-15,2-2 7 0,2-2 4 16,2 1 8-16,-2-4 1 0,3 1 0 16,-1-3 4-1,1-1 4-15,1-1 5 0,-1-2 10 0,1-1 7 0,0-2 11 0,2-2 15 32,-2-1 21-32,4-3 8 0,-2-1 9 15,-1-2 4-15,1 1 11 0,-3-2-18 0,-2 0 34 16,-3 2 25-16,-2-5 15 0,-1 2-4 0,-4 0 29 15,1-4-11-15,-4 0 1 16,-2 1 6-16,-1 2 9 0,0 0-12 0,-3 0-24 16,0 3-27-16,1 1-32 0,-1 3-35 15,-2-1-36-15,-1 2-30 0,0 1-31 16,0 1-23-16,-3 2-16 0,-1 1-6 16,0 1-21-16,0 1-80 0,3 1-133 0,-2 0-229 15,1 0-434-15,0 5-247 0,0-3 24 16,1 2 165-16,-1-4 284 0,-1-2 411 0</inkml:trace>
  <inkml:trace contextRef="#ctx0" brushRef="#br0" timeOffset="22146.62">27680 7251 4 0,'33'-2'50'0,"-6"0"37"16,-6 2 33-16,-4-3 22 0,-4 2 17 0,-4 0 11 0,-3 1 17 16,-4-1 35-16,-1-2 36 0,1 3 24 15,-2 0 4-15,0 0-23 0,-2 0-39 16,1-2-56-16,-1 2-58 0,-1 0-52 16,1 0-49-16,1 0-48 0,-1 0-43 15,2 0-20-15,0 0-11 0,0 0 12 16,0 0 17-16,0 0 23 0,0 0 23 15,0 0 20-15,0 0 16 0,0 0 15 0,-1 0 12 16,1 0 0-16,0 0-10 0,0 0-20 0,0 0-23 31,-3 0-27-31,1 0-53 0,2 2-55 0,-1-2-59 16,-2 0-63-16,-1 0-54 0,4 0-7 16,-6 0 43-16,3 3 74 0,3-3 88 15</inkml:trace>
  <inkml:trace contextRef="#ctx0" brushRef="#br0" timeOffset="23084.29">27528 7050 18 0,'40'1'96'0,"-5"1"51"15,-4-2 32-15,-2 0 11 0,-3-2-9 0,-2 1-14 16,-2 1-20 0,-6-1-15-16,0 1-12 0,-7 0-14 15,-1 0-20-15,-1 0-25 0,-1 0-22 0,-2 1-22 16,-2-1-16-16,1 0-7 0,-1 0-5 15,-1 0 1-15,1 1 8 0,0-1 15 0,-2 0 32 16,1 0 50-16,-1 0 61 0,0 0 48 16,0 0 36-16,0 0 13 0,0 0-10 15,0-1-23-15,-1 1-25 0,1 0-26 16,0 0-29-16,0 0-26 0,0 0-30 0,0-1-23 0,0 1-16 16,0 0-10-16,0 0-3 0,0 0-6 15,0 0-11-15,-2-2-41 0,2 2-68 16,-2 0-84-16,-1-2-117 0,2 2-140 15,-1 0-114-15,2 0-111 0,0 0 15 16,-5-1 106-16,-1 1 154 0,2-2 166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25:36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11388 13734 82 0,'-2'-1'251'0,"2"1"123"0,-3 0 117 0,3 0-57 0,0 1-24 16,0-1-39-16,2 0-57 0,-2 0-60 15,1 0-58-15,-1-1-47 0,0 1-47 16,2 0-41-16,0-2-39 0,-1 2-33 16,1 0-31-16,1 0-8 15,2 0 19-15,7-2 50 0,6 0 42 0,7 2 32 16,10-4 12-16,6 1-14 0,8 2-40 15,3-2-32-15,5 1-20 0,0 2-3 16,5 0-1-16,2 0 3 0,-5 0 2 16,1 0 9-16,-4 0-4 0,-3 0 3 15,-2-3-2-15,-4 1 1 16,-1 2-6-16,-6-1-9 0,-7 1-10 0,-5 0-9 0,-6 0-22 16,-9 0-9-16,-3 1 8 0,-3-1 23 15,-4 0 28-15,-3 2 42 0,0-2 27 16,0 0-14-16,-1 0-50 0,-1 3-60 15,1-3-62-15,-2 0-70 0,3 0-75 0,-2 0-72 16,2 0-67-16,-1 0-72 16,1 0-85-16,-5 0 35 15,-3 2 104-15,0 1 116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26:3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28379 11682 66 0,'16'-1'395'0,"-4"-4"139"16,2 5 79-16,7 0 49 0,6-4-398 0,11 0-159 15,4-2-69-15,9 3-24 0,5-1-23 16,2-1-129-16,4 1-158 0,-2-2-197 16,0 0-68-16,-2-3 16 0,-2-2 148 0,-4-4 175 0</inkml:trace>
  <inkml:trace contextRef="#ctx0" brushRef="#br0" timeOffset="524.69">28469 8912 109 0,'-3'2'488'16,"1"0"184"-16,5 0 113 0,1-2 69 0,0 0-516 15,1-2-222-15,0 2-127 0,6 0-49 16,8 0-15-16,6 0 23 0,10 2 34 16,8-1 21-16,13 0-57 0,11 3-146 0,8-2-269 15,8-3-150-15,2-4-42 16,-1-3 75-16,-3-11 174 0</inkml:trace>
  <inkml:trace contextRef="#ctx0" brushRef="#br0" timeOffset="2154.44">27427 5217 15 0,'0'-3'128'0,"0"0"72"16,0 1 39-16,1-3 24 0,-1 3 42 0,2-2 37 0,-1-2 17 16,-1 2 5-1,2-2-11-15,0 0-29 0,-1 0-19 0,-1 0-14 0,0 3-13 0,2 2-24 16,0-2-46-16,-2 1-62 0,1 1-66 16,1 1-64-16,-2 0-65 0,1 0-37 31,3 0-18-31,5 0-12 0,0 1-11 0,4 1-14 15,4 2-21-15,3 2-24 0,-3 5-9 16,0 3 16-16,-3 5 43 0,-2 5 42 0,-2 2 41 16,-3 3 30-16,-2 1 20 0,-4 2 13 15,-1 1 5-15,-1 4 3 0,-6 1-7 16,2 0-7-16,-4 2-10 0,0-1-8 0,1 0 1 16,-5-2 4-16,2 1 2 0,0-2-8 15,0-2-10-15,3-3-18 0,2 3-12 16,2-1-3-16,4 3 1 0,4 0 2 0,0 1 1 15,3 1 10-15,4-1-4 0,0 1 8 16,2-1 11-16,1 2 25 0,-3 3 16 16,1 1 22-16,-2 3 13 0,0 0 4 0,-1-2 9 15,-3 0 5 1,-1-3 0-16,-2 0 6 16,-3-3 8-16,-5 5-1 0,0-5-34 15,-5 3-87-15,-2-3-153 0,0-2-184 0,-9-5-191 16,1-3-36-16,-3-2 77 0,-2-5 153 15,-2-4 179-15</inkml:trace>
  <inkml:trace contextRef="#ctx0" brushRef="#br0" timeOffset="2978.96">27449 2166 226 0,'9'-6'382'0,"-4"3"96"0,-2 3 63 0,1-2-181 15,-1 0-123-15,-2 1-76 0,3 0-44 16,-3-1-32-16,2 2-29 15,3-1-28-15,1-1-20 0,1 1-9 16,1 1-6-16,5 1-4 0,-1 1 1 16,3 2 5-16,-2 2 7 0,2 3-2 0,-3-1 8 15,1 4-29-15,-3 1-61 0,-1 2-35 0,-1 2-18 16,-3 1-42-16,-3 3 19 0,-1 2 33 16,-2-3 32-16,-2 3 24 0,-1-1 35 15,-2 1 11-15,-2 1 11 0,0-1-3 0,3 0-4 0,-3 0 6 16,2 1 2-16,-1 0 13 0,5 1 10 15,-2 2 2 1,3 0-5-16,-2 3-3 0,2-1-7 0,2 2-5 0,2 3 0 0,2 0 5 16,1 0 18-1,1 1 11-15,0-1-2 0,2 2-15 16,2-2-10-16,-3 0-9 0,4-3 12 16,-2 3 18-16,-1 0 41 0,0 3 26 15,-2 2 4-15,-1 3-14 0,-1-1-19 16,-1 3-25-16,-2-1-9 0,-2-1 16 0,-1 0 31 15,-1 0 29-15,-2-4 35 0,1-1 20 16,-2-4-4-16,0-2-21 0,1-2-18 16,0-3-25-16,0 1-22 0,0-5-17 0,-2 0-5 15,2-2-1-15,-3-4-110 0,2 1-245 16,1-2-281-16,0-4-104 0,0 0-9 0,-7-5 131 16,-2-6 245-16</inkml:trace>
  <inkml:trace contextRef="#ctx0" brushRef="#br0" timeOffset="30439.2">26437 10542 75 0,'3'-2'431'0,"0"0"185"0,0-4 130 15,-1 4 97-15,0 0-375 0,-2 0-126 16,1 2-70-16,-1 0-42 0,-1-1-32 15,1 1-46-15,0-1-67 0,-2 1-90 16,0-2-106-16,-1 1-113 0,-3 1-167 0,2-2-244 16,-1 2-175-16,-3-3 13 0,-2 0 101 0,1-6 190 15,2-2 248-15</inkml:trace>
  <inkml:trace contextRef="#ctx0" brushRef="#br0" timeOffset="30903.86">26540 7810 45 0,'0'8'364'0,"0"-4"157"16,-3 1 92-16,3-2 29 0,-2-2-279 0,2 0-155 15,-2-1-52-15,2 2 6 0,0-2 30 0,0 0 19 16,0 0 3-16,0 0-5 0,0 0-5 0,0-2 1 16,0 2-7-16,-2 0-14 0,2-1-24 31,-2 1-39-31,0 0-44 0,2-1-40 0,-1-1-33 16,-1 2-82-16,2 0-113 0,-1 0-128 0,-1 2-205 15,0-2-255-15,2 0-127 16,-4 2 56-16,0 0 139 0,4-2 224 15,-1-4 256-15</inkml:trace>
  <inkml:trace contextRef="#ctx0" brushRef="#br0" timeOffset="31624.39">26973 6003 135 0,'-2'0'235'16,"2"0"83"0,0 0 23-16,0 0-5 0,0 0 5 15,0 0-9-15,0 0-27 0,0 0-62 16,-1-2-92-16,1 4-189 0,0-2-312 16,0 0-200-16,0 0-57 0,0 0 27 0,-2 4 149 15</inkml:trace>
  <inkml:trace contextRef="#ctx0" brushRef="#br0" timeOffset="53052.02">983 15661 33 0,'8'-3'210'16,"-3"0"100"-16,-4 0 55 0,1 3-92 15,1-1-87-15,-2 1-93 0,1-2-38 0,-1 1 32 16,4 1 69-16,-1-3 53 0,2-1 33 15,2 1-2-15,3 1-40 0,0-1-52 0,3-1-42 16,-1-1-26-16,4 4-9 0,1-1-3 16,2 0-5-16,4-1-10 0,0 2-14 15,1-1-14-15,3 1-15 0,-1 1-10 0,2 0-4 16,-1 0-1-16,-1 0 1 0,0 1 4 16,-2-1 4-16,2 2 10 0,0-2 8 0,-2 0 8 0,-1 0 6 15,-3 0 7-15,1-2 1 0,-2 2 0 16,-2-1-1-1,-1 1-6-15,-3-2-2 0,-1 1-4 0,-2-2-3 16,-3 3-2-16,-2 0-3 0,-3 0 1 16,-1 0 5-16,-1 0 11 0,-1 0 18 0,0 0 22 0,-1-2 23 15,1 2 22-15,0 0 15 0,-2 0 11 0,1 0-2 16,-1 0-5-16,-1 0-13 16,2 0-12-16,-1 0-17 0,0 0-31 0,1-2-33 15,-2 2-25-15,-2-4-24 0,-2-1-18 16,1 1-2-16,-2 0-3 0,-1-1 0 15,-1-1 0-15,-2 0-2 16,1 0 3-16,-1 0 9 0,-2 0 6 16,3 0 6-16,-1 2 5 0,0-1 6 0,3 1 3 15,-2 0 4-15,3-1 1 0,0-1 8 0,2 4 7 16,0-1 24-16,1 0 28 0,3 2 14 16,1-1 4-16,-1 1-10 0,2 1-29 15,0 0-37-15,0 0-26 0,0 0-23 16,0 0-18-16,2 0-13 0,-1 0-14 0,-1-2-13 0,2 2-16 15,-1 0-18-15,1 0 4 0,4 3 17 16,-1-1 25-16,3 2 30 0,3 1 31 16,0 1 16-16,0-1 4 0,0 2-2 0,2 0 2 15,-4 0-4-15,1-1-1 0,2-1-2 16,-4 1 4-16,2 2 2 0,-1-2 2 16,1 0 1-1,-2 0 5-15,-1-1-2 0,0 1-1 0,1-2 0 16,-2 3-2-16,-1-2-3 0,1 0-5 15,-1-1-3-15,0 0-3 0,-2-1-3 16,-2 1 0-16,1-1 0 0,0-1 6 0,-2 1 2 16,0-1 10-16,-2-1 3 0,2 1 14 15,-2-1 19-15,1 2 30 0,-1-2 29 16,-3 3 26-16,-1 2 19 0,-3 1-1 0,-1 1-18 16,-5 1-24-16,0 1-27 0,-4 2-21 0,0-1-18 15,-3 2-9-15,-1 0-12 0,-3 1-52 16,4 0-89-16,-2-1-133 0,-1-1-153 15,3 0-248-15,1 1-303 0,-1-2-38 0,3-1 114 0,2-3 176 16,0-3 271-16</inkml:trace>
  <inkml:trace contextRef="#ctx0" brushRef="#br0" timeOffset="54574.98">1062 16688 57 0,'3'-2'354'15,"-3"0"161"-15,2-1 143 0,-1 2 114 0,-2 0-329 16,1 1-64-16,1 0-56 0,-1 0-54 0,0 0-22 0,2-2-24 15,-2 2-37-15,1 0-48 0,1 0-59 16,-2-2-73-16,2 2-70 0,-1 0-36 0,4 0-3 16,3 0 36-16,6 0 68 0,4-1 72 0,7 0 47 15,7-3 17-15,2 2-16 0,7-3-34 16,-1-1-37-16,1 4-27 0,0-3-17 0,-3 2-7 31,-2-2-2-31,-1 1 0 0,-3 3-1 16,-2-2-1-16,0 1-1 0,-3 1 1 15,-5-2 0-15,-3 2 7 0,0-1 4 0,-8 1 10 16,0-1 7-16,-5 1 12 0,-1-1 12 0,-3 1 17 16,-1 1 40-16,-1 0 56 0,-1 0 53 15,-1 0 45-15,-1 0-6 0,-4-2-65 0,-3-1-93 16,-5 0-90-16,-7-2-82 0,-3 0-25 16,-5 0 17-16,0-1 22 0,-2 3 24 0,2-1 18 15,3 2 5-15,-1 2-5 0,1 0-4 0,3 0-6 16,2 0-4-16,6 2-6 0,2 1-8 0,8-2-18 15,1 1-12-15,3 1-7 0,1 1-29 16,1 4-113-16,3 3-162 0,5 3-284 16,12 2-304-16,7 1-55 0,11-2 122 0,8-6 218 31,10-7 301-31</inkml:trace>
  <inkml:trace contextRef="#ctx0" brushRef="#br0" timeOffset="55424.12">9325 15844 8 0,'-5'-1'154'16,"-1"1"103"-16,1 0 118 0,2 0 14 16,1 0 53-1,-1 0 1-15,3-1-6 0,-3 1-22 16,3 0-38-16,-2-2-41 0,2 2-45 0,2 0-47 15,0 0-72-15,-1 0-89 0,1 0-85 16,-1 0-80-16,3 0-41 0,0 2 4 0,5 0 47 16,6 3 67-16,9 0 82 0,9-1 45 15,8 0 13-15,10 1-13 0,7-2-26 16,8-2-29-16,6 1-23 0,5-2-20 0,2 0-11 16,3 0-9-16,0-2-6 0,1 2 2 15,4-1 0-15,1-2 9 0,2-2 15 16,2 1 11-16,-7 0 9 0,-4-2 8 15,-7-4 1-15,-6 3-3 0,-6 0-2 0,-7-1 12 16,-7 0 11-16,-9 2 16 0,-9-1 8 16,-10 2 11-16,-7 2 8 0,-6 2 7 0,-2-1 3 15,-4 2 6-15,-1-1 0 0,0 1-12 16,0 0-23-16,-1 0-33 0,-1 0-48 31,2 0-63-31,-3 1-97 0,3-1-107 0,-2 0-134 16,2 2-132-16,-1-1-180 0,-1 0-79 15,0 4-52-15,-1 3-28 0,-3 1 112 16,-3-1 207-16,-3 3 171 0,-3-3 177 0</inkml:trace>
  <inkml:trace contextRef="#ctx0" brushRef="#br0" timeOffset="56156.11">9423 16789 119 0,'-7'-6'271'0,"3"2"122"0,-4-1 125 0,3 1-92 0,0-1 4 16,-3-1-14 0,2 2-34-16,0 1-36 0,1 0-32 15,2 0-31-15,1 1-38 0,-1 1-42 16,3 0-40-16,0 1-34 0,0 0-27 15,2-2-26-15,-1 2-31 0,1 0-34 0,0 0-44 16,-1-2-48-16,1 2-46 0,1 0-18 16,3 0 19-16,4 0 75 0,7 2 85 0,12 0 79 15,11-2 52-15,8 0 8 0,11 0-39 16,7 0-53-16,5 0-26 0,3-2-9 0,-2 0 13 16,-3 2 18-16,-3-1 26 0,-1-1 22 15,-1 1 13-15,0-2 5 0,-2 3-2 0,1-5-12 16,1 2-17-16,-3 1-26 0,-1-3-17 15,-3 0-19-15,-3 2-18 0,-5 0-15 16,-2 0-7-16,-5 0-7 0,-6 2-4 0,-3-2-2 16,-6 0 2-16,-5 1-1 0,-9 0 10 15,-2 1 18-15,-6 1 20 0,-4-1 17 16,1 1 14 0,-2 0 2-16,0 0-8 0,-2 0-13 15,2 1-22-15,-3-1-74 0,1 0-121 16,-1 0-139-16,-4-1-217 0,-5-1-466 0,-4 2-260 15,-7 2 15-15,-4 2 140 0,-8-4 258 0,-11-4 431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31:41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7050 6978 148 0,'6'-3'242'16,"-1"2"67"-16,1-1 34 0,0 0-47 0,4-1 8 16,0 0 20-16,3 2 5 0,0-3-22 15,1 0-53-15,1 2-53 0,2-2-31 0,-1 2-18 16,6-1-10-16,0 1-8 0,2 1-5 15,5-2-3-15,4 1-2 0,4 0-6 0,1 2 4 16,5-3-9-16,6 1-13 16,0 0-12-16,3 2-9 0,2-4-19 0,0 3-7 15,-3-2-3-15,-1 0-8 0,-1-2-8 16,0 3-5 0,-2-1-5-16,-4 0-7 0,-2 0 2 15,-1 1-1-15,-6 1-1 0,-2-1 2 16,-4 1 0-16,-1 1-4 0,-4 0-1 15,-1 0-3-15,-2 0-4 0,-4 0 0 16,0 0 0-16,-5 0-5 0,0 0-3 0,-3 0-6 16,-3 0-1-16,-2 0-1 0,-1 0 3 15,-1 1 7-15,-1-1 6 0,0 0 6 0,-1 0 9 16,1 0 4-16,-2 0-1 0,2 0-40 16,-2 0-96-16,1 0-131 0,-1-1-152 15,0 1-267-15,2 0-260 0,-9 1-9 16,-2 2 113-16,-2-3 176 0,-4-1 270 0</inkml:trace>
  <inkml:trace contextRef="#ctx0" brushRef="#br0" timeOffset="2409.35">10751 6934 21 0,'0'0'122'0,"0"0"59"0,0 0 1 0,0-3 13 0,0 3-11 15,0 0-16-15,2-2-13 0,-2 2-11 16,0 0-5-16,1 0 0 0,-1 0 3 0,0 0-1 31,2 0-13-31,-2-1-19 0,0 1-23 0,0 0-27 0,0 0-23 0,0 0-21 0,0 0-22 32,0 0-22-32,0 0-24 0,0 0-27 15,2 0-21-15,-1 1-10 0,1-1 3 16,-1 0 21-16,5 0 38 0,-1 0 29 15,0 0 21-15,1 0 6 0,2 0 3 16,1-1-4-16,-1 1 18 0,1-1 16 0,1 1 20 0,0 0 14 16,4-2 3-16,0 0-11 0,1 1-10 15,2 0-2-15,1-3-2 0,2 3-1 16,0 0 1-16,1-1 6 0,1 0 2 0,0 1 9 16,3 0 17-16,-2-1 18 0,4-1 1 15,0 2-9-15,1-1-19 0,0 1-27 0,1-1-20 16,-1-1-10-16,2 2-4 15,0-1-3-15,-3 1 1 0,3-1 0 0,-4 1-4 16,2-2-3-16,2 2-2 0,0-1-2 16,0 0-3-16,1 0 3 0,0-2 7 15,1 2 14-15,-1-1 11 0,5 1 12 0,-2-2 4 16,0 2-4-16,1 0-8 0,0-1-12 16,0 1-10-16,1 1-2 0,-1 0-6 31,3-3 1-31,-3 4 1 0,-2-2-5 0,0 2-4 15,-3-2-4-15,-1 2-3 0,-3 2-4 16,1-2 5-16,-1 1 10 0,1 2 14 16,1-1 9-16,1-2 6 0,1 1 0 0,-2 2-7 15,2 0-11-15,0-3-12 0,-1 2-10 16,-1 3-7-16,2-2 0 0,0 4-2 16,0-1 5-16,0 0 3 15,2 0 2-15,-1 0 9 0,4 1 5 0,-2-1 10 0,4-2 7 16,-1 1 4-16,3-2-4 0,-2-1-6 15,3-1-10-15,-1 0-7 0,0 1-2 16,1-2 0-16,-2 0 0 16,3-2 2-16,-1 1 0 15,-1 1-1-15,3-1 0 0,0 1 0 0,3-4 1 16,-3 3 4-16,1 0-2 0,-2-3 1 16,0 2-2-16,-2 0 0 0,1-1-1 15,-1 0-3-15,-1 0-2 0,0 0-2 16,-3 2-2-16,0-1 4 0,-3 1 3 15,1 1 3-15,-3-2 12 0,3 2 16 0,-3 0 9 16,2 0 11-16,-2 0 2 0,-2 0-5 16,-1 0-13-16,-5 2-2 0,0-1 3 15,-2 1 16-15,-2-1 6 0,-2 1 3 0,2-1-10 16,-4 1-15-16,2 1-17 0,-2-2-12 16,2 2-3-16,0-1 4 0,2 0 6 15,1 0 1-15,1 0 0 0,1-1 4 0,3 0-3 16,4-1-1-16,4-1-1 0,1-2 2 15,4 0-6-15,3-2 1 0,5 1-2 16,1-3-2-16,5 1-3 0,2-3 0 0,-2 2-9 16,1-2-2-16,0 1-2 0,-4 0 0 15,-3 1-2-15,0-1 1 0,-1 2 3 16,-3 0 13-16,1 0 18 0,-8 2 15 31,0 1 13-31,-6 0 3 0,-1 2-8 0,-5-1-17 16,-3 2-15-16,-5 0-11 0,2 0-10 0,-5 3-4 0,-1-2-12 15,-4 1-14-15,1 1-7 16,-2-2-1-16,2 2-1 0,-2 0 10 16,1 0 13-16,2 2 10 0,-2-2 10 15,2-1 12-15,0 3 9 0,4-2 9 16,0 1 9-16,2 0 7 0,0-2 1 0,3 0-3 16,1 1-1-16,2-3-5 0,1 0-4 0,0 0-6 15,1-3-4-15,0 1-5 0,-5 1-5 16,2-2-5-16,0 0 1 0,-3 2 1 15,-2-3 4-15,-1 3 9 0,-4 0 14 16,-1-1 19-16,-2-1 20 0,-3 2 21 0,-1 1 21 31,1-2 16-31,-3 2 4 0,0 0-11 0,0-1-21 16,0 1-30-16,0 0-34 0,0 0-21 16,0 1-12-16,0-1-5 0,0 0 2 15,0 0 5-15,0 0 7 16,0 0 12-16,0 0 12 0,0 0 14 0,0 0 4 15,0 0-1-15,0 0-10 0,0 0-19 16,0 0-15-16,0 0-15 0,0 0-7 16,0 0-5-16,0 2 1 0,0-2 3 0,-1 0 1 15,1 0 2-15,-2 0 7 0,2 0 1 0,0 0 2 16,0 0 3-16,0 0 1 0,0 0-4 16,0 0-5-1,0 0-1-15,0 0-6 0,0 0 0 16,0 0 0-16,0 0 1 0,0 0-1 0,0 0 0 15,0 0-2-15,0 0 0 0,0 0 1 16,0 0 1-16,0 0 3 0,0 1 0 16,0-1 1-16,0 0 2 0,0 0-1 0,0 0 1 0,0 0 0 0,0 0 1 15,0 0-1-15,0 0-1 0,0 0-3 16,0 0-1-16,0 0-7 0,0 0-9 16,0 0-29-16,0 0-43 0,-2 1-54 15,2-1-56-15,0 0-63 0,0 0-58 16,0 0-63-16,0-1-45 0,0 1-36 0,0 0-56 31,0 0-70-31,-1 0-68 0,1 0-49 0,0 0 61 16,0 0 134-16,0 0 169 0</inkml:trace>
  <inkml:trace contextRef="#ctx0" brushRef="#br0" timeOffset="4672.41">25487 6960 208 0,'-5'0'389'16,"4"3"114"-16,-1-2 90 0,2-1-175 0,0 0-59 15,2 2-92-15,-2-2-42 0,1 0-27 16,-1 1-43-16,2-1-68 0,1 0-58 16,-2 0-63-16,2 2-3 0,6-1 53 15,5 3 78-15,11-2 88 0,14 1 81 0,11 0 15 16,15-1-32-16,17-2-45 0,12-2-42 16,15 2-27-16,10-1-20 0,12-1-17 15,9 1-18-15,7 1-19 0,3 1-17 0,1-1-14 16,1 2-11-16,-4-1-8 0,-3 1-1 15,-8-1-6 1,-9 0-2-16,-9-1 0 0,-10-1 1 0,-6 0 1 0,-7-1 3 0,-10-1 0 16,-9 0-1-16,-14 1-3 0,-14-2 6 15,-12 1 25-15,-16 0 69 0,-7 2 86 16,-6 1 73-16,-7-2 45 0,1 2 13 31,-2 0-41-31,-2 0-66 0,2 0-61 16,-1 0-49-16,-3 0-43 0,4-1-37 0,-1 1-39 15,1 0-41-15,0 1-84 0,0-1-107 0,0 2-123 16,0-2-151-16,0 0-180 16,0 0-243-16,0 0-195 0,-8 3 34 0,-3 1 165 15,-3 0 240-15,1-4 319 0</inkml:trace>
  <inkml:trace contextRef="#ctx0" brushRef="#br0" timeOffset="49810.98">2558 7821 10 0,'0'0'157'0,"0"-3"82"0,-2 3 67 0,2 0-36 15,0 0-46-15,0 0-32 0,2 1-18 0,-2-1-18 16,0 0-12-16,0 0-10 0,1 0-16 15,1-1-24-15,0 1-21 0,-1 0-20 0,1-2-12 16,-1 2-1-16,3 0 13 0,0 0 11 16,2 0 0-16,1 2-8 0,2-1-13 15,4 1-9-15,0 1 1 0,4 1 10 0,1-1 6 32,2 2 3-32,3 1-1 0,3-1-2 15,-1 2 2-15,4-3 6 0,1 1 7 0,2 0-3 16,1-3-5-16,0 2 0 0,3-3 4 15,2 0 4-15,0-1-1 0,3-1-1 16,2 0-10-16,0-1-7 0,2 0-12 16,0 0-5-16,2-2-6 0,1 1-2 15,2 0-2-15,-1 2-2 0,2-2 6 16,-3 2 0-16,0-3 1 0,-1 2-4 16,-2 2-7-16,-3 2-8 0,-2-2-4 0,0 4-7 0,-2-3 8 15,-1 0 20-15,1 1 12 0,2 1 9 16,1-2 4-16,3 1-5 0,1-2-20 15,2 0-11-15,-3 1-4 16,4-1-5-16,-7 2 1 0,3 0 1 0,-1-1 3 0,1 0 2 16,2 3 1-16,0-2-3 0,3 1 4 0,-2 0 0 15,2 0-2-15,0 0 0 0,2 0 7 16,3-1 2-16,1-1 8 0,0 1 7 31,-2 1 6-31,0-3-1 0,-1 1-3 16,2 1-6-16,-5-2-7 0,3 1-4 0,-4 1-4 15,1-1-2-15,-2-1-2 0,1 1 0 16,-1 1 1-16,1 0-2 0,0-2-3 16,-3 0 1-16,0 0-2 0,-2 0-3 0,0 0-2 15,-2 0 1-15,0 0 2 0,-1-2 1 16,2 2 0-16,1 0 0 0,-2-2-3 16,2 2-2-16,0 0-4 0,1 2 2 15,2-2 4-15,3 2 2 0,0-2 1 0,1 2 3 16,2 2-2-16,-1-3-3 0,-2 0-4 15,0 2-1-15,-1-1-1 0,0-2-2 0,0 2 0 32,1-2 3-32,-1 0 0 0,1 0 4 0,1-2 3 0,1 2 2 0,-1-2 1 15,-2 2 2-15,1-3-1 0,-5 1-1 0,0-2 2 32,-2 2 1-32,0-2 1 0,-1 2-1 15,-1-1 0-15,1 0-4 0,-2 3-4 16,-1-3 1-16,-1 1-4 0,2 2-2 0,-1-1 2 15,-1 1-3-15,-1 0-1 0,-1 0 0 16,-2 0 1-16,-1 1 0 0,-2-1 2 16,-2 0 3-16,-1 0 1 0,-2-1 1 0,-1 1-3 15,-5 0-1-15,-2 0-3 0,-1 0 6 16,-2-2 12-16,-4 2 16 0,1 0 11 16,-2 0 7-16,-2 0 3 0,-2-1-4 0,-1 1-6 15,2 0-9-15,-3 0-9 0,1 0-11 16,-3 0-13-16,1 0-9 0,0 0-5 0,-1 0-3 15,-1 0-1 1,0 0-5-16,0 0-112 0,0 0-150 16,-1 1-227-16,-1 1-326 0,2-2-156 0,0 0 79 0,-5 1 170 15,-1-7 249-15,-7-4 300 16</inkml:trace>
  <inkml:trace contextRef="#ctx0" brushRef="#br0" timeOffset="51728.08">8487 7944 111 0,'0'0'193'0,"1"-1"44"15,2-1 2-15,-3 2-14 0,0 0-22 0,2 0-20 0,-2 0-18 0,0-2-15 16,2 2-32-16,-1 0-37 0,4-1-24 16,0-1-5-16,6-1 14 0,0 0 17 31,5 1 16-31,1-4 11 0,5 3-6 0,-1 0-12 0,4-2-11 0,2 0-7 0,3 2-8 31,3-1-5-31,-1-1-7 0,3 1-13 16,4-1-11-16,-3 2-10 0,4-1-12 15,1 1-4-15,3 0 1 0,1 0 2 0,4 2 4 16,0-3 7-16,1 1 1 0,2 2 1 16,1-2 3-16,2 1 1 0,5 0 5 15,2-2 4-15,1 2 6 0,5-1 4 16,5 2-1-16,0 0 4 0,1 0-4 0,0-2 2 16,2 1 0-16,0 2 10 0,6-2 0 15,2-1 5-15,5 3-4 0,2-1-8 0,1-1 9 16,1 4-8-16,-1-1-4 0,1 0-4 15,1 1-1-15,2 0-14 0,3 3-9 16,1-4 0-16,5 1-5 0,-1 1 2 0,0-1 0 16,5 2 5-16,0-2 0 0,-1 0 2 31,-4 1-8-31,-7 0-5 0,-9-2-8 0,-4 1-5 0,-8 0-2 0,-8-1-5 0,-3 0-2 31,-5-1 3-31,-5 0-1 0,-4 0 3 16,-5 0 4-16,-4 0 2 0,-7-1 0 0,-3 0 0 15,-7 1-1-15,-7-2 0 0,-5 2 1 16,-4-2 3-16,-5 2 4 0,0 0 8 16,-3 0 7-16,-1 0 4 0,0 0 0 0,0 0-12 15,0 0-36-15,-1 0-71 0,-1 0-88 16,0 0-129-16,2 0-177 0,-1 2-94 16,1 0-58-16,0-2-2 0,-3 6 113 0,-2-2 175 15,-2 0 140-15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33:49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16723 7366 112 0,'-2'-3'202'15,"1"0"84"-15,1-1-18 0,0 1 38 16,0 1 12-16,1 0-16 0,1-3-21 0,-1 2-27 16,1 0-37-16,0 0-42 0,-1-2-42 15,2 4-40-15,-1 0-42 0,4-1-27 16,0 0-17-16,2 2-2 0,4 0 10 15,5 2 10-15,3 0 12 0,6 0 18 0,7 1 16 32,5 2 18-32,6-2 15 0,5 1 4 0,8 0-4 15,6-3-15-15,5 0-10 16,10-1-11-16,6-1-7 0,4 0-5 0,2-3-3 16,0 1-7-16,0-1-4 0,-3-1-6 15,-1 2-4-15,-1-3-4 0,-3 4-1 16,-4-3-3-16,-4 1-11 0,-9 2-4 0,-7 0-1 15,-10 1-4-15,-4-3-6 0,-11 3 2 16,-6 0-4-16,-7-1-3 0,-8 1 0 0,-4 1 12 16,-5 0 13-16,-1 0 17 0,-2 0 8 15,0 0 2-15,-2 0-12 0,2 0-33 16,-2 0-111-16,1 0-135 0,-1 1-211 16,1 1-172-16,-1 0-136 0,-1 5-7 0,-5 4 106 15,0 2 204-15,-5-3 180 0</inkml:trace>
  <inkml:trace contextRef="#ctx0" brushRef="#br0" timeOffset="6112.07">20143 9394 36 0,'1'0'60'0,"3"-1"13"16,-3-1-1-16,1 2-7 0,1-1-7 0,1-1-3 16,0 1-1-16,0-1-1 0,0 2-2 0,2-2-5 15,-1 1-7-15,4 0-5 0,-1-2-9 16,2 1-5-16,2 1-2 0,-1 0-1 15,4-1 0-15,0 2-1 0,0-2-4 0,2 1-5 16,-1 0-5 0,1 1-5-16,-2-2-4 0,0 2 4 0,0-2 2 0,0 2 5 0,0 0-83 15,-1 2-82-15,-1 0-31 0,0 0-3 16,-5 0 27 0</inkml:trace>
  <inkml:trace contextRef="#ctx0" brushRef="#br0" timeOffset="7633.79">26864 10337 40 0,'0'0'124'0,"0"0"35"15,0 0 27-15,0 0 19 0,0 0 9 16,0-3 1-16,0 3-16 0,3-1-40 0,-3 1-59 15,5-1-65-15,-1 1-60 16,3 0-41-16,3 0-15 0,3 0 15 16,5 2 27-16,4 1 23 0,2-1 15 15,4 2 8-15,4 0 4 0,3 2 3 16,3-2 3-16,0 1 2 0,3-1 2 0,0 1 0 16,-1-1 3-16,0 1 1 0,-2-1-39 15,-1-1-95-15,-6 2-161 0,-5-3-63 0,-9 0-7 16,-4 1 55-16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34:41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5416 3724 53 0,'7'-4'401'0,"-2"1"178"0,-4 7 106 0,4-1 71 31,1-1-340-31,7-1-143 0,5 1-61 0,9 1-11 16,7 0-5-16,4 1-30 0,5 3-44 0,5-1-41 16,6 2-22-16,3-1-8 0,9 2-85 0,-1-3-137 31,6 0-245-31,4-2-345 0,9 0-120 0,1-1 63 16,2-4 157-16,-3-2 251 0</inkml:trace>
  <inkml:trace contextRef="#ctx0" brushRef="#br0" timeOffset="483.25">5579 5674 99 0,'-6'11'478'16,"1"-3"175"-16,5-4 117 0,2-3 77 0,-1 1-456 15,4-2-190-15,0 0-31 0,3-2 39 0,4 2 58 16,6-3 54-16,4 1 54 0,6 1-18 15,7-2-58-15,3 0-63 0,8-1-57 16,4 0-57-16,1-2-44 0,4 1-31 0,6-1-19 16,3-1-156-1,6 0-342-15,4 1-551 0,5-1-209 0,4-4-26 0,3-3 189 16,4-11 371-16,5-9 455 0</inkml:trace>
  <inkml:trace contextRef="#ctx0" brushRef="#br0" timeOffset="1256.33">8311 8374 34 0,'7'-5'360'16,"-1"2"175"-16,-1-2 106 15,2 0 75-15,3 2-311 0,1-1-151 0,3 1-61 16,2 0 12-16,5 1 29 0,4 1 18 31,3 1 5-31,7 0-22 0,7 1-42 0,6-1-48 0,11 0-34 0,2-1-28 32,9-1-99-32,0-1-208 0,4-1-359 0,2 1-323 15,-3 0-105-15,1-2 74 0,-1-2 222 0,4-5 337 16</inkml:trace>
  <inkml:trace contextRef="#ctx0" brushRef="#br0" timeOffset="2059.82">6416 10542 1 0,'6'2'215'16,"-3"0"116"-16,-2-4 99 16,1 2 69-16,0-1-219 0,1 1-72 0,0-1-40 0,2 1-42 0,3 0-5 15,3 0 7-15,3 0 15 0,7 0 12 16,5 0-5 0,8 0-21-16,5 1-27 15,7 0-30-15,5 4-25 0,7-5-16 0,7 2-21 16,6 0-61-16,7 2-89 0,7-2-140 15,8 3-170-15,10 0-179 0,11 0-1 16,9-1 85-16,7-1 147 0,7-2 183 0</inkml:trace>
  <inkml:trace contextRef="#ctx0" brushRef="#br0" timeOffset="3301.17">7393 12990 157 0,'3'1'284'16,"-1"2"40"-16,1-1 23 0,4-4-156 0,3 2-49 15,8-1 34-15,5-1 57 0,9 1 49 16,10 0 17-16,9-3-40 0,9 3-48 0,10-2-37 15,7 1-31-15,10 1-32 0,5 0-34 16,6-1-23-16,3 2-24 0,6 0-21 16,-4 2-10-1,2-2 0-15,1 1-4 0,-2 0 5 0,3-1 8 0,0 0 0 0,-5-1 4 16,-6 0 1 0,-4-3 4-16,-8 1-28 0,-2-1-58 15,-9 2-60-15,-4-3-63 0,-5 3-92 16,-6-2-95-16,-7 2-141 0,-4-2-62 0,-10 3 35 15,-9-2 97-15,-12 0 144 0</inkml:trace>
  <inkml:trace contextRef="#ctx0" brushRef="#br0" timeOffset="14650.83">18641 2781 7 0,'-2'0'106'0,"2"0"55"15,-1 0 26-15,1 0 12 0,-2 0 3 0,0 0-9 0,2 0-5 0,-1 0 4 16,1 0 5-16,0 0 5 0,-2 0-2 0,2 0-13 31,0 0-18-31,0 0-26 0,0 0-20 16,0 0-18-16,0 0-13 0,0 0-9 15,2 0-9-15,-1 0-4 0,-1 0-1 16,4 0-5-16,-3 0-15 0,1 0-17 0,1 0-8 16,5 0 0-16,0 0 9 0,6 0 19 15,8-2 17-15,6 0 1 0,4 0-13 16,5-3-22-16,-1 1-18 0,2 1-19 0,-7 0-64 16,-2 3-115-16,-7 0-183 0,-1 3-192 0,-7 1-151 15,2 4 20-15,-8 0 121 0,-4 0 190 16</inkml:trace>
  <inkml:trace contextRef="#ctx0" brushRef="#br0" timeOffset="15935.17">10201 5866 52 0,'9'0'369'0,"-1"1"76"16,3-3 37-16,-1 0 61 0,9 2-307 0,4 3-88 16,7-2 55-16,8 1 52 0,11-2-1 0,7 0-40 15,8 0-28-15,6-3-16 0,8 0-1 16,5-3 2-16,4 2-16 0,5-1-32 16,1 2-40-16,-1 0-39 0,-2 2-26 0,-3 1-9 15,-1-2-74-15,-3 2-97 0,-2 0-133 16,-5 0-161-16,0 0-120 0,-7 3-28 0,-4-2-9 15,-8 1 45 1,-5 1 130-16,-9 0 122 0,-8-1 117 0</inkml:trace>
  <inkml:trace contextRef="#ctx0" brushRef="#br0" timeOffset="16469.7">9869 3584 162 0,'9'5'531'32,"2"-2"125"-32,2-4 90 0,3-2 79 0,9-3-543 15,8 1-90-15,10 1-18 16,12-2-8-16,12 2-19 0,10-2-41 0,10 0-41 15,5 1-37-15,-1-2-28 0,1 3-11 0,-5 3-3 0,-5 1 6 16,0 1 13-16,-5 2-53 0,-2 3-110 16,-2 2-226-16,-2 3-330 0,0 0-115 0,-8 3 46 31,-7-4 139-31,-4-2 246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36:33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6023 10881 27 0,'12'-3'212'15,"2"-5"116"-15,0 0 130 0,4-1 31 16,4 0-43-16,3-1-21 0,2 1-41 0,3 0-77 16,0 3-75-16,1 2-63 0,-1 1-40 0,-1 3-18 15,1 1-2-15,0 1 7 0,3 1 5 0,0-2 0 32,5 3-16-32,2-3-19 0,4 0-26 15,1 1-24-15,0-4-22 0,1 1-9 16,0 0 0-16,-2-3 1 0,5 3 6 0,-1-4-10 15,-1 1-110-15,1-1-141 0,-1 1-256 16,-3-3-317-16,-1 5-86 0,-5-4 96 0,-6 4 165 16,-7-5 267-16</inkml:trace>
  <inkml:trace contextRef="#ctx0" brushRef="#br0" timeOffset="2365.84">10727 8957 42 0,'0'4'183'0,"0"-3"62"15,0-1 44-15,0 0-75 16,0 1-30-16,0-1 2 0,0 3 27 0,0-2 36 0,0-1 12 15,0 0-16-15,0 0-45 0,0 0-60 0,2 0-55 16,-2 0-37-16,2 0-16 0,-1-1-12 16,2 1-9-16,0 0 3 0,0 1-2 15,2 0 7-15,5 2 26 0,5 0 36 0,3 3 19 32,9-1 4-32,5-1-4 0,8 0-13 0,8-3-14 15,9-1-5-15,11 0 2 0,9-3-4 16,7 0-6-16,8 0-11 0,3-2-17 15,7 1-15-15,0 2-7 0,2-4 2 16,0 1 3-16,-2 1 2 0,-3 0 4 16,-5 0-2-16,-3 0-7 0,-4 1-9 15,-5 0-1-15,-4 0 0 0,-2 0 3 0,-8 0 2 16,-7-1 3-16,-5 1-2 0,-10 0-3 0,-6 0-2 16,-5 0-4-16,-8 1-4 0,-7 1-1 15,-7 0 6-15,-3-1 15 0,-5 2-18 16,-3 0-76-16,-2-2-160 0,-4 2-295 15,-1-1-239-15,-1 1-42 0,-2 0 87 0,-4-2 190 16,-3-2 276-16</inkml:trace>
  <inkml:trace contextRef="#ctx0" brushRef="#br0" timeOffset="5268.32">7151 9993 76 0,'5'3'418'0,"-2"-2"166"15,6-1 99-15,-4 0 49 0,-2-1-446 16,-1 1-184-16,1 0-121 0,-1 0-43 0,2 0 36 16,2 1 46-16,4-1 39 15,1 2 39-15,6-2 16 0,1 0-15 0,4 1-3 16,5 0 10-16,3-1 15 0,3 2 22 16,5-2 16-16,5-2-3 0,3 1-15 15,4 0-26-15,5-2-38 0,-2 1-36 0,2 1-21 16,0-1-13-16,-3 1-6 0,-1-1 2 0,1-1 0 15,-4 2 6-15,1-1 1 16,-2 1 0-16,-4-2-6 0,-2 1-4 0,-2 1-5 16,-4 0-5-1,-3 1-3-15,-2 0 3 0,-6 0 3 16,1 0 1-16,-3 0 2 0,-2 1 0 16,-3-1 0-16,-3 0-4 0,-5 1-6 15,-2-1-4-15,-3 0-4 0,0 2 2 16,-3-2-5-16,-1 0-24 0,0 0-67 0,0 0-65 0,0 0-80 15,0 0-113-15,-1 1-55 0,1 1 9 16,1 1-6-16,-1 0-14 16,0 3-1-16,0 0 40 0,-3 2 68 0,-2 0 90 15</inkml:trace>
  <inkml:trace contextRef="#ctx0" brushRef="#br0" timeOffset="12517.13">23363 14635 4 0,'0'-1'128'0,"0"-2"74"0,0 1 21 0,0 0 7 16,0-2-27-16,-1 2-20 0,1-3-26 0,-5 0 3 16,4 1 13-1,-1-1 0-15,1 0-8 0,-3-1-12 0,3 2-21 16,-3 0-53-16,1-2-40 0,-2 1-34 16,1-1-28-16,-2 2-25 0,-2-2-13 15,0 2-8-15,0-2-5 0,-3 1 9 0,0 0-1 16,-1 2 12-16,-3-2 13 0,0 3 7 15,-2-4 14 1,-2 1 12-16,0-1 6 0,-5 0 15 16,-1 0 41-16,-2-1 6 0,-3 0 18 15,-3 1 26-15,0-3 12 0,0 2-18 0,-4-1 4 16,2 2-8-16,-3 0-21 0,2 2-20 16,0 0-17-16,1 2-12 0,0 1-6 15,0-2-5-15,2 3 0 0,0 0-4 16,0 0-3-16,-3 1-2 0,-1 1-5 15,-2-1 2-15,-3 4 13 0,2-1 16 0,-2 2 11 0,3 0 9 0,-1 1-1 16,1 2-13-16,1 4-16 0,-2 0-14 16,1 2-10-16,2 0-7 0,3 0-5 15,0 2-4-15,4-1-8 0,3 1-3 16,2 1-1-16,0 2 2 0,1-1 5 16,-1 1 9-16,0 3 5 0,-1 0 3 15,3 1-2-15,2-1-5 16,0 2-6-16,5-1-4 0,2 0 1 0,2 0 0 15,-1 0-3-15,4 0 6 0,0 1 8 0,0 1-27 16,5-1 6-16,-1 4 13 0,2-1 7 31,-1 3 3-31,4 0 36 0,2 0 0 16,1-1-2-16,4 0 3 0,3-2 4 0,2 2 2 16,0-2 9-16,6-2 5 0,0 1 3 15,3-2-5-15,4 2 5 0,2-2-6 16,3 1-2-16,0-2-4 0,0 0 3 0,4-2-6 15,-3-1-7-15,1-1-6 0,0-4-4 16,1-1-9-16,2-2-7 0,-1-1-4 0,1 1-5 16,3-4-15-16,-2-1-21 0,2-1-27 15,2-2-11-15,2 3 1 16,0-2 1-16,2-1-2 0,-1-3 2 0,-1 2 3 0,1-2 3 16,-3 1 4-16,-1-2 9 0,0-1 28 15,-1-1 5-15,0-2-9 0,1 1 5 16,-3-2 4-16,3 0-1 0,-2-3 6 15,1-1 15-15,-3-2 12 0,4-2 15 16,-3 0 7 0,2-6 7-16,2-2 3 0,1-2 3 0,-2-4-1 15,3-4 4-15,-3-1 2 0,-1-4 2 0,-3 1 1 0,-4-1 1 16,-1 1 4-16,-6-1-1 0,-3 4 1 0,-2 0 0 31,-5 5 3-31,0-1 5 0,-4 2 13 16,-2 6 8-16,-2 1 6 0,-2 3-3 15,-2 1-11-15,-2 2-29 0,-2-1-67 0,-1 2-156 16,-1 1-263-16,-2 0-205 0,-4 1-47 16,-6-1 61-16,-5-2 166 0,-9-2 245 0</inkml:trace>
  <inkml:trace contextRef="#ctx0" brushRef="#br0" timeOffset="27745.53">8114 16973 54 0,'0'0'192'0,"0"-2"91"0,0 0 92 0,0 1-71 31,3 1-5-31,-2-1 1 0,1 1-15 16,-2 0-27-16,1 0-18 0,-1-2-25 0,0 2-43 15,0 0-46-15,0 0-47 0,2 0-40 0,-2 0-38 16,2 0-28-16,-1 0-13 0,1 0 4 16,1 0 16-16,2 0 20 0,3 0 21 0,3 2 15 15,0-2-6-15,6 2-3 0,-1-2 3 0,3 2 22 16,0 0 28-16,5-4 32 0,3 0 26 16,1 0 8-16,2-3-12 0,0-1-22 0,3 1-23 15,-1-3-18 1,0 1-14-16,-1 1-18 0,-1-1-14 0,0-1-6 0,0 2-8 0,-3-1-5 15,2 3 0-15,-1-2-5 0,0 2-5 16,-1 1-8-16,-1 2-4 0,1-2-2 16,-2 3 3-16,3 0-1 15,-1 0 4-15,0 0 1 0,3 0 1 0,0 0 1 0,0 3 4 16,3-3 6-16,2 0 12 16,0 0 10-16,3 0 6 15,1 0 3-15,-1-3-6 0,0 1-10 16,2 2-4-16,1-3-4 0,0 0 0 15,1 0-3-15,1-1 2 0,0 0 1 0,1 0-3 0,2 0-3 16,0-1 1-16,3 1-3 16,3 1-1-16,2-2-1 0,-3-1 1 0,3 2 0 15,-2 0 1-15,-3-1-6 0,3 0 1 0,-2 1-4 16,0 1 1 0,-2 1-4-16,0-1 1 0,1 0 4 15,-3 2 4-15,4-3 5 0,2 2 7 0,-4-2 5 16,3 3 3-16,-1-4 1 0,-4 3-11 15,3-1-12-15,-3 1-11 0,1 1-6 16,1-1 3-16,-1 1 7 0,2 1 4 0,0 1 9 16,-1-1 1-16,4 0-5 15,0 2-3-15,-3-1-1 0,2 1-4 0,-3-2-1 16,0 1 12-16,-1 1 20 0,0-2 19 0,1 1 21 0,2-1 7 0,2 0-10 16,1 0-16-16,4-1-11 0,2-1-13 15,2 1 0 1,2-1-4-16,1 1-7 0,-1-2-7 15,2 0 4-15,0-1 6 0,1 3 15 16,-1 0 15-16,3-1 14 0,1 1 8 0,-2-1 2 16,1 1-4-16,0 1-7 0,-3 0-18 15,-2 0-18-15,-3 0-10 0,-3 1-8 0,0 2 1 16,-5-3-1-16,-1 3 1 0,-4-3-3 16,-1 3 4-16,-2-1-1 0,-2-1 7 15,0 1 8-15,-4-1 4 16,0 1 2-16,-1-2-2 0,-4 1-4 0,-2 1-8 0,-2-1-5 15,-2 2-2-15,-4-2-5 0,1 1-18 16,-5 0-26-16,1-1-25 0,-1 0-19 0,-3-1-14 16,1 0-1-1,-2 0 7-15,-3 0-7 0,-4-1 2 0,-3 1 12 0,-2 0 21 0,-1 0 20 32,1 0 26-32,-3 0 9 0,0-1-3 0,2 1-3 0,-2 0-7 15,0-2-13-15,0 2-11 0,0 0-15 16,0 0-14-16,0 0-17 0,0 0-9 15,0 0-25-15,0 0-71 0,-2 2-131 0,2-2-142 16,0 0-151-16,0 0-6 0,-5 1 92 16,-3 0 162-16,-2-1 182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37:18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14083 9563 49 0,'-9'2'405'15,"3"-2"208"-15,4 2 152 0,1-2 141 16,1 0-307-16,1 0-181 0,1-2-138 15,0 2-94-15,-1 0-100 0,2 0-86 16,1-2-32-16,2 2 1 0,6 0 38 0,6 0 46 16,7 0 52-16,9-1 35 0,5 0 14 15,8-1-9-15,5-1-1 0,10-2-2 16,5 1-4-16,7 0-17 0,8-2-11 16,2 0-32-16,0 1-30 0,-2 1-23 0,2-2-11 15,-2 2-14-15,5-3-1 0,0 1-1 16,2-1 2-16,-3 1-1 0,-5 0-2 15,-2 0-3 1,-9-2-1-16,-8 2-3 0,-6 2 2 0,-7-1 1 0,-11 1 0 0,-6 1-1 16,-9 0-7-16,-6 1 2 0,-7 1 3 15,-5 1-11 1,-2-1-40-16,-3 1-53 0,0-2-75 16,0 2-110-16,-3 0-107 0,1 0-164 15,2 0-294-15,-9 2-55 0,5-2 79 16,-1 0 147-16,5 0 236 0</inkml:trace>
  <inkml:trace contextRef="#ctx0" brushRef="#br0" timeOffset="1705.19">11394 9601 50 0,'2'0'174'15,"0"0"71"-15,-1-1 18 0,-1 1-9 16,2 0-18-16,-2 1-20 0,0-1-12 16,0 0-16-16,0 0-25 15,2 0-31 1,-1-1-32-16,-1 1-24 0,3 0-16 0,-3-1-3 15,5 1-1-15,-1 0 1 0,1-2-4 0,2 0-11 0,1 2-10 16,2 0-7-16,3-1-3 16,3 1 7-16,2-1 16 0,5 1 16 15,2-2 10-15,5 0 5 0,2 0-1 0,6 0-7 16,3-1-13-16,5 0-8 0,2 0-11 16,5 1-12-16,1-3-10 0,1 3-1 15,-1-2-3-15,0 3 1 0,4-2 2 0,-1 1 4 16,3 1 5-16,5-2 1 0,0 1-1 15,5 1-3-15,2 0-6 0,1-1-6 16,0 2-5-16,-1 0 0 0,-2 2-1 0,-2-2 1 16,0 1-1-16,0 0-1 0,-3 4-2 31,1-2 0-31,2 0 0 0,2 2 3 16,4-1 3-16,-1-1 0 0,1-1 2 15,-3 4 3-15,-1-3 1 0,1-1-4 16,2 2 0-16,0 0-5 0,1 0-7 15,-1 0-1-15,0 1-1 0,-7 0 0 0,-2 1 0 16,-2 0 0-16,-5 0-3 0,-3 0-1 0,0-1-1 16,-4-3 3-16,-4 3 2 0,1-3 4 15,-2 2 2-15,-4-2 2 0,1-1 1 16,-3 1-1-16,-5 0 1 0,-2-2-2 16,-2 0-4-16,0 2 1 0,-5-2-13 15,0 2-32-15,-2 0-26 0,-1-2-23 0,-3 2-20 16,-2 0-4-16,-3 0 15 0,-2-1 12 0,-3 0 1 15,-3-1-17-15,-1 2-26 0,-2-2-29 16,-1 0-31 0,-2 0-33-16,0 0-41 0,0 0-47 0,0 0-46 0,0 0 24 0,0 0 60 15,0 0 94-15</inkml:trace>
  <inkml:trace contextRef="#ctx0" brushRef="#br0" timeOffset="2872.46">11636 10465 57 0,'-1'6'425'0,"-1"-3"183"16,5-1 121-16,-1-2 56 0,1 0-419 15,0 0-244-15,1 0-123 0,2 0-44 16,6 0 22-16,4 0 54 0,8 0 46 0,4-2 33 16,7 2 6-16,9 0-2 0,9-3 3 15,7 0 11-15,6-2 7 0,13 1-1 16,6-2-8-16,9 0-17 0,7-1-26 0,10 1-30 16,1 0-18-16,3 2-12 15,4-1-19-15,4 2 4 0,7-1 5 16,3-2-2-16,9 1-3 0,3 0 10 0,7 1-12 15,3-1-3-15,3-1 4 0,2 0 0 0,2 2-1 16,-3-2 2-16,1 0-4 0,-6 0-9 16,-6 2-2-1,-6-2 0-15,-6 0-3 0,-5-2-1 16,-11 3-4-16,-7-2 3 0,-12 1 0 16,-10-2 4-16,-10 1 4 0,-7 1 5 15,-9 0 4-15,-12-2 27 0,-8 4 32 16,-10 0 31-16,-8-2 23 0,-7 6 5 0,-7-3-25 15,-6 2-33-15,-3 1-34 0,-2 0-24 16,0 0-9-16,-2 0-12 0,0 0-10 16,0 0-26-16,0 0-79 0,-2 0-104 0,2 1-108 15,0-1-68-15,0 3-56 0,0-1-44 16,-2 2-24-16,1 0-56 0,-2 0 0 0,-1 1 70 16,-4-1 134-16,0-1 148 0</inkml:trace>
  <inkml:trace contextRef="#ctx0" brushRef="#br0" timeOffset="3603.66">11439 11378 59 0,'-10'3'420'0,"-1"-6"172"16,0 1 126-16,0 2 116 0,5-2-316 0,-1 0-130 16,3 1-39-16,2 1-19 0,2-2-25 0,0 2-44 0,0 0-40 15,2 0-42-15,1-1-47 0,-2 1-45 16,2-1-57-16,-1 1-70 0,1 0-36 16,5 0-1-16,5 0 33 0,6 1 59 15,11-1 76 1,10 1 46-16,10-3 25 0,15-1-1 15,9-4-20-15,9 1-24 0,8-4-19 0,7 0-18 16,8-3-12-16,2 1-14 16,5-2-13-16,4 3-11 0,0 1-16 0,-6-1-14 15,-4 4-4-15,-7 1-9 16,-10 2-2-16,-4 0 5 0,-9 2 0 0,-9-1 0 16,-8 2-2-16,-8 1-4 0,-9 1-5 0,-11-1-14 0,-7 3-13 15,-9-3 1 1,-7 0 12-16,-4 0 25 0,-2 0 45 15,-1 0 44-15,-2 0 32 0,-2 0 19 0,2 0-4 16,-1 0-17-16,1 0-29 0,-2 0-58 16,2 0-83-16,0 0-93 0,0 0-101 0,0 0-113 15,0 0-122-15,0 0-101 0,0 0-194 16,0 0-235-16,0 0 4 0,-5-3 140 16,-3 2 191-16,-1 0 281 0</inkml:trace>
  <inkml:trace contextRef="#ctx0" brushRef="#br0" timeOffset="24388.02">22420 16623 86 0,'1'-5'171'0,"1"-1"17"15,3 2 8-15,1 0-157 0,5-1-20 0,3 2 28 16,3-1 47-16,5-1 55 0,2 2 57 0,7 0 39 16,8 1 22-16,7-4 10 0,9 1-7 15,8-1-21-15,9 2-23 0,6 1-31 32,12-1-29-32,9 1-21 0,4-3-32 0,5 2-12 0,5 0-20 0,7 1-13 15,13 2-8-15,1 1-6 0,7 0-20 16,1 3-6-16,5 0-7 15,2 1-12-15,-7-1-8 0,0 0-2 16,-12 0-5-16,-6-3 0 0,-8-1 3 0,-5-1 5 16,-11-2 4-16,-12-1 1 0,-12 1 0 15,-12 0-2-15,-12-1-5 0,-14 2-8 0,-12 1 20 16,-7 0 18-16,-11 2-31 0,-5-2-51 16,-3 2-67-16,-3 0-281 0,-5-2-291 0,-6 1-81 15,0 1 39-15,-8 0 107 0,0 1 263 16</inkml:trace>
  <inkml:trace contextRef="#ctx0" brushRef="#br0" timeOffset="25850.59">22333 16977 6 0,'1'-4'138'16,"1"0"70"-16,-1 0 33 15,-1 1-21-15,0 0-59 0,2 0-43 16,-2 3-21-16,0 0-7 0,0-2 17 0,0 2 30 15,0 0 38-15,0-3 33 0,0 3 25 0,-2-3 4 16,2 2-14-16,-3-3-28 0,2 2-27 16,-3-4-22-16,0 0-24 0,0 0-23 0,-2-2-25 15,-2 2-32-15,0-1-38 16,-1-1-35-16,-4 1-19 0,1-1-10 0,-6-1 1 16,1 1 11-16,-4 0 12 0,-4-1 13 0,1 1 8 15,-3-2 7-15,-3 1 1 0,-2-3-8 16,-2 3-1-16,-5-2-3 15,-4 2 1-15,-3-1 2 0,-3 1 5 0,-7-1-2 0,-2 0 2 16,0 1-12-16,-2 2-14 0,-1-1-1 16,1 2 9-16,0-1-3 0,-1-1 11 0,-1-1 12 15,-4 2 4-15,-4-1-14 0,-5 1-3 16,-4-1 3-16,3 2 9 0,-2 0 16 16,5 1 76-1,-1 4 23-15,2-2 2 0,4 1 0 16,3 1-45-16,-1 1-82 0,1 3-16 15,1 0-13-15,0 2-4 0,3 0 9 0,-1 3 3 0,0 0 4 16,1 1-13-16,-3 1-2 16,-2 1 15-16,-1-1 4 0,-2 2 2 0,-4 3 14 15,5-4 5-15,2 3 1 0,4 0 3 16,4-1 3-16,1 3 5 16,3-1 7-16,5 2 10 0,0-1 4 15,1 5 2-15,1 3-2 0,1-2-3 0,0 3-4 16,3 1 4-16,1-2 2 0,4 0 5 0,3-1 2 0,5-3-2 15,7-1-11-15,1 0-10 0,6-1-13 0,3-1-10 16,0 1-8-16,4-2-8 0,2 2 6 16,0-3 2-16,2 0 9 0,0 2 8 0,2-2 7 31,1 0-23-31,1-2-10 0,1 1 1 0,1-2 8 0,1 1 19 0,1-1 30 0,0 2 25 31,2 0 10-31,3-1 4 0,0 0 6 0,3-1 10 16,4 1 3-16,2 3 5 0,5-4-8 15,1 1-7-15,1 1-16 0,3-1-14 16,3 1-10-16,0 3-4 0,3-3-5 0,1 3-4 16,2-3 2-16,2 3-2 0,3 0-4 15,3-4-4-15,0 2 0 0,5-2-3 0,1 0-8 16,2 0-3-16,1-1 0 0,6-1-3 0,1-2-5 16,-1 1 1-16,7-1 2 0,-2 0-1 15,1-3 7-15,3 1 6 0,2 0 4 0,6-4 5 16,2 0 2-16,2 0-8 0,5-2 9 0,3-2 0 0,-1 1-1 15,3-4-1-15,0 0 18 16,1-2 1-16,4 1 3 0,5-3-1 0,2 0 4 16,0-1-5-16,-1-1-8 0,1-4 0 15,0 1-4 1,-2-2 0-16,-2-4-4 0,-1 2-3 16,-2-1-5-16,-6-1-1 0,-8 0-2 0,-6 4 4 15,-5-2 4-15,-7 3 4 0,-4-1 6 16,-8-1 3-16,-4 2 2 0,-6 0 0 15,-2 1 4-15,-9-1 7 0,-6 2 5 0,-6 0 3 16,-6 3-17-16,-2 0-18 0,-9 1-36 0,1 0-44 16,-4-3-53-16,-5-2-40 0,-1 0-52 0,-7-1-71 15,-4-2-70-15,-3 2-84 0,-2-4-130 16,-7 5-50-16,-5-1 68 0,-2 0 111 0,-2-2 147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2:56:04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14936 6817 203 0,'0'5'333'16,"0"-4"86"-16,0-1 55 0,0 0-232 15,0 0-114-15,0 0-82 0,3 0-80 0,-1 0-46 16,0 0 0-16,2 0 48 16,4 0 87-16,5 2 95 0,6-2 91 0,3 0 52 15,7-2-13-15,2 2-53 0,4 0-59 0,3 0-58 16,-2 0-40-16,4 0-28 16,4 2-19-16,2 2 0 0,4 1-5 0,4 1 0 0,3 0-8 15,0 1-108-15,-2 1-187 0,2-1-203 16,-2 1-166-16,3 0-32 0,2-3 111 15,1-2 192-15</inkml:trace>
  <inkml:trace contextRef="#ctx0" brushRef="#br0" timeOffset="763.07">19823 6861 49 0,'3'2'343'15,"-3"1"138"-15,-3-2 72 0,2 0 27 16,1 0-400-16,0 2-150 0,1-3-89 0,2 0 6 16,4 0 55-16,4 0 81 0,9 0 68 0,7 2 36 15,5 0-9-15,6 1-31 0,0 0-40 16,4 0-33-16,-4 0-21 0,-1-2-13 16,-4 1-13-16,-1-1-10 0,-2 1-5 15,-2-1 0-15,-3 2-6 0,-1-1-109 0,-5 1-222 16,-1 0-253-16,-6 0-86 0,-4 1 0 15,-8-4 136-15,-6 3 232 0</inkml:trace>
  <inkml:trace contextRef="#ctx0" brushRef="#br0" timeOffset="3446.78">30600 4296 84 0,'6'0'451'0,"-2"0"160"0,-3-4 103 0,-4 0 87 15,-2 0-412-15,-2 1-170 0,-5-2-70 32,-4-1-27-32,-9 0-21 0,-8-1-17 15,-13-1-11-15,-12 1-3 0,-10-3 15 0,-13 1 27 16,-5 1 22-16,-4-1 21 0,-5-4 19 15,-4 2-13-15,0 0-26 0,-4 1-17 16,-3 2-24-16,6 1-24 0,5 3-16 0,5 3-21 16,9 0-16-16,6 2-4 0,7 0 0 15,4 3 10-15,9 1 12 0,5-3 11 16,10 2 6-16,8 1-1 0,7 0-12 0,7-1-18 16,6-1-20-16,2 1-19 0,2-2-8 15,2 3-10-15,-1-1 2 0,2 2 3 16,-2 2 8-16,1 2 4 0,-3 4 7 0,4 1 1 31,0 3 8-31,3 0 6 0,2 5 9 0,0 4 18 16,5 2 18-16,2 7 14 0,2 5 16 15,0 7 19-15,4 6 14 0,1 12 10 16,-1 5 10-16,-1 9-6 0,1 9-19 16,0 4-6-16,0 6-18 0,-2 3-11 15,0 5-1-15,1 3-2 0,2 0-3 0,1-4-1 16,-1 1-9-16,3-5-9 0,-1-2-8 15,0-4-16-15,0-6-16 0,-3-3-3 16,-2-4-1-16,-2-7-17 0,-1-4-108 16,-3-9-173-16,-4-5-245 0,-1-9-332 0,0-7-369 15,-1-7-17-15,-2-9 164 0,1-11 268 16,0-10 334-16</inkml:trace>
  <inkml:trace contextRef="#ctx0" brushRef="#br0" timeOffset="3932.15">31065 4548 92 0,'9'-9'636'0,"-4"-1"389"0,-1 3 224 0,-3 1 105 15,-1 1-497-15,-1 4-486 0,1 1-347 16,-4 3-141-16,-1 5-19 0,-4 5 35 16,-3 6 47-16,-3 7 43 0,1 9 30 0,3 4 22 15,0 6 11-15,5 5 5 16,1 6 11-16,5 3 17 0,3 0 15 0,5 5 9 16,-2 2 10-16,4 5-2 0,4 3-13 0,0 5-17 0,2-1-3 15,0 4-12-15,-1-1-13 0,1-1-2 16,3-3-5-16,-4-2-4 15,2-2-8-15,-4 2 7 0,-3-5-3 16,-3-1-6-16,-1-5-6 0,-4-4-8 0,-2-3-5 16,-3-6-4-16,-2-6 3 0,-2-3 0 31,-3-6-2-31,2-3 2 0,-1-4-4 0,-1-5 14 16,2-4 6-16,-2-4 17 0,-1-3 10 15,2-1 6-15,1-3-1 0,0-3 0 16,-3 0-5-16,3-6-2 0,-3 2-3 15,-2-2-7-15,0-2-13 0,-2 2-17 0,-3-3-95 16,-9-1-149-16,-4-1-189 0,-12-1-226 16,-6-6-257-16,-9 0-280 0,-9-1-63 15,-8-5 130-15,-10-2 238 0,-6-10 285 0,-13-8 333 16</inkml:trace>
  <inkml:trace contextRef="#ctx0" brushRef="#br0" timeOffset="4383.58">28943 3661 141 0,'2'-4'575'0,"-2"-1"270"0,0 2 200 0,0 2 73 0,0-1-353 15,1 2-300-15,-1 0-204 16,0 0-142-16,0 0-112 0,2 2-65 0,-1-1-26 15,3 4-1-15,-1 4 17 0,2 1 32 0,1 4 25 16,0 2 9-16,1 4 14 0,-1 0 11 16,0 4 8-16,2 4 6 0,-2-2 10 15,-2 1 2-15,0-1-6 16,-2 0 3-16,1-3 7 16,-1-3 4-16,-1 0-4 15,-1-4-66-15,2-1-175 0,-4-2-219 0,2-2-250 16,-1-1-246-16,-4-3-111 0,-1-3 115 15,-4-4 203-15,-6-4 245 0,0-8 238 0</inkml:trace>
  <inkml:trace contextRef="#ctx0" brushRef="#br0" timeOffset="4604.93">28722 3684 79 0,'12'-3'463'16,"1"-1"203"-16,0 0 164 0,-5 1 150 15,0-1-347-15,4-2-143 0,1 0-68 16,6 0-52-16,4-2-48 0,9 0-55 16,3 2-52-16,4-3-50 0,4 4-42 0,5-1-47 0,-1 1-32 0,0 2-20 15,-4 1-15-15,-4 2-16 0,-8 2-89 32,-7 0-162-32,-6 0-269 0,-6 3-418 15,0 2-237-15,-6 2 28 0,-1 0 178 0,0-1 295 16,-3-3 375-16</inkml:trace>
  <inkml:trace contextRef="#ctx0" brushRef="#br0" timeOffset="4905.24">29376 4004 164 0,'-1'7'761'15,"1"-1"319"-15,0-2 187 0,1-2 113 16,-1-1-604-16,2-1-439 16,0 2-204-16,-2-2-86 0,0 0-32 15,0 0-32-15,0 2-36 0,0-2-42 0,-2 0-36 16,0 1-70-16,1 0-97 0,-1 1-147 15,0 2-261-15,-1 2-274 0,2 2-16 0,1-1 112 16,1-1 202-16,4-4 297 0</inkml:trace>
  <inkml:trace contextRef="#ctx0" brushRef="#br0" timeOffset="5421.85">30045 3657 176 0,'10'-5'669'0,"-6"-2"253"0,5 1 205 16,-5-1 197-16,-1 3-535 0,-3-1-241 16,-3 1-134-1,-1 1-120-15,-1-3-127 0,-7 0-100 16,0 0-70-16,-2 0-42 0,-7 0-22 0,0 0 2 15,-2 2 2-15,-4 1 13 0,-2 1 18 16,1 2 11-16,1 0-3 0,2 3-3 16,4 2-5-16,1 0-12 0,-1 0-11 15,4 2-4-15,0 3-7 0,4-2-9 0,0 1 2 16,2 2 5-16,1 1 13 0,1 2 15 16,0-3 19-16,1 6 4 15,3-3-3-15,-2 1-7 0,3-2-7 16,2-1-8-16,2 3 2 0,0-1 6 0,2-1 7 0,2 2 3 15,0 2 7-15,-1-1 4 0,2 3 5 16,1-2 12-16,0 1 12 0,2 2 12 0,-2-3 8 16,1 2 6-16,-2-1-3 0,1-2-7 15,0 0-14-15,0-1-33 16,-2-1-49-16,0 0-36 0,0-4-28 16,1 1-15-16,-2-1 11 15,3-3 26-15,-2 2 25 0,5-3 20 16,-1-1 19-16,4 0 14 0,1 0 13 15,4-4 6-15,2 0-30 0,5-1-64 16,-2-1-83-16,0-2-121 0,0-2-188 0,2-1-182 16,-2 0-99-16,-4-2 44 0,-1-3 127 0,-6-1 205 0</inkml:trace>
  <inkml:trace contextRef="#ctx0" brushRef="#br0" timeOffset="5616.75">29677 3936 44 0,'-6'-4'396'0,"4"4"164"0,4 0 103 15,-1 0 96-15,-1-3-334 0,3 2-193 0,-1 0-90 0,1 0-52 16,-2-4-56 0,1 3-59-16,1 0-181 0,0 1-223 15,1-2-205-15,1 2-53 0,-2-2 42 16,1 1 182-16,1 1 224 0</inkml:trace>
  <inkml:trace contextRef="#ctx0" brushRef="#br0" timeOffset="6946.59">28861 3923 225 0,'6'-2'377'16,"2"2"132"-16,-3 0 132 0,0 0-137 15,-1-4-86-15,0 3-16 0,-3 1-36 16,1-1-44-16,-1 1-37 0,-1 0-40 0,0 0-43 0,0 0-47 16,0 0-40-16,-1 0-25 0,1 0 0 15,0 0 7-15,0 0 14 0,0-2 7 16,0 2 9-16,0 0 4 16,0 0 10-16,0-3-15 0,1 2-20 15,-1-4-19-15,0-3-27 16,2 1-19-16,-2-3 13 0,0 1 10 0,0-4 8 15,2 2-2-15,-2-3-10 0,1 2-18 16,4 1-19-16,-1-2-11 0,0 3-6 16,2-3-3-16,1 3-1 0,0-1 11 0,-1 1 4 15,4 2 0-15,0-3-2 0,0 1-4 16,2 0-10-16,-3-1-3 0,4 4 2 16,-4-1 3-16,1 2 5 15,1 2 0-15,-2 0-8 0,3 1-4 0,-2 0-8 0,3 1-3 16,4 2-2-16,0 2 2 0,1 1-10 15,0 1-2-15,1 2-10 0,-4 3-7 0,1 0-3 16,0 1 7-16,-2 3 10 0,0 0 11 16,1 1 14-16,-6 0 8 0,2 0 5 15,-4 2 2-15,-1-3 6 0,-1 1 9 16,-2-2 1-16,-1 1 2 0,-4-1-5 0,-1-4 1 31,-4 3 20-31,-1-2 21 0,-9 2 13 16,-4-1 12-16,-6 2 0 0,-6-3-22 0,-3 1-26 15,0-4-16-15,-1 1-15 0,3-3-15 16,-1-1-24-16,5 2-59 0,1-2-101 16,9 2-127-16,4-3-185 15,3 1-233-15,5 1-281 0,7 3-135 0,2-1 66 0,7 0 200 0,6-1 271 0,6-1 318 16</inkml:trace>
  <inkml:trace contextRef="#ctx0" brushRef="#br0" timeOffset="8563.02">29909 3973 4 0,'34'2'277'0,"-8"-1"167"0,-5-1 148 0,-7-1 160 16,-5 1-134-16,-7-2-64 0,-4 0-89 15,-8 1-115-15,-7-2-133 0,-11-1-142 16,-13 0-90-16,-6-2-18 0,-10-1 8 16,-10 1 13-16,-7-2 7 0,-7 2 12 31,-4-4 83-31,0 1 37 0,4-2 13 0,4-1 10 0,9-1-6 15,7 5-85-15,13-2-35 0,8 3-18 0,12 3-6 16,8 0-6-16,8 1-17 16,6 2-69-16,6-1-106 0,3 2-55 15,5-1-21-15,7 1 11 0,10 0 64 16,10-3 91-16,10 1 39 0,7 1 8 16,5-1-1-16,0 4 2 0,4-1 11 15,1 2 10-15,0 0 11 0,-2 3 7 0,-8-2-3 0,-5 5 2 16,-9-3 5-16,-11 0 5 0,-6-2 8 15,-10-1 14-15,-5-2 12 0,-2 2 3 16,-4-1 13-16,-5 1 18 0,-2 3 19 16,-7 1 15-1,-8 2 17-15,-11 3 1 0,-10 1-13 16,-6-1-21-16,-10-2-20 0,-1 1 0 0,-3-2-3 0,-2 1-8 16,0 0-1-1,5-2-8-15,8-1-21 0,13-3-33 0,12 2-58 16,11-2-58-16,13 2-28 0,8 1-13 15,12 2-21-15,11 2-23 0,12 1-47 16,12-1-53-16,10 2-38 0,4 0 19 0,7 1 64 16,1-2 82-16,-6 1 75 15,-4-3 55-15,-9-1 36 0,-12 1 21 16,-13-3 34-16,-8-2 130 0,-13-2 134 0,-5-1 73 16,-11-2 33-16,-10 0 12 0,-7-2-115 15,-14-1-128-15,-8 2-53 0,-9 1-9 0,-7-2 15 0,2 2 9 16,3 0 2-16,6 0-16 0,9 0-28 15,12 2-54-15,11-2-90 16,10 1-89-16,5 0-50 0,14 3-99 0,6 0-155 16,15 1-156-1,15 2-62-15,12-1 19 0,10-5 115 0,5 1 191 0</inkml:trace>
  <inkml:trace contextRef="#ctx0" brushRef="#br0" timeOffset="9291.98">30262 3817 87 0,'-11'0'467'16,"3"-1"194"-16,8-1 147 0,-3 1 138 0,3-1-388 16,0 2-178-16,3 0-117 0,-3 0-102 0,1 0-105 15,3 3-72-15,-1 0-34 0,2 5-2 16,1 2 9 0,-2 3 27-16,4 3 19 0,1 0 13 15,0 2 6-15,-1 0 3 0,0 2-8 16,-3-1-7-16,-1 2-12 0,4-1-6 0,-3 1 0 15,-2 0-1-15,2-2 4 0,-4 0 4 16,3-2 0-16,-1-1 0 0,-2-4 3 16,1-1-1-16,1-2 6 0,-2-4 32 15,-1-3 43-15,0 1 53 0,0-3 87 16,0-3 136-16,-1 1 52 0,-2-4-14 0,1-5-46 16,-2-5-85-16,-1-5-150 0,-3-5-79 0,0-2-23 15,-5-3 0-15,2-3-7 0,-1 0 0 16,0-2-1-16,1 0-2 0,-1-2-3 15,2 4 19-15,2 1 19 0,1 3 3 16,3 5 8 0,1 2 19-16,2 6 9 0,1 4 5 15,0 4 5-15,0 3-6 0,0 3-34 0,0 1-49 0,1 0-51 0,-1 2-40 16,0 0-34-16,0 0-26 0,2 2-12 0,-1-2 14 31,5 4 30-31,1 0 31 0,4 2 40 16,3 3 31-16,0 0 16 0,4 0 3 0,-1 1 2 15,4 1 2-15,-4 0 1 0,4 0 0 0,-3 0-3 16,2-1 3-16,-1 1-1 16,-2-1-1-16,2 1-3 0,-3-3 0 15,-5 2-4-15,-1-3-3 0,-6 0-1 0,2-1-3 16,-4-1-10-16,-2-1-1 0,-6 3 6 16,1-1 11-16,-5 3 5 0,-7-1 13 15,-2 5 1-15,-6-3-22 0,-5 3-54 16,-3-4-59-16,1 1-80 0,0-3-128 0,1 0-148 15,4 2-205-15,2-1-229 0,3 1-110 16,9 2 80-16,5-2 179 0,9-2 261 0,6 1 272 16</inkml:trace>
  <inkml:trace contextRef="#ctx0" brushRef="#br0" timeOffset="9484.1">30622 4117 116 0,'5'6'572'0,"1"-1"239"16,-3-2 193-16,1-2 181 0,-3 2-402 16,-1-3-200-16,2 2-102 0,-2-1-107 15,0-1-113-15,0 2-131 0,0-2-115 0,0 0-82 16,0 0-42 0,-2 1-28-16,2 0-106 0,-1 3-167 15,-1 1-264-15,0 1-310 0,1 1-135 0,2 0 89 16,1 0 215-16,3-6 302 0,0-2 304 0</inkml:trace>
  <inkml:trace contextRef="#ctx0" brushRef="#br0" timeOffset="9769.53">30851 3809 101 0,'4'-19'597'15,"-1"5"299"-15,-3 4 255 0,0 3 222 16,0 0-392-16,0 3-294 0,0 1-180 0,0 3-154 0,0-2-132 31,0 2-94-31,0 2-86 0,0-2-85 16,0 1-85-16,0 1-71 0,0 2-21 0,0 4 18 15,1 3 40-15,-1 7 57 0,4 6 47 0,-3 4 26 16,4 2 10-16,3 2 10 16,-4-1 11-16,3 1 20 0,-1-2 12 15,1 0 17-15,-1 0 2 0,0-4-54 0,-1-1-105 16,0-1-158-16,-4-4-192 0,3-1-280 15,-4-3-270-15,0-1-51 0,-4-5 118 16,3-2 194 0,1-8 283-16</inkml:trace>
  <inkml:trace contextRef="#ctx0" brushRef="#br0" timeOffset="9981.1">30588 3724 137 0,'-2'-7'631'0,"2"1"252"0,2 2 148 0,1 4 100 0,2-4-535 16,2 4-298-16,4-2-128 0,8-1-41 16,10 3-11-1,5 3-8-15,9-1-33 0,6 4-33 16,-1 3-19-16,1 3-18 0,-3 3-118 0,-4 2-217 16,-7 3-457-16,-3 1-252 0,-9 2-61 15,-8-1 127-15,-7 0 263 0,-11-3 404 0</inkml:trace>
  <inkml:trace contextRef="#ctx0" brushRef="#br0" timeOffset="10646.39">30948 5386 287 0,'6'-1'515'0,"-2"-2"167"0,0 0 158 15,0 2-111 1,-4-1-147-16,2 0-65 0,2 1-38 0,-4-2-35 15,1 0-37-15,1 1-33 0,-2-2-44 16,-2 2-32-16,1-1-52 0,1 0-49 16,-4-2-32-16,-2 3-24 0,3-3-27 15,-2 2-29-15,-1 0-38 0,-4 0-46 16,-4 0-31-16,-3 0-21 0,-7 2-3 0,-6-1 11 16,-5 1 13-16,-6 1 12 15,-6 0 12-15,-10-2 9 0,-6 0 7 16,-10 1 1-16,-9-3 5 0,-12 1-4 15,-10-3 0-15,-3-1-3 0,-4 0 1 0,2-2-7 0,0 4-2 16,-2-2-5-16,0 3-8 0,4 0-4 0,-1 3 4 31,9 2-4-31,5 1 4 0,9 2 5 0,10 1-4 16,8 0-13-16,10-1-42 0,8 1-50 16,7-2-59-16,9 0-51 0,8 0-34 15,6-3-1-15,6 0-32 0,7 0-108 16,3 0-150-16,6-2-207 0,3 2-196 15,7 2-62-15,8 0 130 0,9-2 214 0,1-2 258 16</inkml:trace>
  <inkml:trace contextRef="#ctx0" brushRef="#br0" timeOffset="11128.67">28809 5788 64 0,'-11'6'442'15,"3"-3"156"-15,4 2 73 0,1-3 52 16,3 0-387-16,2 1-176 0,-1-3-17 15,3 0 68-15,-3 0 108 0,7 0 76 0,5 0 33 16,3 0 0-16,6 0-22 0,5 0-50 16,4 0-43-16,6-3-33 0,4 0-28 15,8 2-36-15,9-4-51 0,7 2-34 16,10 0-29-16,8 0-23 0,11 0-23 0,0 3-15 16,8-1-20-16,-1-1-13 15,2 2-12-15,0 0-2 0,4-1-1 0,1 1-2 16,-1-2 2-16,1-1-3 0,-3 2 1 0,-3-1-4 15,-6 1-3 1,-11 1-7-16,-10 0 3 0,-12 0 1 16,-12 1 4-16,-13-1-3 0,-8 0 5 15,-12 0 0-15,-6 0 3 0,-8 0 10 0,0 0 14 0,-4 0 6 0,0 0-7 16,0-1-52-16,-4-1-108 0,1 0-129 16,-2 1-147-1,1-2-174-15,-1 2-173 0,2-1-244 16,-3 1-106-16,6 1 80 0,-5-1 194 15,2-3 249-15,-1-2 320 0</inkml:trace>
  <inkml:trace contextRef="#ctx0" brushRef="#br0" timeOffset="12164.52">28889 5692 214 0,'10'-8'394'0,"-1"-3"130"0,-2-1 133 0,-1 4-106 16,-1-1-76-16,-2 1-12 0,-1 1-3 31,-1 1-31-31,-1-1-56 0,-1 1-65 0,-4-1-89 16,-2 1-85-16,-2-1-70 0,-8 3-55 0,-5-1-29 16,-4 3-10-16,-7 4 0 0,-8 3 5 15,0 6 12-15,-8 2 8 16,-2 2 3-16,-3 6 1 0,-4 5 0 0,-2 2 3 0,-3 3 3 15,-2 5-3-15,-4 0-1 0,0 4-4 16,4 3-13-16,5 2-7 0,6 0-4 16,2 1 3-16,3 2 3 0,3 4 3 0,2 1 3 31,5 3 1-31,1-2 7 0,3 3 0 0,1-3 9 0,6 0 4 0,1-3-1 16,4-5-4-16,2-4-9 15,5-4-51 1,1-8-35-16,0-2-22 0,2-4-16 15,3-5 2-15,-2-5 43 0,0 0 37 0,-1-4 28 16,-1 1 18-16,-3-2 14 0,-1-1 7 0,1 1 7 16,-4-5 5-16,4 2 2 0,-4-3 1 15,4 0 5-15,1-2 11 0,4 1 21 16,0-4 32-16,8 2 27 0,0-1 8 16,4-1-13-16,0-1-49 0,2-1-62 0,1-3-52 15,0-3-33-15,4 1-17 0,0-6 18 16,3 0 17-16,0 0 20 0,2 0 17 15,-2 0 19-15,-2 2 31 0,-4 1 31 0,1 1 39 32,0 2 37-32,-5 2 24 0,0 4-2 0,0 2-16 0,0 1-35 0,-5 0-60 15,4 1-60 1,1 0-46-16,-4 1-39 0,3 0-23 16,-2-1-1-16,-2 3 6 0,0 4 17 15,-1 1 18-15,0 1 9 0,-1 1-5 16,6-2-7-16,1-1-3 0,0 1 1 0,4-1 9 15,4 1 21-15,2-1 6 0,2-1-32 16,6 0-92-16,4-2-150 0,3-2-309 16,5-1-209-16,4-2-15 0,-2 0 104 0,-6-4 189 15,-6-2 296-15</inkml:trace>
  <inkml:trace contextRef="#ctx0" brushRef="#br0" timeOffset="13293.87">22603 5877 154 0,'2'-6'625'0,"-2"0"261"16,1 1 176-16,-1 1 131 15,0 1-541-15,0 0-263 0,0 3-180 16,0 0-110-16,0 3-54 0,0 3-20 0,0 6-1 0,0 6 12 16,2 6 17-16,-2 4-10 0,1 5-27 15,1 0-25-15,0 0-16 0,2 0-5 16,1 0 3-16,-1 3 8 0,1 0 7 16,0 3 7-16,0 0 7 0,0 0 2 15,1-3 5-15,0 0 7 0,-3-3 5 16,2-3-52-16,-2-3-131 0,1 0-173 15,-3-4-260-15,2-4-257 0,-3-1-153 0,0-3 74 16,0-2 175-16,-3-7 256 0,3-6 252 16</inkml:trace>
  <inkml:trace contextRef="#ctx0" brushRef="#br0" timeOffset="14595.7">22513 5897 53 0,'5'-11'408'16,"-4"4"189"-16,2 5 132 0,-1-2 125 0,1 3-297 0,-3 0-124 16,5-1-52-16,-5 0-34 0,1 2-57 15,-1 0-87-15,3 0-95 0,1 0-63 16,0 0-19-16,9 2 12 0,4 0 33 15,9-1 44-15,5 0 21 0,9 3 6 16,9-3-3-16,8 2-12 0,7 0-17 0,11-1-16 16,9 1-16-1,4-3-20-15,9 1-12 0,4 1-14 16,6-2-2-16,8 0 0 0,13-2 10 16,11 2-6-16,12-1 9 0,12 1-8 15,13 0-6-15,9 0-15 0,8 0-1 16,0 0-3-16,2 1-5 0,-3-2-7 0,-6 1-4 15,-4-3-1-15,-5 3-6 0,-7 0 3 16,-11 0 0-16,-8 3 5 0,-8-2 5 16,-7 1-1-16,-9-2 2 0,-9-3 1 15,-9 0-1-15,-11 1-6 0,-6-3-3 0,-8 3 1 16,-10-2-1-16,-6 3-2 0,-8 0-2 16,-11-1 3-16,-9 2-3 0,-10-2-3 15,-10 2 0-15,-7 0 8 0,-4 0 4 0,-4 0 3 16,-2 0 4-16,-3 0 1 0,2 0-7 15,0 0-4-15,-1 2 0 0,2 0 0 16,2-2 5-16,2 2 2 0,-1 0 2 0,0 0-2 31,0-1-2-31,-1 2 0 0,-1 0 2 0,0-3 4 16,-4 0 13-16,5 0 20 0,-5 0 25 16,0 0 28-16,0 0 30 0,0 0 19 15,-5 0 13-15,5 0 3 0,0 0-3 16,-1 0-8-16,1 0-10 0,0 0-11 15,0 0-13-15,0 0-13 0,0 0-20 0,0 0-15 16,0 0-24-16,0 0-19 0,0 0-17 0,0 0-18 16,0 2-17-16,-2-2-23 15,2 0-28-15,0 3-32 0,0-3-25 16,0 1-13-16,0 2 21 0,0 1 32 16,0 4 45-16,0 5 42 0,2 4 30 0,-2 4 5 15,1 2 1-15,4 1-11 0,-4 2-9 0,2 0-3 16,1 1-1-16,-3 2-1 15,2-1-1-15,1 4 2 0,-1 0 2 0,-1 0-1 16,1 0 0-16,-2-1-2 0,4 0-3 16,-4 0 0-1,-1-3-4-15,3-2 0 0,-3-2-4 16,2-3-6-16,0-2-1 0,-1-3-3 0,-1-1 4 16,4-4 3-16,-3 0 0 0,1-4 1 15,-2-3 1-15,0 1 1 0,0-2 10 16,0-1 14-16,0-2 23 0,0 0 24 15,0 0 28-15,-2 0 19 0,2 0 14 16,-1 0-2-16,1 0-8 0,0-2-19 0,-2 2-21 16,2 0-20-16,-2-2-18 0,2 2-20 15,-1 0-21-15,1 0-18 0,-4 0-22 16,1 2-2-16,-7 0 18 0,-3 0 21 16,-9 3 22-16,-4 0 27 0,-5 0 7 15,-4 0-6-15,-5 0-9 0,-4-2-5 0,-2 1-3 16,-6-1-4-16,-3 3-2 0,-4-3-3 0,-5 0-6 15,-8 0-24-15,-1-1-39 16,-9-1-39 0,-6-1-47-16,-5 0-38 0,-9 0-11 0,-2-1 0 0,-5-1 17 0,-6 1 28 31,-9-2 21-31,-2 1 23 0,-6 1 26 16,-1 1 23-16,-4 1 16 0,1 1-4 15,-1 1-22-15,2 0-34 0,4 1-30 0,6 1-26 16,-3-1-14-16,3 0-8 0,3 1-6 15,1 1 4-15,2-4 11 0,0 4 21 16,-1-4 34-16,2 1 45 0,-3 1 30 16,5-1 22-16,1-2 16 0,10-1 14 0,3 0 10 15,12 0 12-15,7-1 18 0,10 0 16 0,9 1 6 16,9 0 6-16,6 0 13 0,10 1 10 16,5 0 18-16,8-1 26 0,4 2 8 15,9-2-12-15,3 0-29 0,5 0-40 16,3 0-34-16,0 0-14 0,2 0-4 0,0 0 6 15,0 0 10-15,-2 0 8 0,2 0 4 16,-3-2-8-16,0 2-10 0,-2 0-14 16,0 0-10-1,2 0-25-15,0 0-120 0,1 0-224 0,2 0-388 16,0 0-349-16,7 2-145 0,6 1 98 0,5-3 253 16,12-1 379-16,5-5 312 15</inkml:trace>
  <inkml:trace contextRef="#ctx0" brushRef="#br0" timeOffset="15080.11">25248 6090 123 0,'3'-2'630'0,"0"0"286"15,1 1 203-15,-3 0 184 0,1-1-402 0,-2 2-226 0,0 0-84 16,0 0-39-16,2 0-82 0,-2 0-125 16,0 0-147-16,1 2-146 15,-1-2-111-15,2 1-65 0,-2 0-44 16,1 3 9-16,4 0 35 0,-4 5 45 16,4 5 48-16,1 4 44 0,-1 1 12 15,0 5-6-15,3 1-9 0,-4 3-9 0,1 0-4 16,0 1-2-16,-2 0-2 0,2 3-9 15,3-2 2-15,-4 0 4 0,1-1 0 0,2-4-1 16,-1 3-37-16,2-5-89 0,-4 1-118 31,1-1-162-31,-1-2-246 0,-3-3-356 0,-1 1-202 0,-1-4 37 0,-3-2 170 16,-1-6 281 0,-4-6 374-16</inkml:trace>
  <inkml:trace contextRef="#ctx0" brushRef="#br0" timeOffset="16329.63">25898 5492 325 0,'2'-1'572'0,"1"0"133"0,-3 1 71 0,0 0-232 16,1 1-264-16,-1-1-149 0,0 1-43 16,0 3 10-16,2-2 20 0,0 3 1 0,-1 1-10 15,2 5-13-15,-1-1-20 0,2 3-25 16,-1 3-16-16,1-2-15 0,1 2-14 0,-2 2-4 15,-2 0-1-15,-1 1-2 0,4 1 4 16,-3 0 28-16,-1-1 18 0,3 0-98 16,-1-1-203-16,2 1-300 0,1-5-263 15,0-1-81-15,1-1 106 0,2-4 226 16,0-5 284 0</inkml:trace>
  <inkml:trace contextRef="#ctx0" brushRef="#br0" timeOffset="16778.57">26159 5614 91 0,'2'-5'507'16,"0"-3"220"-16,2 4 200 0,-3-1 177 15,1 2-354-15,-2-2-152 0,1 0-57 0,-1 3-74 0,2-2-73 16,0 2-77-16,-2 0-90 0,1 2-107 15,2-2-60-15,4 0-47 0,2-3-30 16,2 1-20-16,5-1 18 0,1 1-10 0,2 2 2 16,-3 0 1-16,1 2-6 0,-5 2-1 31,-3-2-4-31,-3 3-5 0,-1-1-2 0,-3-2 0 0,-1 1 6 0,-1 1 8 16,2 1 9-1,0 1 11-15,-2 1 9 0,0-1 9 16,0 4 17-16,-4-1 25 0,1 4 25 15,-3 1 22-15,-3 1 12 0,-1 1-1 0,-4 0-17 16,0 2-21-16,-2-2-25 0,1-1-23 16,3-1-25-16,-1 0-23 15,4 0-21-15,2-3-13 0,0 2-6 16,3-1-3-16,1 0-5 0,2-2-2 16,2 1-6-16,2-1-4 0,2 2-3 0,3-1-1 0,5 0-12 0,1-1-24 15,3 0-55-15,9-1-96 0,-1 0-161 16,3-1-268-16,1-2-326 0,-4-1-52 15,1 0 103-15,-8-3 211 0,-2-3 307 16</inkml:trace>
  <inkml:trace contextRef="#ctx0" brushRef="#br0" timeOffset="18200.48">23591 5584 189 0,'-1'-6'444'16,"1"3"164"-16,0 0 148 0,0 0-54 15,0 0-123-15,0-2-91 0,0 1-39 16,0 0-42-16,0-1-51 0,0-1-55 16,0 2-46-16,0-2-51 0,0 2-43 15,1-2-44-15,1 1-40 0,3-1-42 0,-1 1-43 16,5-1-37-16,3 0-24 0,3 0-11 16,5-1-2-16,-2 2 13 0,3 1 14 0,0 2 12 0,-1 0 7 31,-2 2 1-31,-1 2-7 0,-4 1-9 15,-1 0-6-15,-4 2-3 0,-3 0 4 16,0 1 13-16,-4 4 15 0,3-1 21 16,-8 3 27-16,1 1 23 0,-3 2 21 15,-4 1 17-15,-4 1 4 0,0 2-10 0,-3-4-12 16,0 2-26-16,2-2-34 0,2-1-29 16,2 0-26-16,3-4-16 0,3 0-10 15,1-1-1-15,2 1 3 0,0 0-1 16,2-3 4-16,2 1 8 0,1-1 15 15,0 1 16-15,5-1 28 0,3 2 22 0,4-1 12 16,2-1-3-16,2 1-33 0,6-1-77 0,2-1-108 16,2-1-104-16,1-2-89 0,-2 0-78 15,0-3-64-15,1 0-26 0,-2-3-16 16,-5-3-36-16,2 4 57 0,-1-5 124 16,-3-1 129-16</inkml:trace>
  <inkml:trace contextRef="#ctx0" brushRef="#br0" timeOffset="18546.83">24244 5693 36 0,'7'-7'311'0,"-1"0"181"0,-5 2 163 0,1-1 83 0,-2-1-107 16,0 5-80-16,-2-5-67 0,-1 1-66 15,-3 0-65-15,0 1-85 0,-2 1-89 0,-2 1-76 32,-4 0-53-32,-1 1-29 0,-5 2-1 15,0 2 14-15,0 1 13 0,0 3-1 16,0 1-20-16,5 0-53 0,1 1-60 0,6 0-46 15,2 1-4-15,1 0 18 0,2 4 35 0,0-1 38 16,3 3 34-16,1-1 3 16,4 1 3-16,3-2 7 0,3-2 19 0,3-1 19 15,5-1 16-15,0-1 9 0,3-6 7 16,0-2 21-16,2-2 45 0,-2-4 55 16,2-2 40-16,-5-1 19 0,-2-2-2 0,-4 0-24 15,0 1-38-15,-5-3-20 0,-2 0-5 16,-3 1-23-16,2 3-33 0,-5-2-82 15,-2 4-157-15,-4 1-221 0,1 0-299 0,-4 1-405 32,-5 7-272-32,-6 4 33 0,-2 3 196 0,-1 4 312 15,0 1 384-15</inkml:trace>
  <inkml:trace contextRef="#ctx0" brushRef="#br0" timeOffset="19218.04">23323 6654 61 0,'4'-1'440'15,"2"-1"177"-15,1 2 118 0,-3-2 136 16,0 2-273-16,-4-2-107 0,1 2 11 15,-1 0 38-15,0-3-12 0,0 3-71 16,0 0-79-16,0-1-62 0,0 1-51 0,0-1-22 16,0 1-9-16,2 0-8 0,0-3-34 15,-2 0-44-15,1-2-33 0,1-1-25 16,-1-3-15-16,4-3-6 0,-4-3-69 16,2 0 0-16,-3-3 0 0,2-3 0 15,-2-1 0-15,-2-5 0 0,1 0 0 0,-2-3 0 16,-2-3 0-16,4 1 0 0,-1-1 0 15,1 3 0 1,-3 3 0-16,4 6 0 0,-1 6 0 16,1 5 0-16,0 2 0 0,-2 4 0 15,2 2 0-15,-2 1 0 0,2 1 0 16,0 0 0-16,0 0 0 0,0 0 0 16,0 0 0-16,0 0 0 0,0 0 0 0,0 0 0 15,2 0 0-15,0 0 0 0,-2 0 0 0,1-2 0 0,1 2-57 16,1-1-59-16,5 1 20 15,3-3 22-15,5 1 25 0,4-2 23 16,6 0-22-16,0 1-40 16,1 1-35-16,-3 0-40 0,2 1-62 0,-3 1-57 15,-3 1-63-15,-2 1-100 0,-2-1-142 16,-5 3-184-16,-1-2-215 0,-1 4-102 16,-3 0 87-16,-4 0 193 0,-2 0 268 0,-2-1 289 15</inkml:trace>
  <inkml:trace contextRef="#ctx0" brushRef="#br0" timeOffset="19450.32">23398 6397 67 0,'-5'5'467'0,"4"-3"226"0,1 0 121 0,1-2 83 0,-1 0-371 15,2 0-178-15,-1 0-90 0,-1 0-21 16,4 0-19-16,-1-2-41 0,3 2-80 15,4 0-65 1,6 0-28-16,0 0 0 0,6 0 3 16,3 2-2-16,3-2-101 0,-1 3-164 0,3-3-283 15,0 2-337-15,-1-2-102 0,1 3 94 16,0-3 192-16,-5-5 288 0</inkml:trace>
  <inkml:trace contextRef="#ctx0" brushRef="#br0" timeOffset="19713.41">24106 6253 125 0,'0'6'620'0,"-3"-6"266"16,10 0 153-16,-6-3 105 0,1 3-488 15,-1 3-287-15,-1-3-149 0,2 0-65 16,-2 2-66-16,2-2-52 0,-2 6-48 0,0 1-30 15,-2 5-1-15,2 2 33 0,-2 2 7 16,2 2 1-16,0-1 1 0,0 1 8 16,2-1 11-16,-2 1 10 0,2 2 1 0,-1-2-68 15,1 0-155-15,0-1-211 0,-1 0-327 16,2-1-277-16,-1-4-13 0,1 0 146 0,-3-5 228 16,0-7 307-16</inkml:trace>
  <inkml:trace contextRef="#ctx0" brushRef="#br0" timeOffset="19950.48">24285 6220 4 0,'3'0'458'0,"0"0"320"0,1 2 138 16,-4-1 44-16,1-1-300 0,-1 2-397 0,0 1-171 15,0 0 5-15,0 1 66 16,0 3 50-16,0 3-20 0,0-1-61 15,0 6-49-15,0 0-38 0,0 1-28 0,0 0-16 16,0 1 2-16,-1 0 12 0,1 2 18 16,-4-1 16-16,3 3 4 0,-2-1-105 0,-2-2-184 15,2 0-250-15,-2-3-300 0,2 0-229 16,0-3 37-16,-2-3 175 0,-1-3 245 16,0-3 279-16</inkml:trace>
  <inkml:trace contextRef="#ctx0" brushRef="#br0" timeOffset="20201.68">23757 6388 162 0,'-8'4'686'16,"5"0"242"-16,3-4 105 0,3-2 68 0,5 0-593 15,8 1-290-15,4-4-88 0,3 3 25 16,4-3 19-16,3 1-7 15,0-1-56-15,0 2-51 0,0 0-38 16,0 2-15-16,-2 1-4 0,1-2-7 0,-3 2-145 16,-5 0-295-16,-2 2-479 0,-3 1-175 15,-7 1-11-15,-2 1 181 0,-7-5 324 16,-7 1 401-16</inkml:trace>
  <inkml:trace contextRef="#ctx0" brushRef="#br0" timeOffset="20390.66">23885 6516 208 0,'3'4'791'0,"0"-2"280"0,7 1 152 16,-3-3 95-16,3-2-677 0,3 1-355 16,6-2-135-16,5-2-37 0,6 1-12 15,6 1-20-15,4 0-42 0,6 2-164 16,4 1-313-16,5 1-560 0,4 2-204 15,-1 1-26-15,0-2 169 0,-3-5 343 0,-2-6 468 16</inkml:trace>
  <inkml:trace contextRef="#ctx0" brushRef="#br0" timeOffset="22750.31">27353 5995 59 0,'3'-4'229'0,"-2"-1"127"0,-1 1 134 0,0 0-38 16,0 0-25 0,-1-2-27-16,-2-1-39 0,-1 2-56 15,1-1-31-15,-2-3-17 16,2 0-18-16,-4 0-23 0,2-3-18 0,-2 2-21 0,3-2-30 16,-3 0-33-16,0 0-41 0,0 0-38 15,1 1-25-15,-4-1-19 16,-1-1-14-16,2 0-15 0,-6 0-16 0,0 0-9 15,-1-1-9-15,-6-1-2 0,-2 2 7 16,-3-2 6-16,-4 0 10 0,-3 1 7 16,-2 1 9-16,-1-1 6 0,-3 1 5 0,-2-1 1 15,-2 4 2-15,-3-2 0 0,-4 1-2 16,-1 3 3-16,-2 0 5 0,-3 0 0 16,2 4 2-16,-1-1 3 0,-2 2-1 15,-1 0-1-15,-1 3 3 16,-1 1-4-16,-1 3-3 0,-1 0-3 0,-4 2-3 0,1 3-3 15,3 2-3-15,6 1-9 0,1 1-1 0,4 2-5 16,5 3-3-16,-1 3 4 0,1 2 12 16,4 1 4-16,0 3 3 0,0 0 3 31,0 3 2-31,0 1-5 0,4 2-7 0,1 1-3 16,3-1-5-16,1 3-3 0,6-3 7 15,1 3 11-15,4 1 10 0,1 1 8 16,2 5 6-16,0-1-1 0,4 3-4 15,-1 1-4-15,2-2-5 0,1 2-9 0,5 0-4 16,-1-3-3-16,1-1-4 0,6-2 0 16,1-1 1-16,4 2 5 0,4-4 9 0,6 0 9 15,5-2 12-15,8 1 13 0,5 0 7 16,9 3 8-16,9-3 6 0,4 3 3 16,2-3 0-16,4 0 1 0,4-3 3 15,1-3 1-15,4-2-8 0,0-6-10 0,3-5-25 16,1-1-29-16,3-5-26 0,2-2-15 0,2-5 0 15,-2-1 15-15,-1-3 14 0,3-1 10 16,2-3-2 0,3-2-10-16,2-1-22 0,4-4-31 0,-1-3-20 0,1 0-14 31,-5-5 2-31,0-5 19 0,-1-1 31 16,-2-5 31-16,-4-2 31 0,2 0 20 0,-3-3 20 15,-4 1 42-15,-5-1 40 0,-11 1 50 16,-7 0 51-16,-9 3 57 0,-10 2 35 15,-4-2 25-15,-5 1 12 0,-7 2 1 0,-1-1-19 16,-4 1-11-16,-2 2 16 0,-1 1-9 0,0 3-22 16,-1-1-27-16,0 3-43 0,-2 1-73 15,2 1-44-15,-4 0-28 0,3 1-23 16,-3 1-18-16,1 1-16 0,-2-1-21 16,-2 3-44-16,1-2-84 0,-3 5-120 0,-1-1-158 15,-1 2-254 1,-5 2-398-16,-2 1-157 0,-5 2 59 0,-5 4 175 0,-4-5 295 0,-6-1 391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2:57:23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17009 5911 81 0,'-1'-1'162'0,"1"1"37"0,0 0 11 15,0-1-17-15,0 1-37 0,0 0-33 16,0 0-20-16,0 0-7 0,0 0 0 16,0 0 9-16,0 0 10 0,0 0 4 0,0 0 3 15,1 0 4-15,-1 0-1 0,0 0-4 16,2 0-12-16,-2 0-27 0,1 0-36 15,-1 0-45-15,0 0-43 0,2 0-37 16,-2 0-30-16,3 0-8 0,-2 1 7 0,2 0 23 16,1 1 32-16,1-1 33 0,1 2 24 15,2 0 18-15,1-1 9 0,2-1 7 0,-1 1 3 16,4-1-2-16,-1 1-6 0,2-1-5 16,-2 1-5-16,4-1-4 0,0 1-1 0,1-1 0 15,0 0 4-15,1 1 3 0,-1 1 3 0,2-3 4 16,2 0-2-16,-2 0-5 15,3-1-4-15,0-1-8 0,2 2-5 16,-1-2-3-16,1 2-2 0,1-1-6 0,-1 1 0 16,4 1 1-16,-3 1 0 0,1 0-3 15,2-1 6 1,-1 0 3-16,0 3 1 0,1-2 2 16,-2 2 1-16,3-2-2 0,0 3-5 15,-1-5-1-15,-1 2-1 0,2 1-1 16,0-2 0-16,0 2 5 0,-3 1 7 0,1-4 1 15,1 2 5-15,-1 2-1 0,1-4-2 16,1 2-9-16,1 0 2 0,1 1 12 16,5 0 34-16,-1-2 38 0,2 2 29 0,3-2 18 15,-2 1-3-15,0-2-17 0,0 2-17 16,-3-2-11-16,1 0-10 0,2 0-4 16,-1 0-7-16,5-2-10 0,0 2-14 15,-1-2-10-15,1 1-9 0,1 0-2 0,0-1-7 16,2 2 3-1,2-1 2-15,-2-1 4 0,3 1 1 16,-3 0 5-16,1-1 2 0,2 0 6 16,-2 2 7-16,5-1 3 0,-2 1 2 15,2-1-3-15,1 1-4 0,3 0-10 0,1 0-7 0,1 0 9 0,4 0 6 16,1-2 0 0,-1 0 1-16,0 0 2 0,-1 2-18 15,4-2-5-15,0 0-1 0,-1 1 2 16,1-1 3-16,5 1-3 0,-2-2-2 0,5 3-10 15,-7-2-2-15,1-1-7 0,-6 0 0 16,4 2 0-16,0-3-2 0,-2 2-3 16,2 0 2-16,3-1-2 0,-2 2-1 0,1-1 1 0,-2 2-2 15,-1-2 3-15,0 1-1 16,-3 0 0-16,3 1 6 0,-1 0 3 16,3-2 2-16,5 2 3 0,0 0-6 0,2 0-5 15,3 2-3-15,-5-1-3 0,2 0 1 16,-4 1 6-1,-2-2 4-15,-4 2 1 0,0-2 3 0,-4-2 1 0,-2 2 1 0,0-2-2 16,-2 1 1-16,-1 0-1 16,-2-1-1-1,-6-1-3-15,0 2-1 0,-8-2-1 16,-3 0 2-16,-5 1 1 0,-5 0 8 0,-3 1 14 16,-4-2 14-16,-6 3 11 0,-3-1 5 15,-4 1 1-15,-1 0-7 0,-3 0-9 16,-1 0-12-16,0 0-12 0,-1 0-16 15,1 0-30-15,0 0-107 0,-2 0-163 16,0 0-211-16,1 1-176 0,1 3-201 0,-4 3 36 16,1 0 157-16,-3 1 222 0,-2-6 200 0</inkml:trace>
  <inkml:trace contextRef="#ctx0" brushRef="#br0" timeOffset="10209.14">16754 7191 20 0,'2'-2'90'15,"-2"2"14"-15,0 0-6 0,0-1-13 0,0 1-12 0,0 0-2 16,0 0 5-16,0 0 11 0,-2 0 17 0,2 0 11 31,0 0 7-31,0 0 2 0,0 0 6 0,0 0 4 16,0 0 7-16,0 0 9 0,0 0 8 15,0 0 2-15,0 0 0 0,0-2-3 0,0 2-5 16,0 0-9-16,0-1-14 0,0 1-17 16,0 0-19-16,0-1-25 0,0 1-27 15,0 0-23-15,0 0-25 0,0 0-26 16,0 0-21-16,0 0-17 0,0 1-15 0,0-1-6 16,0 0-5-16,0 0 2 0,2 0 1 15,-2 1 5-15,0-1 5 0,0 0 9 0,0 2 9 0,0-2 10 31,2 0 8-31,-1 0 5 0,-1 0 2 16,0 1 3-16,0-1-4 0,0 0 0 16,2 0 0-16,0 0 6 0,-1 0 11 15,5 0 15-15,-3 2 14 0,4-1 13 0,-1-1 5 16,4 2 4-16,0-1 0 0,3 1 1 16,1 0 1-16,-1-2 1 0,6 1 4 15,-3-1 7-15,4 0 0 0,1 0 13 16,5 0 4-16,2 0 18 0,4 0 10 0,4-1 13 15,5-1 4-15,3 0 4 0,8 1-11 0,3-2-10 16,4 1-15-16,4 1-13 16,4-1-14-16,2 1-11 0,4 1-5 0,1-1-4 15,-1 1-1-15,3-2-2 0,-2 0 2 16,-2 1 0-16,-2 0 5 0,-1-1 2 16,-3-2 7-16,-3 4 4 0,-3-3-1 0,-6 2 0 15,-5 0 0-15,-5-3-2 0,-6 4-3 16,-6-2-5-16,-7 2-8 0,-9-2-10 15,-2 2-6-15,-7 0 3 0,-2 0 12 0,-4 0 23 16,1 0 27 0,-2 0 24-16,-2 0 17 0,1 0 5 15,1 0-11-15,-4 0-15 0,4 0-22 0,-1 0-27 0,-1 0-26 0,2 0-25 32,-2 0-20-32,2 0-15 0,0 0-15 15,0 0-42-15,0 0-75 0,-1 0-124 16,1 0-164-16,-2 2-144 0,-1 0-115 0,0 4 42 15,-6 1 135-15,-3-1 183 0</inkml:trace>
  <inkml:trace contextRef="#ctx0" brushRef="#br0" timeOffset="29033.02">11107 11339 11 0,'6'0'64'32,"2"-2"-12"-32,0 0-9 0,4 2-100 0,1 0 3 15,4 0 31-15,1 2 20 0,4 0 21 0,0 0 10 16,6 1-37-16,-1 0-21 0,7 1-3 16</inkml:trace>
  <inkml:trace contextRef="#ctx0" brushRef="#br0" timeOffset="29547.62">11149 12259 92 0,'5'2'191'0,"-3"2"14"15,1-3 5-15,0 1-146 0,3 0-40 16,2-1 17-16,0 2 39 0,5-3 33 16,0 2 14-16,1-1-13 0,3-1-13 0,3 0-8 15,0 0-6-15,5-1-9 0,2-1-2 16,4 0-7-16,4 0-93 0,2 2-188 0,2-4-136 16,2 4-50-16,-1 0 1 0,-4 0 103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2:58:09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25724 10396 27 0,'12'0'42'15,"1"-2"-7"-15,3 2-1 0,2 0-6 0,4-1-4 16,1 0-6-16,4 1-1 0,2 0-2 15,4-4 2-15,2 3 0 0,3 0-1 16,0-1 1-16,1 0-2 0,4 1-3 0,0 0-3 16,4-1-17-16,1 0-28 0,5 1-20 15,2 0-13-15,2 1 2 0,-1-2 16 16,2 1 23-16,1 1 15 0,-1-2 7 16,-1 1 2-16,-2-1 2 0,-4 1 0 0</inkml:trace>
  <inkml:trace contextRef="#ctx0" brushRef="#br0" timeOffset="163.74">26953 10362 1 0,'48'0'3'16,"2"-2"3"-16,-1 2 2 0,-2 0-5 0,2-1-1 15,-2 1-1-15,3-2-1 0,-3 1 0 0,-4 1-1 32,-4-2-1-32,0 1 3 0,-4-1 10 15,-5 2 18-15,-3-1 29 0,-3 0 24 0,-2-3 11 16,-3 2 3-16,-1 0-17 0,-4-2-20 16,-3 4-15-16,0-3-1 0,-5 2 12 15,-3 0 16-15,1 1 11 0,-4-1 10 0,0 1-2 16,0 0-20-16,0 0-72 0,-2 1-102 15,2-1-114-15,0 0-41 0,0 0 5 0,-7 0 63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2:59:05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25971 5770 87 0,'-2'0'248'15,"1"-2"102"-15,1 1 101 0,0 0-74 0,1-1-15 16,-1 2-10-16,2-1-7 0,-1-2-18 0,-1 2-18 0,2-1-42 15,0 0-46-15,0 2-49 0,0-1-40 16,0 0-32-16,2-3-24 0,1 2-19 16,2 0-15-16,1-1-16 0,4 0-15 0,3 0-11 15,2 3-2 1,5-2 1-16,3 2 12 16,10 0 20-16,4 0 18 0,8 0 11 15,9-3 4-15,8 3-3 0,5-2-14 0,9 1-16 16,5 0-9-16,3 1-10 0,1-4-2 15,-4 4-3-15,-1 0-2 0,-7 0-2 0,-5 2 2 16,-9 1-3-16,-4 3-2 0,-6-4-3 16,-7 4-1-16,-5-1-8 0,-2 1-1 15,-9-2 2-15,-4 2 2 0,-5-3-3 16,-3 1 7-16,-8-2 7 0,-3-1 20 0,-4 1 19 16,1-2 18-16,-4 0 8 0,1 0-9 15,-3 1-20-15,-1-1-27 0,1 0-45 16,-2 0-49-16,-2 0-39 0,1 0-40 0,2 0-43 15,1 0-37-15,-2 0-54 0,4 2-105 16,1-2-120-16,-3 0-144 0,4 0-43 0,-5 3 70 16,-1-2 154-16,0-1 175 0</inkml:trace>
  <inkml:trace contextRef="#ctx0" brushRef="#br0" timeOffset="1592.09">27727 5755 82 0,'-4'-1'142'0,"2"0"26"0,-1-3 31 0,-2 2 35 31,2 2 45-31,0-2 37 0,-1 0 29 0,2 1 2 16,-2 1-26-16,3-2-43 0,-1 1-45 16,2 1-44-16,-1-3-40 0,1 3-39 15,0 0-42-15,0 0-39 0,0 0-38 16,0 0-32-16,0 3-21 0,0-3-12 15,0 0-11-15,1 0-1 0,1 1 7 0,-1-1 12 16,5 2 16-16,2 1 39 0,4-1 44 16,5 4 44-16,8 0 46 0,8-2 28 0,10-1-2 15,9-1-13-15,8 0-21 0,7 1-24 16,4-1-18-16,-1-1-4 0,-1 1 0 16,-4 1 3-16,-5-2 7 0,-2 1 0 15,-4-1-2-15,-5 0-6 0,-4 1-10 0,-6-2-16 16,-8 0-7-1,-2 0-8-15,-7 0 0 0,-4 0 2 0,-7 0 17 0,-2 0 24 0,-4 0 35 16,-4 0 37-16,-1 0 41 0,0 0 32 16,-1 0 15-16,-1 0-4 0,1 0-15 15,-1 0-30 1,-1 0-42-16,2 0-40 0,-1 0-35 16,0 0-35-16,1 0-25 0,-1 0-16 15,2 0-16-15,0 0-11 0,0 0-46 16,0 0-98-16,-1-2-138 0,-1 2-180 15,0 0-309-15,2 0-312 0,-9 0-14 0,-5 2 132 16,1-4 222-16,-1-2 327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00:38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19289 6929 54 0,'-1'2'133'15,"1"1"49"-15,-2-3-4 0,2 0 7 0,-2 0 47 0,2 0 64 16,0 2 52-16,2-2 32 0,0 0 2 16,-2 0-36-16,0 0-54 0,1 0-51 0,-1 0-32 15,2 0-25-15,-1 0-17 0,2 0-22 16,0 0-20-16,2 0-21 0,3 0-13 15,3-2-8-15,7 2-2 16,0-3-2-16,6 0-5 0,2 3-5 16,4-1 0-16,5 1 0 0,-1 0-5 15,2 1-2-15,2 2-12 16,-3 0-13-16,0-3-16 0,-2 2-8 0,-4 3-7 0,-2-3-3 0,-4-1-3 0,-4 2-2 31,-3-3-5-31,-5 2-2 0,-3 0 4 16,-2-2 11-16,-3 0 20 0,-1 0 16 15,0 0 18-15,-2 0 11 0,0 0 1 16,0-2 3-16,0 2-3 0,-2 0-11 16,2 0-40-16,0 0-88 0,0 0-146 0,0-2-182 15,0-1-293-15,0 3-310 0,0 0-34 16,2-6 119-16,-4-1 201 0,0-2 296 16</inkml:trace>
  <inkml:trace contextRef="#ctx0" brushRef="#br0" timeOffset="3632.44">22688 6963 108 0,'0'0'186'0,"-1"0"42"0,-1-2 14 0,0 2 3 0,2 0 10 0,2 0 3 31,0 0-13-31,-1 0-44 0,-1 0-57 16,2-1-75-16,-1 1-87 0,3 0-60 0,-1-1-13 15,2 1 4-15,4 0 16 0,4 0 45 16,3 1 39-16,6 0 22 0,1 1 10 0,7-1 4 0,4 1-10 15,4-1-9-15,1-1-5 0,8 0 7 0,5 0 13 16,3 0 22 0,3-3 25-16,1 2 19 0,1 1 7 15,-4-3 1-15,0 0-12 0,-3 1-23 0,-3 1-26 16,-3 0-17-16,-4-1-20 0,-4 2-10 16,-3-2-1-16,-1 2 3 15,-2 0 2-15,-3-2 2 0,2 2 4 16,-4-3 4-16,-1 1 5 0,-6 1 9 0,1-2 4 0,-6 1 0 15,-2 2-5-15,-4-2-9 0,-4 2-15 16,2-3-13-16,-5 3-10 0,-1 0-3 16,-1 0-4-1,-1 0 2-15,0 0-4 0,0 0-17 0,0 0-69 16,-1 0-115-16,1 0-114 0,-2 0-121 0,2 3-89 16,0-3-2-16,0 0 97 0,-2 2 122 15,-2 3 138-15</inkml:trace>
  <inkml:trace contextRef="#ctx0" brushRef="#br0" timeOffset="7371.03">26625 6961 113 0,'3'2'191'32,"-1"-1"37"-32,-1 1-32 0,1-1-89 0,0-1-33 15,1 0 3-15,3 0 30 0,2 0 53 0,6 0 54 0,4 2 25 16,6-2 7-16,2 1-7 0,4 1-26 16,0-2-30-16,4 0-28 0,-3 0-31 15,4 0-32-15,-2-2-30 0,5 2-25 16,2-1-16-16,1 1-8 0,4-2-3 15,3 2-5-15,4-1-3 0,5-1-1 0,5 1-2 32,1 1-3-32,4-2-1 0,1 1 4 0,0 0 2 15,-1-1 2-15,3 2 1 0,1-2 0 16,3 2-2-16,2 0-4 0,3 2-4 0,1 1-2 0,2-2-1 0,-5 2-3 31,2 0-7-31,2 2-15 0,-4-2-34 0,5-2-27 16,1 1-8-16,2-1-4 0,-3 1 13 15,-1-2 24-15,-3-2 12 0,-6 1 5 16,1 1 5-16,-7-3 4 0,1 2 10 0,-6-3 19 16,0 3 16-16,-6-1 12 0,-4 2 7 15,-6-1 23-15,-5 1 34 0,-5 0 34 16,-8 0 31-16,-2 0 22 0,-6-2 5 16,-5 2-17-16,-3-1-21 0,0-1-11 15,-5 1 1-15,-1 1 15 0,-1-1 20 0,-3-1 16 16,1 2-2-16,-2-2-15 0,0 2-33 15,0 0-44-15,0-1-49 0,0 1-85 16,0 0-87-16,-2 0-87 0,2-1-98 0,-1 1-138 16,1 0-101-16,0 0-137 0,0 0 7 31,0 0 96-31,-5 0 163 0,0-4 181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02:29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19297 7050 203 0,'21'1'293'0,"4"-5"86"16,3 1 105-16,2-2-164 0,8 4-19 0,6-2 8 0,6 0-33 15,6 0-73-15,1 0-76 0,0-1-55 16,-2 4-39-16,-5-3-19 0,-5 2-3 0,1 0-1 31,-2 1-2-31,-4-1-62 0,-2 1-157 0,-3 1-198 0,-2 1-177 0,-4 3-47 16,-6-1 71 0,-1-3 169-16,-6 0 199 0</inkml:trace>
  <inkml:trace contextRef="#ctx0" brushRef="#br0" timeOffset="572.96">23599 7013 10 0,'-13'-4'117'16,"1"-6"76"-16,1 2 83 0,-1 1 33 0,0-1 71 16,6 4 72-16,-1-1 28 0,4 4 1 15,1-1-84-15,4 1-87 0,1 1-74 16,2 1-61-16,6-1-27 16,10 2-10-16,10-1 8 0,11 2-7 15,11 2-4-15,12 1-36 0,4-2-43 16,4 3-31-16,-1 0-18 0,-4 0-2 15,-1 0-2-15,-5 2-2 0,-4 1-89 0,-5 0-145 16,-6 2-275-16,-6 0-338 16,-7 1-107-16,-8 0 79 0,-7-2 177 0,-8-4 281 15</inkml:trace>
  <inkml:trace contextRef="#ctx0" brushRef="#br0" timeOffset="2245.48">26723 7038 13 0,'7'4'83'0,"1"-1"22"0,0-1 27 16,2 1-14-16,6 0 45 0,3-2 63 0,5 1 63 0,4 1 13 15,5-3-21-15,6 1-34 0,3-1-54 16,6 0-56-16,-1 0-43 0,2 0-29 0,-4-1-17 15,-3 1-10-15,-6 0-8 0,-4 0-11 16,-7 0-11-16,-3 0-9 16,-6 0-6-16,-3 0-7 0,-4 1-20 0,-4-1-98 15,-2 1-122-15,-3-1-183 0,0 0-80 16,-8 4 11 0,-2-2 110-16,-6 5 144 0</inkml:trace>
  <inkml:trace contextRef="#ctx0" brushRef="#br0" timeOffset="2466.98">26665 7135 105 0,'5'3'229'16,"-2"-3"61"-16,3 0 97 0,3 0-55 16,6-3 5-16,2 3 40 0,5-3 29 15,4 2-30-15,2-4-63 0,4 3-60 16,3-3-46-16,-1 0-43 0,9 4-41 0,0-2-40 15,5 3-36-15,0 0-25 0,4 0-12 0,-1 3-105 16,-2 3-261-16,1 0-347 0,0 0-125 16,-3 3-13-16,-7-3 138 0,-10-2 276 15</inkml:trace>
  <inkml:trace contextRef="#ctx0" brushRef="#br0" timeOffset="18397.16">11516 8841 123 0,'2'2'262'16,"-1"-2"46"-16,-1 1 17 15,2-1-148-15,1 0-54 0,1 1 18 16,0-1 67-16,5 2 78 0,-1 0 50 16,4-1-2-16,2 0-29 0,2 1-26 15,4-1-12-15,5 1 7 0,4-4 11 16,4 1-2-1,8-2-20-15,3 0-37 0,4-1-50 0,4-1-45 16,-3 2-30-16,3-2-18 0,-1 1-11 16,0 2-11-16,2-3-9 0,3 3-12 0,-3-2-7 0,1 3-9 15,0 1-9-15,-2 0-3 16,-2 4-7-16,-4-3-1 0,-1 1-3 0,-1 3 0 0,-4-3 1 16,-4 2 0-16,-3-1-1 0,-4 2-2 15,-4-2-2-15,-5 0-5 0,-4-2-1 16,-3 3-1-16,-4-3 3 0,-4 0 3 15,-2-1 10-15,-1 0 19 0,-2 0 18 16,0 0 28-16,0 0 32 16,0 0 23-16,0 0 14 0,-2 0 1 15,2 0-13-15,-1 0-29 0,1 0-61 0,-2 0-119 0,2 0-136 32,0-1-182-32,-3 1-204 0,3-1-294 0,0 1-217 15,-8 0 22-15,0 1 162 0,-8-1 230 16,-4 0 318-16</inkml:trace>
  <inkml:trace contextRef="#ctx0" brushRef="#br0" timeOffset="32154.56">14617 11833 56 0,'1'1'188'0,"2"-1"56"0,-1 3 51 0,1-3-72 31,0 0-10-31,2 0 34 0,3 0 39 0,1-3 41 16,3 3 9-16,3-1-31 0,1 1-38 15,3 0-43-15,5-1-25 0,0 0-26 16,3 1-21-16,1-3-27 0,4 1-10 16,3 4-29-16,-1-2-26 0,7 0-6 0,2 3-4 15,7-3-14-15,1 2-8 0,6 2-1 16,3-2-4-16,4 0 2 0,0 2 2 0,4 1 2 16,-5-2 4-16,-3-2 2 0,-1 1-2 0,-2 1-1 15,0-2-2-15,1 1-4 16,1 0-4-16,1-1-2 0,2 0-1 0,1-1-3 15,2 3-5-15,-2-1 0 0,-1-1-2 16,-4 2-4-16,-3-2 2 0,-4 3 3 16,0-3-1-16,-3-1-2 0,0 2 1 0,-1-2-3 31,0 0 3-31,-2-2 1 0,0 1 0 0,-1-3 0 0,-5 3-3 0,-1-2-2 31,-4 0-4-31,-3 2-2 0,-6-2-3 0,1 2-2 16,-6-1 1-16,-2 0 2 0,-3 1-1 15,-2 0 3-15,-3-1 1 0,-1 2 3 16,-3-2 5-16,2 1 9 0,-3 1 6 16,3-2 7-16,-4 1 7 0,-2-1 6 0,1 2 6 15,-3 0 6-15,4-1 7 0,-4 1-1 16,0-2-6-16,0 2-9 0,0 0-12 16,0 0-52-16,0 0-81 0,0-1-117 0,-2-2-152 15,2 3-293-15,0 0-273 0,0 0-34 16,-5 0 106-16,-7-4 181 0,-4 1 295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30T23:04:46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17004 6850 99 0,'10'0'193'16,"1"0"32"-16,-2-2 41 0,4 1-111 0,1-2-3 16,5 1 51-16,2 0 45 0,4-2 24 15,3 2 8-15,4-3-22 0,5 1-25 0,3-1-16 16,6 2-14-16,5-3-26 0,6 2-20 16,6 0-29-16,2-2-21 0,1 3-28 15,1 1-33-15,-1 2-15 16,-2-1-5-16,0 1-14 0,-2-3-5 0,1 3-6 15,-1 0-8-15,1 0-5 0,-4 3 1 0,-2-3-2 16,-5 1 5-16,-5-1 1 0,-6 0-3 16,-4 0-2-16,-7 0-7 0,-7 0-29 0,-2 1-45 31,-5 0-60-31,-5-1-90 0,-5 0-95 16,0 0-63-16,-1-1-99 0,-5 1-65 0,2-2 52 15,1-3 104-15,-2 0 113 0</inkml:trace>
  <inkml:trace contextRef="#ctx0" brushRef="#br0" timeOffset="951.3">21166 6841 63 0,'3'3'147'0,"0"-1"-5"0,2-1 22 0,-1 0-93 15,3 1 2-15,3 0 58 0,3-1 83 0,4 0 41 16,5 1-2 0,3 1-31-16,3-1-34 0,7-2-41 15,1 2-22-15,6 1-11 0,2-2 1 16,2-1-8-16,3 0-4 0,4 0-18 15,3 0-24-15,4 0-7 0,0 0-2 0,3 0 4 16,-3 0-2-16,1 0 0 0,-5 0-12 16,0-1-11-16,-1-2-10 0,-3 1-1 15,2 0-4-15,0 2-3 0,-2-5-3 0,-3 3-8 16,0 0-5-16,-6 0-2 0,-4 0-1 16,0 0 0-16,-5 0 4 0,-4 1-2 0,-2 0-4 15,-5-1-6 1,-1 2-11-16,-7 0-19 0,-4 0-13 0,-2 0-5 0,-5 0 5 15,1 2 8-15,-5-2 19 0,0 1 10 16,0-1-32-16,-2 0-105 0,-1 1-108 0,3-1-93 16,0 4-122-16,0-4-34 0,0 4 84 31,0-4 112-31,-1 4 112 0</inkml:trace>
  <inkml:trace contextRef="#ctx0" brushRef="#br0" timeOffset="1867.85">24975 6867 95 0,'-5'1'450'15,"-3"0"186"-15,0-1 132 0,7 0 16 16,1 0-326-16,0 0-212 0,1-1-117 0,4 0-62 0,2 1 0 15,6-1 30-15,9-2 28 0,8 1 34 16,8 0 17-16,11 2-2 16,7 0-21-16,1-3-22 0,1 0-20 15,-2 2-13-15,-8 1-17 0,-5-2-14 0,-6 0-20 0,-4 2-21 16,-5 0-16-16,-2 0-12 0,-6 0-13 31,-4 0 2-31,-2 2 2 0,-4-2 7 0,-4 0 18 16,-3-2 18-16,1 2 17 0,-4 0 18 15,0 0 13-15,-2 0 6 0,0 0 0 16,1 0-4-16,-1 0-17 0,0 0-48 0,1 0-57 16,-1 0-65-16,1 0-73 0,1 0-71 15,0 0-48-15,0 0-44 0,0 0-44 16,0 0-83-16,0 0-107 0,0 0-124 0,0 0-36 16,0 0 68-16,0 0 151 0,0 5 189 15</inkml:trace>
  <inkml:trace contextRef="#ctx0" brushRef="#br0" timeOffset="3013.87">28145 6906 76 0,'-2'0'242'0,"0"0"86"0,2 0 76 0,2 0-81 15,0 1-73 1,-1-1-54-16,1 0-36 0,3 2 2 16,0-2 21-16,5 0 27 0,5 1 27 0,5-1 32 15,8 3-6-15,4-3-21 0,6 3-10 16,7-2-10-16,5 1-18 0,7 0-23 0,6 0-35 16,5 2-30-16,4-3-40 15,3 2-27-15,0 0-15 0,-1-1-13 0,-9-2-13 16,-5 0-9-16,-7 0-1 15,-5 0-6-15,-5 0 1 16,-4 0-10-16,-6 0-1 0,-4 0-7 0,-8 0-4 0,-3 0 5 0,-2 2 10 16,-6-2 6-16,-2 0 1 0,-3 0-16 15,-4 0-56 1,1 3-67-16,-2-3-61 0,-2 0-57 16,1 1-58-16,-3-1-51 0,3 0-48 15,-3 1-20-15,-2 0-34 0,-5 2-51 0,-2 3 33 16,-5 0 92-16,0-2 96 0,-4 0 118 15</inkml:trace>
  <inkml:trace contextRef="#ctx0" brushRef="#br0" timeOffset="3435.69">28143 7049 1 0,'0'1'232'0,"0"-1"144"0,3 0 77 0,2 0 63 15,-2 0-189-15,2 0-38 0,1 0-40 0,2-1 11 16,3-1 11-16,6 0-18 0,3 1-23 15,7-1-5 1,4 2 0-16,10 0 5 0,7 0-2 16,9 3-16-16,4 1-25 0,9-2-26 0,5 3-37 0,6-1-32 15,2-1-20-15,-5 1-21 0,-5 3-20 0,-5-3-11 16,-6-1-5-16,-7 0-9 0,-9-1-9 16,-3 3-1-16,-10-4 0 15,-6 0-4-15,-6 0 3 0,-6 2 3 16,-3-3 5-16,-2 0 0 0,-5 0-27 0,-2 0-69 15,-1 0-112-15,-2 0-151 0,-2 0-274 16,2 0-304-16,0 0-46 0,-5 0 101 0,-4 0 179 31,0-4 287-31</inkml:trace>
  <inkml:trace contextRef="#ctx0" brushRef="#br0" timeOffset="66320.57">29761 6156 92 0,'1'-8'237'0,"-1"1"90"15,-1 0 81-15,-1-1-86 0,1 0-32 16,-3 1-9-16,3-2-20 0,-4-1-30 0,-2 2-40 15,3-1-44-15,-5 0-41 0,0 0-31 16,1-1-14-16,-4 2-5 0,1 0 3 16,-2-2-1-16,-3 0-1 0,0 2-6 0,-2-3-14 15,-4 3-17-15,-5-2-16 0,-3 1-10 0,-5 0-9 16,-3 3 0-16,0-2-2 16,-5 2 3-16,2 1 5 0,0-1 2 0,-2 1 2 15,4-1 0-15,1 2-4 0,-3 1-9 16,3 1-6-16,1 2-7 0,-1 2-5 0,0 2 1 15,-4 2 5-15,1 3 7 0,-7 1 5 16,2 1-6-16,-1 1-6 0,3 1-9 16,0 0-5-16,2 0-9 0,4 2 0 0,0 0-7 15,1 0-6-15,0 1-6 0,4 0 0 32,1 3-3-32,4-2 11 0,3 2 9 15,1 1 12-15,-2 1 11 0,3-3 13 0,-1 3 11 16,-1 0 9-16,-2-2 7 0,-2 3 7 15,-2 0 2-15,-5 0-4 0,1 2-7 16,2-1-12-16,-1-1-12 0,3 2-9 16,4-3-20-16,3-1-16 0,3-1 2 0,4 1 4 15,4-4 3-15,3 1 15 0,0-1 16 0,4 0-2 16,1 2-1-16,0-2 3 0,2-1 5 16,3 3 7-16,-5-3 5 0,5 2 4 15,-1-1 3-15,1-1-2 0,0-1-6 0,1 1-6 16,1-2-5-16,2 0-3 0,-1 1 3 15,2-1 16-15,2-1 27 0,1 2 30 0,3-2 24 16,0 1 19 0,2 1 13-16,2-3 6 0,0 3-3 15,3-1-6-15,3 0-4 0,0 0-11 16,4-1-10-16,3 2-2 0,2-1-2 16,2-3-3-16,1 3-2 0,4 0-5 15,0-2-6-15,1 0-8 0,0 0-6 16,4-3-1-16,2 3-11 0,0-3-5 0,2 0-4 15,-2-1-3-15,3-2-4 0,0 1 4 16,1-2 1-16,2-1 1 0,-2 0-3 16,1-2 3-16,-3 1 1 0,2 0 3 0,-6-2 3 0,3 0-2 15,-1-4-3-15,-3 3-6 0,5-2-5 16,-5 0-3-16,0-1-3 0,2-2 5 16,-2 0-1-16,0 0-1 0,2-2-1 15,0 0-5-15,-1-1-10 0,-2 0-7 16,-4 2-5-16,1 1-4 0,-7-1-2 0,0-1 3 15,-4 1 12-15,0-1 9 0,-3 1 17 32,0-3 15-32,-1 0 17 0,0-1 16 0,-3 1 16 0,1-3 19 15,-2-1 13-15,-2 0 11 0,-2-4 6 0,-2 2-7 16,-2-3-13-16,1-3-22 0,-2 0-42 16,0-3-25-1,0-3-7-15,-1 0-17 0,-4 1-7 16,0 2 9-16,-3-1-10 0,3 5-10 0,-4 2-9 15,0 2-18-15,0 2-37 0,-4 5-66 16,3-1-105-16,-6 2-178 0,1 0-296 16,-3 1-157-16,-4 0 23 0,-3 0 117 15,2-2 213-15,-10-4 295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54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404-411D-4BFF-AA67-E36CFF62CB82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CE17-09E4-445F-92CB-CC49D335138C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CC5-0338-4AB1-9071-D30F70C66CF1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1D-938B-4975-9111-35D4BA7A6ECD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038-9101-43D1-AC1B-C871669F1CD8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CFB-C9CB-488D-9EC9-CB076BFE0262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10A-6335-4FB0-8CE2-4ED98DD1CF6C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3B9E-27CF-4BFA-A928-82838DD6378A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AE81-9944-409A-9BE5-7ABBFB535B1B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49D199-203C-43BE-A90C-AA406D2B754C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D7C4-A955-4E9A-AB1D-BBE342B58082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47DC63-191F-479F-9A8C-69CF366DA6B2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customXml" Target="../ink/ink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hyperlink" Target="https://forms.gle/KKW8jfZf1fpJ6LTs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Resubmission%20Issue%20Solution.txt" TargetMode="External"/><Relationship Id="rId2" Type="http://schemas.openxmlformats.org/officeDocument/2006/relationships/hyperlink" Target="https://forms.gle/KKW8jfZf1fpJ6LTs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2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S2%20Appendix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OS’22 Project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Milestone 2 Description</a:t>
            </a:r>
          </a:p>
          <a:p>
            <a:pPr algn="ctr"/>
            <a:r>
              <a:rPr lang="en-US" sz="4000" b="1" dirty="0"/>
              <a:t>Paging, chunk OPER’S &amp; KERNEL heap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B502-DBF2-CA8C-BD93-6E9FE0CC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4649"/>
            <a:ext cx="10058400" cy="1450757"/>
          </a:xfrm>
        </p:spPr>
        <p:txBody>
          <a:bodyPr/>
          <a:lstStyle/>
          <a:p>
            <a:r>
              <a:rPr lang="en-US"/>
              <a:t>MS1: </a:t>
            </a:r>
            <a:r>
              <a:rPr lang="en-US" sz="4200"/>
              <a:t>Update in </a:t>
            </a:r>
            <a:r>
              <a:rPr lang="en-US" sz="4200" b="1" err="1"/>
              <a:t>insert_sorted_allocList</a:t>
            </a:r>
            <a:r>
              <a:rPr lang="en-US" sz="4200" b="1"/>
              <a:t> </a:t>
            </a:r>
            <a:r>
              <a:rPr lang="en-US" sz="4200"/>
              <a:t>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7D817-96A7-0527-BA8D-190933EB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B5C3-1562-E036-2253-5D397B6C6009}"/>
              </a:ext>
            </a:extLst>
          </p:cNvPr>
          <p:cNvSpPr txBox="1"/>
          <p:nvPr/>
        </p:nvSpPr>
        <p:spPr>
          <a:xfrm>
            <a:off x="901065" y="2896010"/>
            <a:ext cx="1038987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of “</a:t>
            </a:r>
            <a:r>
              <a:rPr lang="en-US" b="1" u="sng" err="1">
                <a:solidFill>
                  <a:srgbClr val="FF0000"/>
                </a:solidFill>
                <a:latin typeface="Consolas" panose="020B0609020204030204" pitchFamily="49" charset="0"/>
              </a:rPr>
              <a:t>insert_sorted_allocList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” is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Some Modules in MS2 depend on it as KHEAP.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You MUST </a:t>
            </a:r>
            <a:r>
              <a:rPr lang="en-US" b="1">
                <a:solidFill>
                  <a:srgbClr val="00B050"/>
                </a:solidFill>
                <a:latin typeface="Consolas" panose="020B0609020204030204" pitchFamily="49" charset="0"/>
              </a:rPr>
              <a:t>re-test this function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 using the updated test to confirm your logic correctness by using the following command: </a:t>
            </a:r>
            <a:r>
              <a:rPr lang="en-US" b="1" err="1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tstlsts</a:t>
            </a:r>
            <a:r>
              <a:rPr lang="en-US" b="1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insrt</a:t>
            </a:r>
            <a:endParaRPr lang="en-US" b="1">
              <a:solidFill>
                <a:srgbClr val="00B05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A </a:t>
            </a:r>
            <a:r>
              <a:rPr lang="en-US" b="1">
                <a:solidFill>
                  <a:srgbClr val="00B050"/>
                </a:solidFill>
                <a:latin typeface="Consolas" panose="020B0609020204030204" pitchFamily="49" charset="0"/>
              </a:rPr>
              <a:t>congratulations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 message MUST be appeared.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TESTING</a:t>
            </a:r>
            <a:endParaRPr lang="en-US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TESTING</a:t>
            </a:r>
            <a:endParaRPr lang="en-US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3- Kernel </a:t>
            </a:r>
            <a:r>
              <a:rPr lang="fr-FR" err="1"/>
              <a:t>Heap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new in Kernel </a:t>
            </a:r>
            <a:r>
              <a:rPr lang="fr-FR" err="1"/>
              <a:t>Heap</a:t>
            </a:r>
            <a:r>
              <a:rPr lang="fr-FR"/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C1C-768E-67BA-CE7E-057E322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 Objective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3C8C65-1369-EE38-B323-45647228EE27}"/>
              </a:ext>
            </a:extLst>
          </p:cNvPr>
          <p:cNvSpPr/>
          <p:nvPr/>
        </p:nvSpPr>
        <p:spPr>
          <a:xfrm>
            <a:off x="1" y="2365513"/>
            <a:ext cx="12192000" cy="284259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Add necessary helper functions to </a:t>
            </a:r>
            <a:r>
              <a:rPr lang="en-US" sz="2200" b="1" dirty="0"/>
              <a:t>manipulate page table entries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/>
              <a:t>Manipulate RAM chunks </a:t>
            </a:r>
            <a:r>
              <a:rPr lang="en-US" sz="2200" dirty="0"/>
              <a:t> (e.g. copy chunk, share chunks, etc.)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Implement </a:t>
            </a:r>
            <a:r>
              <a:rPr lang="en-US" sz="2200" b="1" dirty="0"/>
              <a:t>kernel heap </a:t>
            </a:r>
            <a:r>
              <a:rPr lang="en-US" sz="2200" dirty="0"/>
              <a:t>(using the dynamic allocator).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E487D-FCB8-AE5A-2ADD-FA62E1A8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rgbClr val="FF0000"/>
                </a:solidFill>
              </a:rPr>
              <a:t>Required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err="1">
                <a:solidFill>
                  <a:srgbClr val="FF0000"/>
                </a:solidFill>
              </a:rPr>
              <a:t>Functions</a:t>
            </a:r>
            <a:endParaRPr lang="fr-FR">
              <a:solidFill>
                <a:srgbClr val="FF0000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TESTING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TESTING</a:t>
            </a:r>
            <a:endParaRPr lang="en-US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3- Kernel </a:t>
            </a:r>
            <a:r>
              <a:rPr lang="fr-FR" err="1"/>
              <a:t>Heap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new in Kernel </a:t>
            </a:r>
            <a:r>
              <a:rPr lang="fr-FR" err="1"/>
              <a:t>Heap</a:t>
            </a:r>
            <a:r>
              <a:rPr lang="fr-FR"/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1- </a:t>
            </a:r>
            <a:r>
              <a:rPr lang="fr-FR"/>
              <a:t>Page Table Entries 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b="1"/>
              <a:t>Page Table Entries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65307"/>
              </p:ext>
            </p:extLst>
          </p:nvPr>
        </p:nvGraphicFramePr>
        <p:xfrm>
          <a:off x="1660121" y="2486082"/>
          <a:ext cx="95523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0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610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841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pt_clear_page_table_entry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u="none"/>
                        <a:t>All essential declarations in:</a:t>
                      </a:r>
                    </a:p>
                    <a:p>
                      <a:pPr algn="ctr"/>
                      <a:r>
                        <a:rPr lang="en-US" u="none"/>
                        <a:t>Kern/mem/</a:t>
                      </a:r>
                      <a:r>
                        <a:rPr lang="en-US" u="none" err="1"/>
                        <a:t>paging_helpers.c</a:t>
                      </a:r>
                      <a:endParaRPr lang="en-US" u="none"/>
                    </a:p>
                    <a:p>
                      <a:pPr algn="ctr"/>
                      <a:endParaRPr lang="en-US" u="none"/>
                    </a:p>
                    <a:p>
                      <a:pPr algn="ctr"/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err="1">
                          <a:solidFill>
                            <a:srgbClr val="C00000"/>
                          </a:solidFill>
                        </a:rPr>
                        <a:t>paging_helpers.c</a:t>
                      </a: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pt_set_page_permissions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pt_get_page_permissions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virtual_to_physical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D415FD9-89FB-9BE5-EFAB-EE2BA39A4EB5}"/>
              </a:ext>
            </a:extLst>
          </p:cNvPr>
          <p:cNvGrpSpPr/>
          <p:nvPr/>
        </p:nvGrpSpPr>
        <p:grpSpPr>
          <a:xfrm>
            <a:off x="1948310" y="4772471"/>
            <a:ext cx="7952148" cy="818444"/>
            <a:chOff x="1572852" y="3753556"/>
            <a:chExt cx="7952148" cy="818444"/>
          </a:xfrm>
        </p:grpSpPr>
        <p:grpSp>
          <p:nvGrpSpPr>
            <p:cNvPr id="7" name="Group 122">
              <a:extLst>
                <a:ext uri="{FF2B5EF4-FFF2-40B4-BE49-F238E27FC236}">
                  <a16:creationId xmlns:a16="http://schemas.microsoft.com/office/drawing/2014/main" id="{5A6F4427-3E85-BAFD-2B2C-4F43FEB5F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906" y="3753556"/>
              <a:ext cx="7240094" cy="818444"/>
              <a:chOff x="480" y="2304"/>
              <a:chExt cx="4863" cy="638"/>
            </a:xfrm>
          </p:grpSpPr>
          <p:sp>
            <p:nvSpPr>
              <p:cNvPr id="9" name="Rectangle 97">
                <a:extLst>
                  <a:ext uri="{FF2B5EF4-FFF2-40B4-BE49-F238E27FC236}">
                    <a16:creationId xmlns:a16="http://schemas.microsoft.com/office/drawing/2014/main" id="{740D5056-8C9F-F7F1-B435-5E3DC42DC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2544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Page Frame Number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(Physical Page Number)</a:t>
                </a:r>
              </a:p>
            </p:txBody>
          </p:sp>
          <p:sp>
            <p:nvSpPr>
              <p:cNvPr id="10" name="Rectangle 98">
                <a:extLst>
                  <a:ext uri="{FF2B5EF4-FFF2-40B4-BE49-F238E27FC236}">
                    <a16:creationId xmlns:a16="http://schemas.microsoft.com/office/drawing/2014/main" id="{4471617E-8DFB-7FDB-F2F2-01662A01D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576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Free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(OS)</a:t>
                </a:r>
              </a:p>
            </p:txBody>
          </p:sp>
          <p:sp>
            <p:nvSpPr>
              <p:cNvPr id="11" name="Rectangle 99">
                <a:extLst>
                  <a:ext uri="{FF2B5EF4-FFF2-40B4-BE49-F238E27FC236}">
                    <a16:creationId xmlns:a16="http://schemas.microsoft.com/office/drawing/2014/main" id="{434C3BB0-EFF4-286E-EE42-49F251551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12" name="Rectangle 100">
                <a:extLst>
                  <a:ext uri="{FF2B5EF4-FFF2-40B4-BE49-F238E27FC236}">
                    <a16:creationId xmlns:a16="http://schemas.microsoft.com/office/drawing/2014/main" id="{6BB03535-2C89-09E9-9F74-3313D3724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PS</a:t>
                </a:r>
              </a:p>
            </p:txBody>
          </p:sp>
          <p:sp>
            <p:nvSpPr>
              <p:cNvPr id="13" name="Rectangle 101">
                <a:extLst>
                  <a:ext uri="{FF2B5EF4-FFF2-40B4-BE49-F238E27FC236}">
                    <a16:creationId xmlns:a16="http://schemas.microsoft.com/office/drawing/2014/main" id="{C2D503C9-F8C6-B2B9-AA4A-B2503471E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D</a:t>
                </a:r>
              </a:p>
            </p:txBody>
          </p:sp>
          <p:sp>
            <p:nvSpPr>
              <p:cNvPr id="14" name="Rectangle 102">
                <a:extLst>
                  <a:ext uri="{FF2B5EF4-FFF2-40B4-BE49-F238E27FC236}">
                    <a16:creationId xmlns:a16="http://schemas.microsoft.com/office/drawing/2014/main" id="{5BC89A97-81F1-C7ED-E4FA-542A15EB4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A</a:t>
                </a:r>
              </a:p>
            </p:txBody>
          </p:sp>
          <p:sp>
            <p:nvSpPr>
              <p:cNvPr id="15" name="Rectangle 103">
                <a:extLst>
                  <a:ext uri="{FF2B5EF4-FFF2-40B4-BE49-F238E27FC236}">
                    <a16:creationId xmlns:a16="http://schemas.microsoft.com/office/drawing/2014/main" id="{5578B4FC-31D9-20E6-A79F-E41D7AB46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PCD</a:t>
                </a:r>
              </a:p>
            </p:txBody>
          </p:sp>
          <p:sp>
            <p:nvSpPr>
              <p:cNvPr id="16" name="Rectangle 104">
                <a:extLst>
                  <a:ext uri="{FF2B5EF4-FFF2-40B4-BE49-F238E27FC236}">
                    <a16:creationId xmlns:a16="http://schemas.microsoft.com/office/drawing/2014/main" id="{609F682C-922F-B51D-6BA2-E6D407A1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600">
                    <a:latin typeface="Gill Sans Light"/>
                    <a:ea typeface="굴림" panose="020B0600000101010101" pitchFamily="34" charset="-127"/>
                  </a:rPr>
                  <a:t>PWT</a:t>
                </a:r>
              </a:p>
            </p:txBody>
          </p:sp>
          <p:sp>
            <p:nvSpPr>
              <p:cNvPr id="17" name="Rectangle 105">
                <a:extLst>
                  <a:ext uri="{FF2B5EF4-FFF2-40B4-BE49-F238E27FC236}">
                    <a16:creationId xmlns:a16="http://schemas.microsoft.com/office/drawing/2014/main" id="{991AA4A4-DAB4-E071-6D2D-05CDFE6B2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U</a:t>
                </a:r>
              </a:p>
            </p:txBody>
          </p:sp>
          <p:sp>
            <p:nvSpPr>
              <p:cNvPr id="18" name="Rectangle 106">
                <a:extLst>
                  <a:ext uri="{FF2B5EF4-FFF2-40B4-BE49-F238E27FC236}">
                    <a16:creationId xmlns:a16="http://schemas.microsoft.com/office/drawing/2014/main" id="{CBA5558D-54EF-32A2-762F-8269EA0E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W</a:t>
                </a:r>
              </a:p>
            </p:txBody>
          </p:sp>
          <p:sp>
            <p:nvSpPr>
              <p:cNvPr id="19" name="Rectangle 107">
                <a:extLst>
                  <a:ext uri="{FF2B5EF4-FFF2-40B4-BE49-F238E27FC236}">
                    <a16:creationId xmlns:a16="http://schemas.microsoft.com/office/drawing/2014/main" id="{E9474D77-655B-61DB-118F-423B68E4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</a:t>
                </a:r>
              </a:p>
            </p:txBody>
          </p:sp>
          <p:sp>
            <p:nvSpPr>
              <p:cNvPr id="20" name="Text Box 111">
                <a:extLst>
                  <a:ext uri="{FF2B5EF4-FFF2-40B4-BE49-F238E27FC236}">
                    <a16:creationId xmlns:a16="http://schemas.microsoft.com/office/drawing/2014/main" id="{7DF0869F-851C-72EB-CBEB-611C07FD8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6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21" name="Text Box 112">
                <a:extLst>
                  <a:ext uri="{FF2B5EF4-FFF2-40B4-BE49-F238E27FC236}">
                    <a16:creationId xmlns:a16="http://schemas.microsoft.com/office/drawing/2014/main" id="{0DBDC7D6-F683-66B7-98B1-77AA6153A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22" name="Text Box 113">
                <a:extLst>
                  <a:ext uri="{FF2B5EF4-FFF2-40B4-BE49-F238E27FC236}">
                    <a16:creationId xmlns:a16="http://schemas.microsoft.com/office/drawing/2014/main" id="{511C3C69-772E-7797-C2A5-F1799D32F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2</a:t>
                </a:r>
              </a:p>
            </p:txBody>
          </p:sp>
          <p:sp>
            <p:nvSpPr>
              <p:cNvPr id="23" name="Text Box 114">
                <a:extLst>
                  <a:ext uri="{FF2B5EF4-FFF2-40B4-BE49-F238E27FC236}">
                    <a16:creationId xmlns:a16="http://schemas.microsoft.com/office/drawing/2014/main" id="{5948F7DC-BF9D-796E-6DB6-6083B892B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4" name="Text Box 115">
                <a:extLst>
                  <a:ext uri="{FF2B5EF4-FFF2-40B4-BE49-F238E27FC236}">
                    <a16:creationId xmlns:a16="http://schemas.microsoft.com/office/drawing/2014/main" id="{CDDB451E-F6A0-E3BC-A759-062AB42FF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Text Box 116">
                <a:extLst>
                  <a:ext uri="{FF2B5EF4-FFF2-40B4-BE49-F238E27FC236}">
                    <a16:creationId xmlns:a16="http://schemas.microsoft.com/office/drawing/2014/main" id="{6DFC45E5-1EEA-A3F0-AC7A-0325C66FE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5</a:t>
                </a:r>
              </a:p>
            </p:txBody>
          </p:sp>
          <p:sp>
            <p:nvSpPr>
              <p:cNvPr id="26" name="Text Box 117">
                <a:extLst>
                  <a:ext uri="{FF2B5EF4-FFF2-40B4-BE49-F238E27FC236}">
                    <a16:creationId xmlns:a16="http://schemas.microsoft.com/office/drawing/2014/main" id="{46DCEE31-E9B3-B205-258C-3AA70602D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6</a:t>
                </a:r>
              </a:p>
            </p:txBody>
          </p:sp>
          <p:sp>
            <p:nvSpPr>
              <p:cNvPr id="27" name="Text Box 118">
                <a:extLst>
                  <a:ext uri="{FF2B5EF4-FFF2-40B4-BE49-F238E27FC236}">
                    <a16:creationId xmlns:a16="http://schemas.microsoft.com/office/drawing/2014/main" id="{9FD189AE-10C3-8771-49EF-69DC8C494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Text Box 119">
                <a:extLst>
                  <a:ext uri="{FF2B5EF4-FFF2-40B4-BE49-F238E27FC236}">
                    <a16:creationId xmlns:a16="http://schemas.microsoft.com/office/drawing/2014/main" id="{147B94A7-2186-A410-9859-E0DC2E4BC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29" name="Text Box 120">
                <a:extLst>
                  <a:ext uri="{FF2B5EF4-FFF2-40B4-BE49-F238E27FC236}">
                    <a16:creationId xmlns:a16="http://schemas.microsoft.com/office/drawing/2014/main" id="{04C26401-1F1C-54E1-2A25-EE09F632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688"/>
                <a:ext cx="42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11-9</a:t>
                </a:r>
              </a:p>
            </p:txBody>
          </p:sp>
          <p:sp>
            <p:nvSpPr>
              <p:cNvPr id="30" name="Text Box 121">
                <a:extLst>
                  <a:ext uri="{FF2B5EF4-FFF2-40B4-BE49-F238E27FC236}">
                    <a16:creationId xmlns:a16="http://schemas.microsoft.com/office/drawing/2014/main" id="{CD2D0EFA-C79B-7A66-6D0E-53AF68B0C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688"/>
                <a:ext cx="51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31-12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C61E15-30A5-80AA-EDF5-C24A4767293D}"/>
                </a:ext>
              </a:extLst>
            </p:cNvPr>
            <p:cNvSpPr txBox="1"/>
            <p:nvPr/>
          </p:nvSpPr>
          <p:spPr>
            <a:xfrm>
              <a:off x="1572852" y="378320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15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1- </a:t>
            </a:r>
            <a:r>
              <a:rPr lang="fr-FR"/>
              <a:t>Page Table Entries 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212"/>
          </a:xfrm>
        </p:spPr>
        <p:txBody>
          <a:bodyPr>
            <a:normAutofit/>
          </a:bodyPr>
          <a:lstStyle/>
          <a:p>
            <a:r>
              <a:rPr lang="en-US" dirty="0"/>
              <a:t>Table Entry:</a:t>
            </a:r>
          </a:p>
          <a:p>
            <a:pPr lvl="1"/>
            <a:endParaRPr lang="en-US" altLang="ko-KR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</a:t>
            </a:r>
            <a:r>
              <a:rPr lang="en-US" altLang="ko-KR" dirty="0">
                <a:ea typeface="굴림" panose="020B0600000101010101" pitchFamily="34" charset="-127"/>
              </a:rPr>
              <a:t>resent” bit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P==0: Page is invalid and a reference will cause page fault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P==1: Page frame number is valid and MMU is allowed to proceed with translation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ritable” bit: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W==0: Page is read-only and cannot be written. 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W==1: Page can be written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ccessed” bit (called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Used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”):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A==0: Page has not been accessed (or used) since last time software set A0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A==1: Page has been accessed (or used) since last time software set A0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irty” bit (called “Modified”):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D==0: Page has not been modified (written) since PTE was loaded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D==1: Page has changed since PTE was loaded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122">
            <a:extLst>
              <a:ext uri="{FF2B5EF4-FFF2-40B4-BE49-F238E27FC236}">
                <a16:creationId xmlns:a16="http://schemas.microsoft.com/office/drawing/2014/main" id="{5A6F4427-3E85-BAFD-2B2C-4F43FEB5F9FF}"/>
              </a:ext>
            </a:extLst>
          </p:cNvPr>
          <p:cNvGrpSpPr>
            <a:grpSpLocks/>
          </p:cNvGrpSpPr>
          <p:nvPr/>
        </p:nvGrpSpPr>
        <p:grpSpPr bwMode="auto">
          <a:xfrm>
            <a:off x="2660364" y="1845734"/>
            <a:ext cx="7240094" cy="818444"/>
            <a:chOff x="480" y="2304"/>
            <a:chExt cx="4863" cy="638"/>
          </a:xfrm>
        </p:grpSpPr>
        <p:sp>
          <p:nvSpPr>
            <p:cNvPr id="9" name="Rectangle 97">
              <a:extLst>
                <a:ext uri="{FF2B5EF4-FFF2-40B4-BE49-F238E27FC236}">
                  <a16:creationId xmlns:a16="http://schemas.microsoft.com/office/drawing/2014/main" id="{740D5056-8C9F-F7F1-B435-5E3DC42DC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Physical Frame Number</a:t>
              </a:r>
            </a:p>
          </p:txBody>
        </p:sp>
        <p:sp>
          <p:nvSpPr>
            <p:cNvPr id="10" name="Rectangle 98">
              <a:extLst>
                <a:ext uri="{FF2B5EF4-FFF2-40B4-BE49-F238E27FC236}">
                  <a16:creationId xmlns:a16="http://schemas.microsoft.com/office/drawing/2014/main" id="{4471617E-8DFB-7FDB-F2F2-01662A01D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Free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11" name="Rectangle 99">
              <a:extLst>
                <a:ext uri="{FF2B5EF4-FFF2-40B4-BE49-F238E27FC236}">
                  <a16:creationId xmlns:a16="http://schemas.microsoft.com/office/drawing/2014/main" id="{434C3BB0-EFF4-286E-EE42-49F25155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2" name="Rectangle 100">
              <a:extLst>
                <a:ext uri="{FF2B5EF4-FFF2-40B4-BE49-F238E27FC236}">
                  <a16:creationId xmlns:a16="http://schemas.microsoft.com/office/drawing/2014/main" id="{6BB03535-2C89-09E9-9F74-3313D3724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PS</a:t>
              </a:r>
            </a:p>
          </p:txBody>
        </p:sp>
        <p:sp>
          <p:nvSpPr>
            <p:cNvPr id="13" name="Rectangle 101">
              <a:extLst>
                <a:ext uri="{FF2B5EF4-FFF2-40B4-BE49-F238E27FC236}">
                  <a16:creationId xmlns:a16="http://schemas.microsoft.com/office/drawing/2014/main" id="{C2D503C9-F8C6-B2B9-AA4A-B2503471E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14" name="Rectangle 102">
              <a:extLst>
                <a:ext uri="{FF2B5EF4-FFF2-40B4-BE49-F238E27FC236}">
                  <a16:creationId xmlns:a16="http://schemas.microsoft.com/office/drawing/2014/main" id="{5BC89A97-81F1-C7ED-E4FA-542A15EB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15" name="Rectangle 103">
              <a:extLst>
                <a:ext uri="{FF2B5EF4-FFF2-40B4-BE49-F238E27FC236}">
                  <a16:creationId xmlns:a16="http://schemas.microsoft.com/office/drawing/2014/main" id="{5578B4FC-31D9-20E6-A79F-E41D7AB46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16" name="Rectangle 104">
              <a:extLst>
                <a:ext uri="{FF2B5EF4-FFF2-40B4-BE49-F238E27FC236}">
                  <a16:creationId xmlns:a16="http://schemas.microsoft.com/office/drawing/2014/main" id="{609F682C-922F-B51D-6BA2-E6D407A1F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600">
                  <a:latin typeface="Gill Sans Light"/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17" name="Rectangle 105">
              <a:extLst>
                <a:ext uri="{FF2B5EF4-FFF2-40B4-BE49-F238E27FC236}">
                  <a16:creationId xmlns:a16="http://schemas.microsoft.com/office/drawing/2014/main" id="{991AA4A4-DAB4-E071-6D2D-05CDFE6B2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18" name="Rectangle 106">
              <a:extLst>
                <a:ext uri="{FF2B5EF4-FFF2-40B4-BE49-F238E27FC236}">
                  <a16:creationId xmlns:a16="http://schemas.microsoft.com/office/drawing/2014/main" id="{CBA5558D-54EF-32A2-762F-8269EA0E9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19" name="Rectangle 107">
              <a:extLst>
                <a:ext uri="{FF2B5EF4-FFF2-40B4-BE49-F238E27FC236}">
                  <a16:creationId xmlns:a16="http://schemas.microsoft.com/office/drawing/2014/main" id="{E9474D77-655B-61DB-118F-423B68E4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20" name="Text Box 111">
              <a:extLst>
                <a:ext uri="{FF2B5EF4-FFF2-40B4-BE49-F238E27FC236}">
                  <a16:creationId xmlns:a16="http://schemas.microsoft.com/office/drawing/2014/main" id="{7DF0869F-851C-72EB-CBEB-611C07FD8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1" name="Text Box 112">
              <a:extLst>
                <a:ext uri="{FF2B5EF4-FFF2-40B4-BE49-F238E27FC236}">
                  <a16:creationId xmlns:a16="http://schemas.microsoft.com/office/drawing/2014/main" id="{0DBDC7D6-F683-66B7-98B1-77AA6153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2" name="Text Box 113">
              <a:extLst>
                <a:ext uri="{FF2B5EF4-FFF2-40B4-BE49-F238E27FC236}">
                  <a16:creationId xmlns:a16="http://schemas.microsoft.com/office/drawing/2014/main" id="{511C3C69-772E-7797-C2A5-F1799D32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3" name="Text Box 114">
              <a:extLst>
                <a:ext uri="{FF2B5EF4-FFF2-40B4-BE49-F238E27FC236}">
                  <a16:creationId xmlns:a16="http://schemas.microsoft.com/office/drawing/2014/main" id="{5948F7DC-BF9D-796E-6DB6-6083B892B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4" name="Text Box 115">
              <a:extLst>
                <a:ext uri="{FF2B5EF4-FFF2-40B4-BE49-F238E27FC236}">
                  <a16:creationId xmlns:a16="http://schemas.microsoft.com/office/drawing/2014/main" id="{CDDB451E-F6A0-E3BC-A759-062AB42FF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5" name="Text Box 116">
              <a:extLst>
                <a:ext uri="{FF2B5EF4-FFF2-40B4-BE49-F238E27FC236}">
                  <a16:creationId xmlns:a16="http://schemas.microsoft.com/office/drawing/2014/main" id="{6DFC45E5-1EEA-A3F0-AC7A-0325C66FE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26" name="Text Box 117">
              <a:extLst>
                <a:ext uri="{FF2B5EF4-FFF2-40B4-BE49-F238E27FC236}">
                  <a16:creationId xmlns:a16="http://schemas.microsoft.com/office/drawing/2014/main" id="{46DCEE31-E9B3-B205-258C-3AA70602D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27" name="Text Box 118">
              <a:extLst>
                <a:ext uri="{FF2B5EF4-FFF2-40B4-BE49-F238E27FC236}">
                  <a16:creationId xmlns:a16="http://schemas.microsoft.com/office/drawing/2014/main" id="{9FD189AE-10C3-8771-49EF-69DC8C494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28" name="Text Box 119">
              <a:extLst>
                <a:ext uri="{FF2B5EF4-FFF2-40B4-BE49-F238E27FC236}">
                  <a16:creationId xmlns:a16="http://schemas.microsoft.com/office/drawing/2014/main" id="{147B94A7-2186-A410-9859-E0DC2E4BC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29" name="Text Box 120">
              <a:extLst>
                <a:ext uri="{FF2B5EF4-FFF2-40B4-BE49-F238E27FC236}">
                  <a16:creationId xmlns:a16="http://schemas.microsoft.com/office/drawing/2014/main" id="{04C26401-1F1C-54E1-2A25-EE09F6325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688"/>
              <a:ext cx="42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30" name="Text Box 121">
              <a:extLst>
                <a:ext uri="{FF2B5EF4-FFF2-40B4-BE49-F238E27FC236}">
                  <a16:creationId xmlns:a16="http://schemas.microsoft.com/office/drawing/2014/main" id="{CD2D0EFA-C79B-7A66-6D0E-53AF68B0C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88"/>
              <a:ext cx="51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02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256C-5DBF-C263-DA2C-5C0719E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1- </a:t>
            </a:r>
            <a:r>
              <a:rPr lang="en-US" sz="3600" err="1"/>
              <a:t>pt_clear_page_table_entry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F81C-2D37-09B6-DE57-700C4602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4"/>
            <a:ext cx="10949651" cy="40233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pt_clear_page_table_entry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page_directory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shall 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 the entry 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given page inside the page table to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This indicates that the page is no longer exists in the memory.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given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exist &amp; has no page table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panic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an error message “Invalid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since the table shall be exist.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the end of the function, Invalidate the cache memory (TLB) to refresh the cache by calling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tlb_invalidate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follows:	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tlb_invalidate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((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700" i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BC30-83A8-74F7-EFA9-9745B27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4A704-10E1-A55D-8B2C-D3287661590C}"/>
              </a:ext>
            </a:extLst>
          </p:cNvPr>
          <p:cNvSpPr txBox="1"/>
          <p:nvPr/>
        </p:nvSpPr>
        <p:spPr>
          <a:xfrm>
            <a:off x="2151431" y="4900250"/>
            <a:ext cx="866078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NOTE: </a:t>
            </a:r>
            <a:r>
              <a:rPr lang="en-US" sz="2000" b="1">
                <a:solidFill>
                  <a:srgbClr val="00B050"/>
                </a:solidFill>
              </a:rPr>
              <a:t>PANIC is a ready function you can call as </a:t>
            </a:r>
            <a:r>
              <a:rPr lang="en-US" sz="2000" b="1" err="1">
                <a:solidFill>
                  <a:srgbClr val="00B050"/>
                </a:solidFill>
              </a:rPr>
              <a:t>cprintf</a:t>
            </a:r>
            <a:r>
              <a:rPr lang="en-US" sz="2000" b="1">
                <a:solidFill>
                  <a:srgbClr val="00B050"/>
                </a:solidFill>
              </a:rPr>
              <a:t>. The difference is that panic stops the execution which means that something occurred wrong.</a:t>
            </a:r>
            <a:endParaRPr lang="en-US" sz="3000" b="1">
              <a:solidFill>
                <a:srgbClr val="FF0000"/>
              </a:solidFill>
            </a:endParaRP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Example: panic(“your message”);</a:t>
            </a:r>
            <a:endParaRPr lang="ar-EG" sz="24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2EE04C-BFE6-DF30-CC06-53BA3D5B773B}"/>
                  </a:ext>
                </a:extLst>
              </p14:cNvPr>
              <p14:cNvContentPartPr/>
              <p14:nvPr/>
            </p14:nvContentPartPr>
            <p14:xfrm>
              <a:off x="7564680" y="1087560"/>
              <a:ext cx="3884400" cy="329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2EE04C-BFE6-DF30-CC06-53BA3D5B7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5320" y="1078200"/>
                <a:ext cx="3903120" cy="33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0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A90-F5DB-1768-8C38-357B2F9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2- </a:t>
            </a:r>
            <a:r>
              <a:rPr lang="fr-FR" sz="3600" err="1"/>
              <a:t>pt_set_page_permissions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F6529-AF14-0082-F037-BAA3A01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B0F0EF-DFDB-E8F1-9EC9-A331CB3D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4624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 err="1"/>
              <a:t>pt_set_page_permissions</a:t>
            </a:r>
            <a:r>
              <a:rPr lang="en-US" b="1" dirty="0"/>
              <a:t>(uint32* </a:t>
            </a:r>
            <a:r>
              <a:rPr lang="en-US" b="1" dirty="0" err="1"/>
              <a:t>page_directory</a:t>
            </a:r>
            <a:r>
              <a:rPr lang="en-US" b="1" dirty="0"/>
              <a:t>, uint32 </a:t>
            </a:r>
            <a:r>
              <a:rPr lang="en-US" b="1" dirty="0" err="1"/>
              <a:t>va</a:t>
            </a:r>
            <a:r>
              <a:rPr lang="en-US" b="1" dirty="0"/>
              <a:t>, uint32 </a:t>
            </a:r>
            <a:r>
              <a:rPr lang="en-US" b="1" dirty="0" err="1"/>
              <a:t>permissions_to_set</a:t>
            </a:r>
            <a:r>
              <a:rPr lang="en-US" b="1" dirty="0"/>
              <a:t>, uint32 </a:t>
            </a:r>
            <a:r>
              <a:rPr lang="en-US" b="1" dirty="0" err="1"/>
              <a:t>permissions_to_clear</a:t>
            </a:r>
            <a:r>
              <a:rPr lang="en-US" b="1" dirty="0"/>
              <a:t>);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sets the permissions given by “</a:t>
            </a:r>
            <a:r>
              <a:rPr lang="en-US" sz="17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permissions_to_set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to “1” in the page table entry of the given page (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and clears the permissions given by “</a:t>
            </a:r>
            <a:r>
              <a:rPr lang="en-US" sz="17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permissions_to_clear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 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given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exist &amp; has no page table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panic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an error message “Invalid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since the table shall be exist.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the end of the function, Invalidate the cache memory (TLB) to refresh the cache by calling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tlb_invalidate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follows:	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tlb_invalidate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((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700" i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C6204A-0937-CC07-8036-951D85B84B6B}"/>
                  </a:ext>
                </a:extLst>
              </p14:cNvPr>
              <p14:cNvContentPartPr/>
              <p14:nvPr/>
            </p14:nvContentPartPr>
            <p14:xfrm>
              <a:off x="1494000" y="2029680"/>
              <a:ext cx="8519400" cy="77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C6204A-0937-CC07-8036-951D85B84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640" y="2020320"/>
                <a:ext cx="8538120" cy="7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2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256C-5DBF-C263-DA2C-5C0719E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3- </a:t>
            </a:r>
            <a:r>
              <a:rPr lang="fr-FR" sz="3600" err="1"/>
              <a:t>pt_get_page_permissions</a:t>
            </a:r>
            <a:endParaRPr 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BC30-83A8-74F7-EFA9-9745B27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48BC2B-7391-699E-0409-44878ECA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4"/>
            <a:ext cx="10949651" cy="31892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pt_get_page_permissions</a:t>
            </a:r>
            <a:r>
              <a:rPr lang="en-US" b="1" dirty="0"/>
              <a:t>(uint32* </a:t>
            </a:r>
            <a:r>
              <a:rPr lang="en-US" b="1" dirty="0" err="1"/>
              <a:t>page_directory</a:t>
            </a:r>
            <a:r>
              <a:rPr lang="en-US" b="1" dirty="0"/>
              <a:t>, uint32 </a:t>
            </a:r>
            <a:r>
              <a:rPr lang="en-US" b="1" dirty="0" err="1"/>
              <a:t>va</a:t>
            </a:r>
            <a:r>
              <a:rPr lang="en-US" b="1" dirty="0"/>
              <a:t>);</a:t>
            </a:r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takes a page directory pointer and a 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virtual address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return ALL its permissions bits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page table of the given </a:t>
            </a:r>
            <a:r>
              <a:rPr lang="en-US" sz="17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sz="17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corresponding permissions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(the least significant 12 bits).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given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 no page table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-1.</a:t>
            </a:r>
            <a:endParaRPr lang="en-US" sz="1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5516D2-92C6-868B-18CD-9893D3A53A6F}"/>
                  </a:ext>
                </a:extLst>
              </p14:cNvPr>
              <p14:cNvContentPartPr/>
              <p14:nvPr/>
            </p14:nvContentPartPr>
            <p14:xfrm>
              <a:off x="5376960" y="1285560"/>
              <a:ext cx="5854680" cy="129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5516D2-92C6-868B-18CD-9893D3A53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0" y="1276200"/>
                <a:ext cx="5873400" cy="13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7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256C-5DBF-C263-DA2C-5C0719E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4- </a:t>
            </a:r>
            <a:r>
              <a:rPr lang="fr-FR" sz="3600" err="1"/>
              <a:t>virtual_to_physical</a:t>
            </a:r>
            <a:endParaRPr 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BC30-83A8-74F7-EFA9-9745B27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5964F-DCCA-7F63-9A10-461C8575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4"/>
            <a:ext cx="10949651" cy="31892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virtual_to_physical</a:t>
            </a:r>
            <a:r>
              <a:rPr lang="en-US" b="1" dirty="0"/>
              <a:t>(uint32* </a:t>
            </a:r>
            <a:r>
              <a:rPr lang="en-US" b="1" dirty="0" err="1"/>
              <a:t>page_directory</a:t>
            </a:r>
            <a:r>
              <a:rPr lang="en-US" b="1" dirty="0"/>
              <a:t>, uint32 </a:t>
            </a:r>
            <a:r>
              <a:rPr lang="en-US" b="1" dirty="0" err="1"/>
              <a:t>va</a:t>
            </a:r>
            <a:r>
              <a:rPr lang="en-US" b="1" dirty="0"/>
              <a:t>);</a:t>
            </a:r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takes a page directory pointer and a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va.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Then, it shall return its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corresponding physical address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page table of the given </a:t>
            </a:r>
            <a:r>
              <a:rPr lang="en-US" sz="17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sz="17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corresponding physical address mapped to it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given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 no page table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-1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8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TESTING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TESTING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MS2: 3- Kernel </a:t>
            </a:r>
            <a:r>
              <a:rPr lang="fr-FR" dirty="0" err="1"/>
              <a:t>Heap</a:t>
            </a:r>
            <a:endParaRPr lang="fr-FR" dirty="0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new in Kernel </a:t>
            </a:r>
            <a:r>
              <a:rPr lang="fr-FR" dirty="0" err="1"/>
              <a:t>Heap</a:t>
            </a:r>
            <a:r>
              <a:rPr lang="fr-FR" dirty="0"/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	</a:t>
            </a:r>
            <a:r>
              <a:rPr lang="fr-FR" sz="3600" err="1"/>
              <a:t>Testing</a:t>
            </a:r>
            <a:r>
              <a:rPr lang="fr-FR" sz="3600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85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10 sec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During your solution, </a:t>
            </a:r>
            <a:r>
              <a:rPr lang="en-US" b="1" dirty="0">
                <a:solidFill>
                  <a:srgbClr val="C00000"/>
                </a:solidFill>
              </a:rPr>
              <a:t>don't change any file EXCEPT those who contain "TODO“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177140-5043-6012-36EF-5518F98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64987"/>
              </p:ext>
            </p:extLst>
          </p:nvPr>
        </p:nvGraphicFramePr>
        <p:xfrm>
          <a:off x="1678305" y="3360383"/>
          <a:ext cx="8896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0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859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pt_clear_page_table_entry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clear1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pt_set_page_permissions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scperm1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pt_get_page_permissions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getperm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virtual_to_physical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v2p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B7E9D-56AB-E476-7A11-C401D0680A0B}"/>
              </a:ext>
            </a:extLst>
          </p:cNvPr>
          <p:cNvSpPr txBox="1"/>
          <p:nvPr/>
        </p:nvSpPr>
        <p:spPr>
          <a:xfrm>
            <a:off x="966269" y="5349554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/>
              <a:t>To ensure the success of a test a congratulations message like this </a:t>
            </a:r>
            <a:r>
              <a:rPr lang="en-US" sz="1800" b="1">
                <a:solidFill>
                  <a:srgbClr val="C00000"/>
                </a:solidFill>
              </a:rPr>
              <a:t>MUST </a:t>
            </a:r>
            <a:br>
              <a:rPr lang="en-US" sz="1800" b="1">
                <a:solidFill>
                  <a:srgbClr val="C00000"/>
                </a:solidFill>
              </a:rPr>
            </a:br>
            <a:r>
              <a:rPr lang="en-US" sz="1800" b="1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/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59B7F3-725F-37A1-85F9-E658FEF224B6}"/>
                  </a:ext>
                </a:extLst>
              </p14:cNvPr>
              <p14:cNvContentPartPr/>
              <p14:nvPr/>
            </p14:nvContentPartPr>
            <p14:xfrm>
              <a:off x="3998520" y="2127240"/>
              <a:ext cx="4198680" cy="2292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59B7F3-725F-37A1-85F9-E658FEF22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9160" y="2117880"/>
                <a:ext cx="4217400" cy="23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29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	</a:t>
            </a:r>
            <a:r>
              <a:rPr lang="fr-FR" sz="3600" err="1"/>
              <a:t>Testing</a:t>
            </a:r>
            <a:r>
              <a:rPr lang="fr-FR" sz="3600"/>
              <a:t> (</a:t>
            </a:r>
            <a:r>
              <a:rPr lang="fr-FR" sz="3600" err="1"/>
              <a:t>Cont</a:t>
            </a:r>
            <a:r>
              <a:rPr lang="fr-FR" sz="3600"/>
              <a:t>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85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To check page table entries manipulation for invalid addresses. Use the following tests:</a:t>
            </a:r>
          </a:p>
          <a:p>
            <a:pPr marL="201168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177140-5043-6012-36EF-5518F98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2502"/>
              </p:ext>
            </p:extLst>
          </p:nvPr>
        </p:nvGraphicFramePr>
        <p:xfrm>
          <a:off x="1647825" y="2641607"/>
          <a:ext cx="8896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0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859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pt_clear_page_table_entry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clear2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pt_set_page_permissions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scperm2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B7E9D-56AB-E476-7A11-C401D0680A0B}"/>
              </a:ext>
            </a:extLst>
          </p:cNvPr>
          <p:cNvSpPr txBox="1"/>
          <p:nvPr/>
        </p:nvSpPr>
        <p:spPr>
          <a:xfrm>
            <a:off x="1036320" y="4402693"/>
            <a:ext cx="1038987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rgbClr val="FF0000"/>
                </a:solidFill>
                <a:latin typeface="Consolas" panose="020B0609020204030204" pitchFamily="49" charset="0"/>
              </a:rPr>
              <a:t>NO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CONGRATULATIONS HERE. </a:t>
            </a:r>
          </a:p>
          <a:p>
            <a:pPr algn="ctr"/>
            <a:r>
              <a:rPr lang="en-US" sz="2000" b="1" u="sng">
                <a:solidFill>
                  <a:srgbClr val="FF0000"/>
                </a:solidFill>
                <a:latin typeface="Consolas" panose="020B0609020204030204" pitchFamily="49" charset="0"/>
              </a:rPr>
              <a:t>YOUR PANIC message</a:t>
            </a:r>
            <a:r>
              <a:rPr lang="en-US" sz="1800" u="sng">
                <a:solidFill>
                  <a:srgbClr val="930D72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>
                <a:solidFill>
                  <a:srgbClr val="FF0000"/>
                </a:solidFill>
                <a:latin typeface="Consolas" panose="020B0609020204030204" pitchFamily="49" charset="0"/>
              </a:rPr>
              <a:t>MUST be appeared</a:t>
            </a:r>
            <a:r>
              <a:rPr lang="en-US" sz="1800" u="sng">
                <a:solidFill>
                  <a:srgbClr val="930D72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with the above tests to ensure the correctness of your logic in case of invalid virtual addresses are given.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39891-9813-1597-A0A2-D3490D9481D0}"/>
                  </a:ext>
                </a:extLst>
              </p14:cNvPr>
              <p14:cNvContentPartPr/>
              <p14:nvPr/>
            </p14:nvContentPartPr>
            <p14:xfrm>
              <a:off x="9260640" y="3719160"/>
              <a:ext cx="706320" cy="2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39891-9813-1597-A0A2-D3490D948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1280" y="3709800"/>
                <a:ext cx="72504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1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rgbClr val="FF0000"/>
                </a:solidFill>
              </a:rPr>
              <a:t>Required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err="1">
                <a:solidFill>
                  <a:srgbClr val="FF0000"/>
                </a:solidFill>
              </a:rPr>
              <a:t>Functions</a:t>
            </a:r>
            <a:endParaRPr lang="fr-FR">
              <a:solidFill>
                <a:srgbClr val="FF0000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TESTING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3- Kernel </a:t>
            </a:r>
            <a:r>
              <a:rPr lang="fr-FR" err="1"/>
              <a:t>Heap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new in Kernel </a:t>
            </a:r>
            <a:r>
              <a:rPr lang="fr-FR" err="1"/>
              <a:t>Heap</a:t>
            </a:r>
            <a:r>
              <a:rPr lang="fr-FR"/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2- </a:t>
            </a:r>
            <a:r>
              <a:rPr lang="en-US" sz="4800"/>
              <a:t>RAM chunks </a:t>
            </a:r>
            <a:r>
              <a:rPr lang="fr-FR"/>
              <a:t>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sz="2000" b="1"/>
              <a:t>RAM chunks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19217"/>
              </p:ext>
            </p:extLst>
          </p:nvPr>
        </p:nvGraphicFramePr>
        <p:xfrm>
          <a:off x="1097280" y="2486082"/>
          <a:ext cx="101152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9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224871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37173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cut_paste_pages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u="none"/>
                        <a:t>All essential declarations in:</a:t>
                      </a:r>
                    </a:p>
                    <a:p>
                      <a:pPr algn="ctr"/>
                      <a:r>
                        <a:rPr lang="en-US" u="none"/>
                        <a:t>Kern/mem/</a:t>
                      </a:r>
                      <a:r>
                        <a:rPr lang="en-US" u="none" err="1"/>
                        <a:t>chunk_operations.h</a:t>
                      </a:r>
                      <a:endParaRPr lang="en-US" u="none"/>
                    </a:p>
                    <a:p>
                      <a:pPr algn="ctr"/>
                      <a:endParaRPr lang="en-US" u="none"/>
                    </a:p>
                    <a:p>
                      <a:pPr algn="ctr"/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err="1">
                          <a:solidFill>
                            <a:srgbClr val="C00000"/>
                          </a:solidFill>
                        </a:rPr>
                        <a:t>chunk_operations.c</a:t>
                      </a: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copy_paste_chunk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share_chunk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allocate_chunk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calculate_allocated_space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01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calculate_required_frames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21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2- </a:t>
            </a:r>
            <a:r>
              <a:rPr lang="en-US" sz="4800"/>
              <a:t>RAM chunks </a:t>
            </a:r>
            <a:r>
              <a:rPr lang="fr-FR"/>
              <a:t>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774101" cy="2967664"/>
          </a:xfrm>
        </p:spPr>
        <p:txBody>
          <a:bodyPr>
            <a:normAutofit/>
          </a:bodyPr>
          <a:lstStyle/>
          <a:p>
            <a:r>
              <a:rPr lang="en-US" sz="2000" b="1" dirty="0"/>
              <a:t>RAM chunks</a:t>
            </a:r>
            <a:r>
              <a:rPr lang="en-US" dirty="0"/>
              <a:t>” is specified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virtual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Size (in bytes OR number of pages)</a:t>
            </a:r>
          </a:p>
          <a:p>
            <a:pPr marL="0" indent="0">
              <a:buNone/>
            </a:pPr>
            <a:r>
              <a:rPr lang="en-US" b="1" dirty="0"/>
              <a:t>Not necessarily aligned </a:t>
            </a:r>
            <a:r>
              <a:rPr lang="en-US" dirty="0"/>
              <a:t>on page boundaries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Hint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can use ROUNDDOWN/ROUNDUP macros to align the addresses (Check appendix)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DE317-7ECD-C6DE-9A04-05283526FFCA}"/>
              </a:ext>
            </a:extLst>
          </p:cNvPr>
          <p:cNvSpPr/>
          <p:nvPr/>
        </p:nvSpPr>
        <p:spPr>
          <a:xfrm>
            <a:off x="8979520" y="2116882"/>
            <a:ext cx="1600200" cy="403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595A3-B12F-E973-D1EF-B6159E2CC344}"/>
              </a:ext>
            </a:extLst>
          </p:cNvPr>
          <p:cNvSpPr txBox="1"/>
          <p:nvPr/>
        </p:nvSpPr>
        <p:spPr>
          <a:xfrm>
            <a:off x="9208120" y="1716772"/>
            <a:ext cx="141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ProcX</a:t>
            </a:r>
            <a:r>
              <a:rPr lang="en-US" sz="2000" dirty="0"/>
              <a:t> VM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6C3FF-48B3-F8D8-7655-69ABF35846B5}"/>
              </a:ext>
            </a:extLst>
          </p:cNvPr>
          <p:cNvSpPr/>
          <p:nvPr/>
        </p:nvSpPr>
        <p:spPr>
          <a:xfrm>
            <a:off x="8979520" y="4437606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2337A-3D24-581F-BF13-5153998CD248}"/>
              </a:ext>
            </a:extLst>
          </p:cNvPr>
          <p:cNvSpPr/>
          <p:nvPr/>
        </p:nvSpPr>
        <p:spPr>
          <a:xfrm>
            <a:off x="8979520" y="5007177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FB9C9-90A8-A316-0DC8-C996922837E1}"/>
              </a:ext>
            </a:extLst>
          </p:cNvPr>
          <p:cNvSpPr/>
          <p:nvPr/>
        </p:nvSpPr>
        <p:spPr>
          <a:xfrm>
            <a:off x="8979520" y="5580606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8379D-1522-5D96-55A3-A669AE2F27B4}"/>
              </a:ext>
            </a:extLst>
          </p:cNvPr>
          <p:cNvSpPr/>
          <p:nvPr/>
        </p:nvSpPr>
        <p:spPr>
          <a:xfrm>
            <a:off x="8979520" y="3318209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9BD5EE-205C-DE76-AF12-8556729CA067}"/>
              </a:ext>
            </a:extLst>
          </p:cNvPr>
          <p:cNvSpPr/>
          <p:nvPr/>
        </p:nvSpPr>
        <p:spPr>
          <a:xfrm>
            <a:off x="8979520" y="2118425"/>
            <a:ext cx="1600200" cy="1195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</a:p>
          <a:p>
            <a:pPr algn="ctr"/>
            <a:r>
              <a:rPr lang="en-US" sz="2000" b="1" dirty="0"/>
              <a:t>.</a:t>
            </a:r>
          </a:p>
          <a:p>
            <a:pPr algn="ctr"/>
            <a:r>
              <a:rPr lang="en-US" sz="2000" b="1" dirty="0"/>
              <a:t>.</a:t>
            </a:r>
          </a:p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EA2A8-C81B-827B-7EB4-CE60D974616E}"/>
              </a:ext>
            </a:extLst>
          </p:cNvPr>
          <p:cNvSpPr/>
          <p:nvPr/>
        </p:nvSpPr>
        <p:spPr>
          <a:xfrm>
            <a:off x="8979520" y="3870637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2B558-D6E6-AA39-7EE5-897EAAAA2FA7}"/>
              </a:ext>
            </a:extLst>
          </p:cNvPr>
          <p:cNvGrpSpPr/>
          <p:nvPr/>
        </p:nvGrpSpPr>
        <p:grpSpPr>
          <a:xfrm>
            <a:off x="10655920" y="3412960"/>
            <a:ext cx="312906" cy="2624846"/>
            <a:chOff x="10591800" y="3296388"/>
            <a:chExt cx="312906" cy="26248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3F3104-46A1-5D9E-ECC4-5A1B8F424990}"/>
                </a:ext>
              </a:extLst>
            </p:cNvPr>
            <p:cNvSpPr txBox="1"/>
            <p:nvPr/>
          </p:nvSpPr>
          <p:spPr>
            <a:xfrm>
              <a:off x="10591800" y="55519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892276-3F80-1478-0F18-D2BF9BFC04AC}"/>
                </a:ext>
              </a:extLst>
            </p:cNvPr>
            <p:cNvSpPr txBox="1"/>
            <p:nvPr/>
          </p:nvSpPr>
          <p:spPr>
            <a:xfrm>
              <a:off x="10591800" y="50069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0E01DC-A3EA-AAB4-1304-A5926F381B59}"/>
                </a:ext>
              </a:extLst>
            </p:cNvPr>
            <p:cNvSpPr txBox="1"/>
            <p:nvPr/>
          </p:nvSpPr>
          <p:spPr>
            <a:xfrm>
              <a:off x="10591800" y="43973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EB99CB-18C4-7DC9-2542-2D7D082C14A1}"/>
                </a:ext>
              </a:extLst>
            </p:cNvPr>
            <p:cNvSpPr txBox="1"/>
            <p:nvPr/>
          </p:nvSpPr>
          <p:spPr>
            <a:xfrm>
              <a:off x="10591800" y="3856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4015D-95F4-572A-AFD5-8E2CC7AD30D5}"/>
                </a:ext>
              </a:extLst>
            </p:cNvPr>
            <p:cNvSpPr txBox="1"/>
            <p:nvPr/>
          </p:nvSpPr>
          <p:spPr>
            <a:xfrm>
              <a:off x="10603020" y="3296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C96F99E-5DE3-2E8B-1D81-892C8B1C22A4}"/>
              </a:ext>
            </a:extLst>
          </p:cNvPr>
          <p:cNvSpPr/>
          <p:nvPr/>
        </p:nvSpPr>
        <p:spPr>
          <a:xfrm>
            <a:off x="8979520" y="4053526"/>
            <a:ext cx="1600200" cy="1222777"/>
          </a:xfrm>
          <a:prstGeom prst="rect">
            <a:avLst/>
          </a:prstGeom>
          <a:solidFill>
            <a:srgbClr val="F79646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9D90D-1F3D-04C5-8D07-DA14D9933FB3}"/>
              </a:ext>
            </a:extLst>
          </p:cNvPr>
          <p:cNvGrpSpPr/>
          <p:nvPr/>
        </p:nvGrpSpPr>
        <p:grpSpPr>
          <a:xfrm>
            <a:off x="7631633" y="5072558"/>
            <a:ext cx="1347887" cy="369332"/>
            <a:chOff x="7631633" y="5072558"/>
            <a:chExt cx="1347887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8A40D7-2F8F-6EEA-4DDD-B452D6A5BEC4}"/>
                </a:ext>
              </a:extLst>
            </p:cNvPr>
            <p:cNvCxnSpPr>
              <a:cxnSpLocks/>
            </p:cNvCxnSpPr>
            <p:nvPr/>
          </p:nvCxnSpPr>
          <p:spPr>
            <a:xfrm>
              <a:off x="8529246" y="5257224"/>
              <a:ext cx="450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1251E5-35C1-A860-8A1F-9594A71A1DA3}"/>
                </a:ext>
              </a:extLst>
            </p:cNvPr>
            <p:cNvSpPr txBox="1"/>
            <p:nvPr/>
          </p:nvSpPr>
          <p:spPr>
            <a:xfrm>
              <a:off x="7631633" y="507255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Start_va</a:t>
              </a:r>
              <a:endParaRPr lang="en-AE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7FE4F8-EC05-7707-B13F-BAD63C33BA67}"/>
              </a:ext>
            </a:extLst>
          </p:cNvPr>
          <p:cNvGrpSpPr/>
          <p:nvPr/>
        </p:nvGrpSpPr>
        <p:grpSpPr>
          <a:xfrm>
            <a:off x="8241413" y="4056698"/>
            <a:ext cx="738107" cy="1195487"/>
            <a:chOff x="8241413" y="4056698"/>
            <a:chExt cx="738107" cy="1195487"/>
          </a:xfrm>
        </p:grpSpPr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BCD9CA49-F4E7-FC40-EA38-11F96D61C655}"/>
                </a:ext>
              </a:extLst>
            </p:cNvPr>
            <p:cNvSpPr/>
            <p:nvPr/>
          </p:nvSpPr>
          <p:spPr>
            <a:xfrm>
              <a:off x="8786370" y="4056698"/>
              <a:ext cx="193150" cy="119548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7CADC5-0591-BC5A-0C3D-ADF7EBAD50A8}"/>
                </a:ext>
              </a:extLst>
            </p:cNvPr>
            <p:cNvSpPr txBox="1"/>
            <p:nvPr/>
          </p:nvSpPr>
          <p:spPr>
            <a:xfrm>
              <a:off x="8241413" y="4444066"/>
              <a:ext cx="54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</a:t>
              </a:r>
              <a:endParaRPr lang="en-AE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50F91A-CE82-A7D7-8C95-E4F6BEA34864}"/>
                  </a:ext>
                </a:extLst>
              </p14:cNvPr>
              <p14:cNvContentPartPr/>
              <p14:nvPr/>
            </p14:nvContentPartPr>
            <p14:xfrm>
              <a:off x="9348480" y="2060280"/>
              <a:ext cx="993240" cy="2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50F91A-CE82-A7D7-8C95-E4F6BEA348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9120" y="2050920"/>
                <a:ext cx="101196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13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</a:t>
            </a:r>
            <a:br>
              <a:rPr lang="fr-FR"/>
            </a:br>
            <a:r>
              <a:rPr lang="fr-FR" sz="3800"/>
              <a:t>	1- </a:t>
            </a:r>
            <a:r>
              <a:rPr lang="fr-FR" sz="3800" err="1"/>
              <a:t>cut_paste_pages</a:t>
            </a:r>
            <a:r>
              <a:rPr lang="fr-FR" sz="3800"/>
              <a:t> 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2"/>
            <a:ext cx="10949651" cy="448907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cut_paste_pages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</a:t>
            </a:r>
            <a:r>
              <a:rPr lang="en-US" dirty="0" err="1"/>
              <a:t>source_va</a:t>
            </a:r>
            <a:r>
              <a:rPr lang="en-US" dirty="0"/>
              <a:t>, uint32 </a:t>
            </a:r>
            <a:r>
              <a:rPr lang="en-US" dirty="0" err="1"/>
              <a:t>dest_va</a:t>
            </a:r>
            <a:r>
              <a:rPr lang="en-US" dirty="0"/>
              <a:t>, uint32 </a:t>
            </a:r>
            <a:r>
              <a:rPr lang="en-US" dirty="0" err="1"/>
              <a:t>num_of_pages</a:t>
            </a:r>
            <a:r>
              <a:rPr lang="en-US" dirty="0"/>
              <a:t>);</a:t>
            </a:r>
            <a:endParaRPr lang="en-US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7200" lvl="0" indent="-2286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This function should</a:t>
            </a:r>
            <a:r>
              <a:rPr lang="en-US" sz="1800" b="1" dirty="0"/>
              <a:t> cut-paste</a:t>
            </a:r>
            <a:r>
              <a:rPr lang="en-US" sz="1800" dirty="0"/>
              <a:t> the given &lt;num of pages&gt; from &lt;source </a:t>
            </a:r>
            <a:r>
              <a:rPr lang="en-US" sz="1800" dirty="0" err="1"/>
              <a:t>va</a:t>
            </a:r>
            <a:r>
              <a:rPr lang="en-US" sz="1800" dirty="0"/>
              <a:t>&gt; to &lt;</a:t>
            </a:r>
            <a:r>
              <a:rPr lang="en-US" sz="1800" dirty="0" err="1"/>
              <a:t>dest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&gt;</a:t>
            </a:r>
            <a:r>
              <a:rPr lang="en-US" sz="1800" b="1" dirty="0"/>
              <a:t> </a:t>
            </a:r>
            <a:r>
              <a:rPr lang="en-US" sz="1800" dirty="0"/>
              <a:t>in the given address space  &lt;</a:t>
            </a:r>
            <a:r>
              <a:rPr lang="en-US" sz="1800" dirty="0" err="1"/>
              <a:t>page_directory</a:t>
            </a:r>
            <a:r>
              <a:rPr lang="en-US" sz="1800" dirty="0"/>
              <a:t>&gt; </a:t>
            </a:r>
          </a:p>
          <a:p>
            <a:pPr marL="457200" lvl="0" indent="-228600">
              <a:buFont typeface="Wingdings" panose="05000000000000000000" pitchFamily="2" charset="2"/>
              <a:buChar char="ü"/>
            </a:pPr>
            <a:r>
              <a:rPr lang="en-US" sz="1800" dirty="0"/>
              <a:t>Ranges DO NOT overlapped.</a:t>
            </a:r>
          </a:p>
          <a:p>
            <a:pPr marL="457200" indent="-228600">
              <a:buFont typeface="Wingdings" panose="05000000000000000000" pitchFamily="2" charset="2"/>
              <a:buChar char="ü"/>
            </a:pPr>
            <a:r>
              <a:rPr lang="en-US" sz="1800" dirty="0"/>
              <a:t>If </a:t>
            </a:r>
            <a:r>
              <a:rPr lang="en-US" sz="1800" b="1" u="sng" dirty="0"/>
              <a:t>ANY</a:t>
            </a:r>
            <a:r>
              <a:rPr lang="en-US" sz="1800" dirty="0"/>
              <a:t> of the destination pages </a:t>
            </a:r>
            <a:r>
              <a:rPr lang="en-US" sz="1800" b="1" dirty="0"/>
              <a:t>exists</a:t>
            </a:r>
            <a:r>
              <a:rPr lang="en-US" sz="1800" dirty="0"/>
              <a:t>, </a:t>
            </a:r>
            <a:r>
              <a:rPr lang="en-US" sz="1800" b="1" dirty="0"/>
              <a:t>deny</a:t>
            </a:r>
            <a:r>
              <a:rPr lang="en-US" sz="1800" dirty="0"/>
              <a:t> the entire process and </a:t>
            </a:r>
            <a:r>
              <a:rPr lang="en-US" sz="1800" b="1" dirty="0"/>
              <a:t>return -1</a:t>
            </a:r>
            <a:r>
              <a:rPr lang="en-US" sz="1800" dirty="0"/>
              <a:t>. Otherwise, cut-paste the required pages and return 0.</a:t>
            </a:r>
          </a:p>
          <a:p>
            <a:pPr marL="457200" indent="-228600">
              <a:buFont typeface="Wingdings" panose="05000000000000000000" pitchFamily="2" charset="2"/>
              <a:buChar char="ü"/>
            </a:pPr>
            <a:r>
              <a:rPr lang="en-US" sz="1800" dirty="0"/>
              <a:t>If the </a:t>
            </a:r>
            <a:r>
              <a:rPr lang="en-US" sz="1800" b="1" dirty="0"/>
              <a:t>page table</a:t>
            </a:r>
            <a:r>
              <a:rPr lang="en-US" sz="1800" dirty="0"/>
              <a:t> at any destination page in the range is </a:t>
            </a:r>
            <a:r>
              <a:rPr lang="en-US" sz="1800" b="1" dirty="0"/>
              <a:t>not exist</a:t>
            </a:r>
            <a:r>
              <a:rPr lang="en-US" sz="1800" dirty="0"/>
              <a:t>, it should </a:t>
            </a:r>
            <a:r>
              <a:rPr lang="en-US" sz="1800" b="1" dirty="0"/>
              <a:t>create it.</a:t>
            </a:r>
            <a:endParaRPr lang="en-US" sz="1800" dirty="0"/>
          </a:p>
          <a:p>
            <a:pPr marL="457200" lvl="0" indent="-228600">
              <a:buFont typeface="Wingdings" panose="05000000000000000000" pitchFamily="2" charset="2"/>
              <a:buChar char="ü"/>
            </a:pPr>
            <a:r>
              <a:rPr lang="en-US" sz="1800" b="1" dirty="0"/>
              <a:t>ALL 12 permission bits</a:t>
            </a:r>
            <a:r>
              <a:rPr lang="en-US" sz="1800" dirty="0"/>
              <a:t> of the </a:t>
            </a:r>
            <a:r>
              <a:rPr lang="en-US" sz="1800" b="1" dirty="0"/>
              <a:t>destination</a:t>
            </a:r>
            <a:r>
              <a:rPr lang="en-US" sz="1800" dirty="0"/>
              <a:t> should be </a:t>
            </a:r>
            <a:r>
              <a:rPr lang="en-US" sz="1800" b="1" dirty="0"/>
              <a:t>TYPICAL</a:t>
            </a:r>
            <a:r>
              <a:rPr lang="en-US" sz="1800" dirty="0"/>
              <a:t> to those of the </a:t>
            </a:r>
            <a:r>
              <a:rPr lang="en-US" sz="1800" b="1" dirty="0"/>
              <a:t>source.</a:t>
            </a:r>
            <a:endParaRPr lang="en-US" sz="1800" dirty="0"/>
          </a:p>
          <a:p>
            <a:pPr marL="457200" lvl="0" indent="-228600">
              <a:buFont typeface="Wingdings" panose="05000000000000000000" pitchFamily="2" charset="2"/>
              <a:buChar char="ü"/>
            </a:pPr>
            <a:r>
              <a:rPr lang="en-US" sz="1800" dirty="0"/>
              <a:t>The given address(es) </a:t>
            </a:r>
            <a:r>
              <a:rPr lang="en-US" sz="1800" b="1" dirty="0"/>
              <a:t>may be not aligned</a:t>
            </a:r>
            <a:r>
              <a:rPr lang="en-US" sz="1800" dirty="0"/>
              <a:t> on 4 KB.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816704-F4E8-A2C4-7C42-74CBFC363F82}"/>
                  </a:ext>
                </a:extLst>
              </p14:cNvPr>
              <p14:cNvContentPartPr/>
              <p14:nvPr/>
            </p14:nvContentPartPr>
            <p14:xfrm>
              <a:off x="6942240" y="2491920"/>
              <a:ext cx="3761280" cy="2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816704-F4E8-A2C4-7C42-74CBFC363F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2880" y="2482560"/>
                <a:ext cx="37800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28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01" end="6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</a:t>
            </a:r>
            <a:br>
              <a:rPr lang="fr-FR"/>
            </a:br>
            <a:r>
              <a:rPr lang="fr-FR" sz="3800"/>
              <a:t>	2- </a:t>
            </a:r>
            <a:r>
              <a:rPr lang="fr-FR" sz="3800" err="1"/>
              <a:t>copy_paste_chunk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copy_paste_chunk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</a:t>
            </a:r>
            <a:r>
              <a:rPr lang="en-US" dirty="0" err="1"/>
              <a:t>source_va</a:t>
            </a:r>
            <a:r>
              <a:rPr lang="en-US" dirty="0"/>
              <a:t>, uint32 </a:t>
            </a:r>
            <a:r>
              <a:rPr lang="en-US" dirty="0" err="1"/>
              <a:t>dest_va</a:t>
            </a:r>
            <a:r>
              <a:rPr lang="en-US" dirty="0"/>
              <a:t>, uint32 size)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This function should</a:t>
            </a:r>
            <a:r>
              <a:rPr lang="en-US" sz="1700" b="1" dirty="0"/>
              <a:t> copy</a:t>
            </a:r>
            <a:r>
              <a:rPr lang="en-US" sz="1700" dirty="0"/>
              <a:t> (</a:t>
            </a:r>
            <a:r>
              <a:rPr lang="en-US" sz="1700" b="1" dirty="0"/>
              <a:t>not share</a:t>
            </a:r>
            <a:r>
              <a:rPr lang="en-US" sz="1700" dirty="0"/>
              <a:t>) the given virtual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source_va</a:t>
            </a:r>
            <a:r>
              <a:rPr lang="en-US" sz="1700" dirty="0"/>
              <a:t>&gt;, &lt;</a:t>
            </a:r>
            <a:r>
              <a:rPr lang="en-US" sz="1700" dirty="0" err="1"/>
              <a:t>source_va</a:t>
            </a:r>
            <a:r>
              <a:rPr lang="en-US" sz="1700" dirty="0"/>
              <a:t>&gt; + &lt;size&gt;</a:t>
            </a:r>
            <a:r>
              <a:rPr lang="en-US" sz="1700" b="1" dirty="0"/>
              <a:t>)</a:t>
            </a:r>
            <a:r>
              <a:rPr lang="en-US" sz="1700" dirty="0"/>
              <a:t> to the destination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dest_va</a:t>
            </a:r>
            <a:r>
              <a:rPr lang="en-US" sz="1700" dirty="0"/>
              <a:t>&gt;, &lt;</a:t>
            </a:r>
            <a:r>
              <a:rPr lang="en-US" sz="1700" dirty="0" err="1"/>
              <a:t>dest_va</a:t>
            </a:r>
            <a:r>
              <a:rPr lang="en-US" sz="1700" dirty="0"/>
              <a:t>&gt; + &lt;size&gt;</a:t>
            </a:r>
            <a:r>
              <a:rPr lang="en-US" sz="1700" b="1" dirty="0"/>
              <a:t>) </a:t>
            </a:r>
            <a:r>
              <a:rPr lang="en-US" sz="1700" dirty="0"/>
              <a:t>in the given address space  &lt;</a:t>
            </a:r>
            <a:r>
              <a:rPr lang="en-US" sz="1700" dirty="0" err="1"/>
              <a:t>page_directory</a:t>
            </a:r>
            <a:r>
              <a:rPr lang="en-US" sz="1700" dirty="0"/>
              <a:t>&gt;</a:t>
            </a:r>
            <a:r>
              <a:rPr lang="en-US" sz="1700" b="1" dirty="0"/>
              <a:t>. </a:t>
            </a:r>
            <a:endParaRPr lang="en-US" sz="1700" dirty="0"/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Ranges DO NOT overlapped.</a:t>
            </a:r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If </a:t>
            </a:r>
            <a:r>
              <a:rPr lang="en-US" sz="1700" b="1" u="sng" dirty="0"/>
              <a:t>ANY</a:t>
            </a:r>
            <a:r>
              <a:rPr lang="en-US" sz="1700" dirty="0"/>
              <a:t> of the destination pages </a:t>
            </a:r>
            <a:r>
              <a:rPr lang="en-US" sz="1700" b="1" dirty="0"/>
              <a:t>exists with READ ONLY permission</a:t>
            </a:r>
            <a:r>
              <a:rPr lang="en-US" sz="1700" dirty="0"/>
              <a:t>, deny the entire process and return -1. </a:t>
            </a:r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If the </a:t>
            </a:r>
            <a:r>
              <a:rPr lang="en-US" sz="1700" b="1" dirty="0"/>
              <a:t>page table</a:t>
            </a:r>
            <a:r>
              <a:rPr lang="en-US" sz="1700" dirty="0"/>
              <a:t> at any destination page in the range is </a:t>
            </a:r>
            <a:r>
              <a:rPr lang="en-US" sz="1700" b="1" dirty="0"/>
              <a:t>not exist</a:t>
            </a:r>
            <a:r>
              <a:rPr lang="en-US" sz="1700" dirty="0"/>
              <a:t>, it should </a:t>
            </a:r>
            <a:r>
              <a:rPr lang="en-US" sz="1700" b="1" dirty="0"/>
              <a:t>create it</a:t>
            </a:r>
            <a:endParaRPr lang="en-US" sz="1700" dirty="0"/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If </a:t>
            </a:r>
            <a:r>
              <a:rPr lang="en-US" sz="1700" b="1" u="sng" dirty="0"/>
              <a:t>ANY</a:t>
            </a:r>
            <a:r>
              <a:rPr lang="en-US" sz="1700" dirty="0"/>
              <a:t> of the destination pages </a:t>
            </a:r>
            <a:r>
              <a:rPr lang="en-US" sz="1700" b="1" dirty="0"/>
              <a:t>doesn't exist</a:t>
            </a:r>
            <a:r>
              <a:rPr lang="en-US" sz="1700" dirty="0"/>
              <a:t>, create it with the following permissions then copy. Otherwise, just copy!</a:t>
            </a:r>
          </a:p>
          <a:p>
            <a:pPr marL="862013" lvl="2" indent="-290513">
              <a:buFont typeface="Wingdings" panose="05000000000000000000" pitchFamily="2" charset="2"/>
              <a:buChar char="ü"/>
            </a:pPr>
            <a:r>
              <a:rPr lang="en-US" sz="1700" dirty="0"/>
              <a:t>WRITABLE permission</a:t>
            </a:r>
          </a:p>
          <a:p>
            <a:pPr marL="862013" lvl="2" indent="-290513">
              <a:buFont typeface="Wingdings" panose="05000000000000000000" pitchFamily="2" charset="2"/>
              <a:buChar char="ü"/>
            </a:pPr>
            <a:r>
              <a:rPr lang="en-US" sz="1700" dirty="0"/>
              <a:t>USER/SUPERVISOR permission must be SAME as the one of the source </a:t>
            </a:r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The given range(s) </a:t>
            </a:r>
            <a:r>
              <a:rPr lang="en-US" sz="1700" b="1" dirty="0"/>
              <a:t>may be not aligned</a:t>
            </a:r>
            <a:r>
              <a:rPr lang="en-US" sz="1700" dirty="0"/>
              <a:t> on 4 KB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B35D81-B33F-E7AA-F3D3-661553173341}"/>
                  </a:ext>
                </a:extLst>
              </p14:cNvPr>
              <p14:cNvContentPartPr/>
              <p14:nvPr/>
            </p14:nvContentPartPr>
            <p14:xfrm>
              <a:off x="4145760" y="2506680"/>
              <a:ext cx="5735880" cy="177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B35D81-B33F-E7AA-F3D3-6615531733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6400" y="2497320"/>
                <a:ext cx="5754600" cy="17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</a:t>
            </a:r>
            <a:br>
              <a:rPr lang="fr-FR"/>
            </a:br>
            <a:r>
              <a:rPr lang="fr-FR" sz="3800"/>
              <a:t>	3- </a:t>
            </a:r>
            <a:r>
              <a:rPr lang="fr-FR" sz="3800" err="1"/>
              <a:t>share_chunk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share_chunk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source_va,uint32 </a:t>
            </a:r>
            <a:r>
              <a:rPr lang="en-US" dirty="0" err="1"/>
              <a:t>dest_va</a:t>
            </a:r>
            <a:r>
              <a:rPr lang="en-US" dirty="0"/>
              <a:t>, uint32 size, uint32 perms)</a:t>
            </a:r>
            <a:endParaRPr lang="fr-FR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This function should</a:t>
            </a:r>
            <a:r>
              <a:rPr lang="en-US" sz="1700" b="1" dirty="0"/>
              <a:t> share</a:t>
            </a:r>
            <a:r>
              <a:rPr lang="en-US" sz="1700" dirty="0"/>
              <a:t>  the given virtual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source_va</a:t>
            </a:r>
            <a:r>
              <a:rPr lang="en-US" sz="1700" dirty="0"/>
              <a:t>&gt;, &lt;</a:t>
            </a:r>
            <a:r>
              <a:rPr lang="en-US" sz="1700" dirty="0" err="1"/>
              <a:t>source_va</a:t>
            </a:r>
            <a:r>
              <a:rPr lang="en-US" sz="1700" dirty="0"/>
              <a:t>&gt; + &lt;size&gt;</a:t>
            </a:r>
            <a:r>
              <a:rPr lang="en-US" sz="1700" b="1" dirty="0"/>
              <a:t>)</a:t>
            </a:r>
            <a:r>
              <a:rPr lang="en-US" sz="1700" dirty="0"/>
              <a:t> to the destination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dest_va</a:t>
            </a:r>
            <a:r>
              <a:rPr lang="en-US" sz="1700" dirty="0"/>
              <a:t>&gt;, &lt;</a:t>
            </a:r>
            <a:r>
              <a:rPr lang="en-US" sz="1700" dirty="0" err="1"/>
              <a:t>dest_va</a:t>
            </a:r>
            <a:r>
              <a:rPr lang="en-US" sz="1700" dirty="0"/>
              <a:t>&gt; + &lt;size&gt;</a:t>
            </a:r>
            <a:r>
              <a:rPr lang="en-US" sz="1700" b="1" dirty="0"/>
              <a:t>) </a:t>
            </a:r>
            <a:r>
              <a:rPr lang="en-US" sz="1700" dirty="0"/>
              <a:t>in the given address space  &lt;</a:t>
            </a:r>
            <a:r>
              <a:rPr lang="en-US" sz="1700" dirty="0" err="1"/>
              <a:t>page_directory</a:t>
            </a:r>
            <a:r>
              <a:rPr lang="en-US" sz="1700" dirty="0"/>
              <a:t>&gt;</a:t>
            </a:r>
            <a:r>
              <a:rPr lang="en-US" sz="1700" b="1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Ranges DO NOT overlapped.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If </a:t>
            </a:r>
            <a:r>
              <a:rPr lang="en-US" sz="1700" b="1" u="sng" dirty="0"/>
              <a:t>ANY</a:t>
            </a:r>
            <a:r>
              <a:rPr lang="en-US" sz="1700" dirty="0"/>
              <a:t> of the destination pages </a:t>
            </a:r>
            <a:r>
              <a:rPr lang="en-US" sz="1700" b="1" dirty="0"/>
              <a:t>exists</a:t>
            </a:r>
            <a:r>
              <a:rPr lang="en-US" sz="1700" dirty="0"/>
              <a:t>, deny the entire process and return -1. Otherwise, share the required range and return 0.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If the </a:t>
            </a:r>
            <a:r>
              <a:rPr lang="en-US" sz="1700" b="1" dirty="0"/>
              <a:t>page table</a:t>
            </a:r>
            <a:r>
              <a:rPr lang="en-US" sz="1700" dirty="0"/>
              <a:t> at any destination page in the range is </a:t>
            </a:r>
            <a:r>
              <a:rPr lang="en-US" sz="1700" b="1" dirty="0"/>
              <a:t>not exist</a:t>
            </a:r>
            <a:r>
              <a:rPr lang="en-US" sz="1700" dirty="0"/>
              <a:t>, it should </a:t>
            </a:r>
            <a:r>
              <a:rPr lang="en-US" sz="1700" b="1" dirty="0"/>
              <a:t>create it.</a:t>
            </a:r>
            <a:endParaRPr lang="en-US" sz="1700" dirty="0"/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It should set the </a:t>
            </a:r>
            <a:r>
              <a:rPr lang="en-US" sz="1700" b="1" dirty="0"/>
              <a:t>permissions</a:t>
            </a:r>
            <a:r>
              <a:rPr lang="en-US" sz="1700" dirty="0"/>
              <a:t> of the second range by the </a:t>
            </a:r>
            <a:r>
              <a:rPr lang="en-US" sz="1700" b="1" dirty="0"/>
              <a:t>given perms.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The given range(s) </a:t>
            </a:r>
            <a:r>
              <a:rPr lang="en-US" sz="1700" b="1" dirty="0"/>
              <a:t>may be not aligned</a:t>
            </a:r>
            <a:r>
              <a:rPr lang="en-US" sz="1700" dirty="0"/>
              <a:t> on 4 KB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F0234E-5A72-2BD9-079D-F6F0FDF0369A}"/>
                  </a:ext>
                </a:extLst>
              </p14:cNvPr>
              <p14:cNvContentPartPr/>
              <p14:nvPr/>
            </p14:nvContentPartPr>
            <p14:xfrm>
              <a:off x="6121440" y="2125800"/>
              <a:ext cx="4658400" cy="42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F0234E-5A72-2BD9-079D-F6F0FDF036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2080" y="2116440"/>
                <a:ext cx="467712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9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</a:t>
            </a:r>
            <a:br>
              <a:rPr lang="fr-FR"/>
            </a:br>
            <a:r>
              <a:rPr lang="fr-FR" sz="3800"/>
              <a:t>	4- </a:t>
            </a:r>
            <a:r>
              <a:rPr lang="fr-FR" sz="3800" err="1"/>
              <a:t>allocate_chunk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allocate_chunk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</a:t>
            </a:r>
            <a:r>
              <a:rPr lang="en-US" dirty="0" err="1"/>
              <a:t>va</a:t>
            </a:r>
            <a:r>
              <a:rPr lang="en-US" dirty="0"/>
              <a:t>, uint32 size, uint32 perms)</a:t>
            </a:r>
            <a:endParaRPr lang="fr-FR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This function should</a:t>
            </a:r>
            <a:r>
              <a:rPr lang="en-US" sz="1700" b="1" dirty="0"/>
              <a:t> allocate</a:t>
            </a:r>
            <a:r>
              <a:rPr lang="en-US" sz="1700" dirty="0"/>
              <a:t> the given virtual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va</a:t>
            </a:r>
            <a:r>
              <a:rPr lang="en-US" sz="1700" dirty="0"/>
              <a:t>&gt;, &lt;</a:t>
            </a:r>
            <a:r>
              <a:rPr lang="en-US" sz="1700" dirty="0" err="1"/>
              <a:t>va</a:t>
            </a:r>
            <a:r>
              <a:rPr lang="en-US" sz="1700" dirty="0"/>
              <a:t>&gt; + &lt;size&gt;</a:t>
            </a:r>
            <a:r>
              <a:rPr lang="en-US" sz="1700" b="1" dirty="0"/>
              <a:t>)</a:t>
            </a:r>
            <a:r>
              <a:rPr lang="en-US" sz="1700" dirty="0"/>
              <a:t> in the given address space  &lt;</a:t>
            </a:r>
            <a:r>
              <a:rPr lang="en-US" sz="1700" dirty="0" err="1"/>
              <a:t>page_directory</a:t>
            </a:r>
            <a:r>
              <a:rPr lang="en-US" sz="1700" dirty="0"/>
              <a:t>&gt; with the given permissions &lt;perms&gt;</a:t>
            </a:r>
            <a:r>
              <a:rPr lang="en-US" sz="1700" b="1" dirty="0"/>
              <a:t>. 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If </a:t>
            </a:r>
            <a:r>
              <a:rPr lang="en-US" sz="1700" b="1" u="sng" dirty="0"/>
              <a:t>ANY</a:t>
            </a:r>
            <a:r>
              <a:rPr lang="en-US" sz="1700" dirty="0"/>
              <a:t> of the destination pages </a:t>
            </a:r>
            <a:r>
              <a:rPr lang="en-US" sz="1700" b="1" dirty="0"/>
              <a:t>exists</a:t>
            </a:r>
            <a:r>
              <a:rPr lang="en-US" sz="1700" dirty="0"/>
              <a:t>, deny the entire process and return -1. Otherwise, allocate the required range and return 0.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If the </a:t>
            </a:r>
            <a:r>
              <a:rPr lang="en-US" sz="1700" b="1" dirty="0"/>
              <a:t>page table</a:t>
            </a:r>
            <a:r>
              <a:rPr lang="en-US" sz="1700" dirty="0"/>
              <a:t> at any destination page in the range is </a:t>
            </a:r>
            <a:r>
              <a:rPr lang="en-US" sz="1700" b="1" dirty="0"/>
              <a:t>not exist</a:t>
            </a:r>
            <a:r>
              <a:rPr lang="en-US" sz="1700" dirty="0"/>
              <a:t>, it should </a:t>
            </a:r>
            <a:r>
              <a:rPr lang="en-US" sz="1700" b="1" dirty="0"/>
              <a:t>create it</a:t>
            </a:r>
            <a:r>
              <a:rPr lang="en-AE" sz="1700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Allocation </a:t>
            </a:r>
            <a:r>
              <a:rPr lang="en-US" sz="1700" b="1" dirty="0"/>
              <a:t>should be aligned </a:t>
            </a:r>
            <a:r>
              <a:rPr lang="en-US" sz="1700" dirty="0"/>
              <a:t>on page boundary. However, the given range </a:t>
            </a:r>
            <a:r>
              <a:rPr lang="en-US" sz="1700" b="1" dirty="0"/>
              <a:t>may be not aligned</a:t>
            </a:r>
            <a:r>
              <a:rPr lang="en-US" sz="1700" dirty="0"/>
              <a:t>.</a:t>
            </a:r>
            <a:endParaRPr lang="en-AE" sz="1700" dirty="0"/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37976D-F91A-5D2E-A938-546189BF5BC2}"/>
                  </a:ext>
                </a:extLst>
              </p14:cNvPr>
              <p14:cNvContentPartPr/>
              <p14:nvPr/>
            </p14:nvContentPartPr>
            <p14:xfrm>
              <a:off x="4753080" y="1947600"/>
              <a:ext cx="4087800" cy="53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37976D-F91A-5D2E-A938-546189BF5B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3720" y="1938240"/>
                <a:ext cx="4106520" cy="5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1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 Bonus </a:t>
            </a:r>
            <a:br>
              <a:rPr lang="fr-FR"/>
            </a:br>
            <a:r>
              <a:rPr lang="fr-FR" sz="3800"/>
              <a:t>	 Bonus 1- </a:t>
            </a:r>
            <a:r>
              <a:rPr lang="fr-FR" sz="3800" err="1"/>
              <a:t>calculate_allocated_space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 err="1"/>
              <a:t>calculate_allocated_space</a:t>
            </a:r>
            <a:r>
              <a:rPr lang="en-US" b="1" dirty="0"/>
              <a:t>(uint32* </a:t>
            </a:r>
            <a:r>
              <a:rPr lang="en-US" b="1" dirty="0" err="1"/>
              <a:t>page_directory</a:t>
            </a:r>
            <a:r>
              <a:rPr lang="en-US" b="1" dirty="0"/>
              <a:t>, uint32 </a:t>
            </a:r>
            <a:r>
              <a:rPr lang="en-US" b="1" dirty="0" err="1"/>
              <a:t>sva</a:t>
            </a:r>
            <a:r>
              <a:rPr lang="en-US" b="1" dirty="0"/>
              <a:t>, uint32 </a:t>
            </a:r>
            <a:r>
              <a:rPr lang="en-US" b="1" dirty="0" err="1"/>
              <a:t>eva</a:t>
            </a:r>
            <a:r>
              <a:rPr lang="en-US" b="1" dirty="0"/>
              <a:t>, uint32 *</a:t>
            </a:r>
            <a:r>
              <a:rPr lang="en-US" b="1" dirty="0" err="1"/>
              <a:t>num_tables</a:t>
            </a:r>
            <a:r>
              <a:rPr lang="en-US" b="1" dirty="0"/>
              <a:t>, uint32 *</a:t>
            </a:r>
            <a:r>
              <a:rPr lang="en-US" b="1" dirty="0" err="1"/>
              <a:t>num_pages</a:t>
            </a:r>
            <a:r>
              <a:rPr lang="en-US" b="1" dirty="0"/>
              <a:t>)</a:t>
            </a:r>
            <a:endParaRPr lang="fr-FR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should calculate the number of the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allocated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tables and the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allocated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pages for a given range [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shall count the number of allocated tables in the given “</a:t>
            </a:r>
            <a:r>
              <a:rPr lang="en-US" sz="1700" b="1" dirty="0" err="1"/>
              <a:t>num_tables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parameter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shall count the number of allocated pages in the given “</a:t>
            </a:r>
            <a:r>
              <a:rPr lang="en-US" sz="1700" b="1" dirty="0"/>
              <a:t>num_ pages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parameter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E87D93-6F71-4FBB-AC63-F493C15D2F3B}"/>
                  </a:ext>
                </a:extLst>
              </p14:cNvPr>
              <p14:cNvContentPartPr/>
              <p14:nvPr/>
            </p14:nvContentPartPr>
            <p14:xfrm>
              <a:off x="978840" y="1972080"/>
              <a:ext cx="10594080" cy="173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E87D93-6F71-4FBB-AC63-F493C15D2F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480" y="1962720"/>
                <a:ext cx="10612800" cy="17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4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434665" y="4492781"/>
            <a:ext cx="208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[MS1]</a:t>
            </a:r>
          </a:p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Dynamic Allocator</a:t>
            </a:r>
            <a:endParaRPr lang="en-AE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5910610" y="5568180"/>
            <a:ext cx="2777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[MS2]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Helper </a:t>
            </a:r>
            <a:r>
              <a:rPr lang="en-US" sz="2000" dirty="0" err="1">
                <a:solidFill>
                  <a:srgbClr val="FF0000"/>
                </a:solidFill>
              </a:rPr>
              <a:t>F</a:t>
            </a:r>
            <a:r>
              <a:rPr lang="en-US" sz="2000" baseline="30000" dirty="0" err="1">
                <a:solidFill>
                  <a:srgbClr val="FF0000"/>
                </a:solidFill>
              </a:rPr>
              <a:t>n</a:t>
            </a:r>
            <a:r>
              <a:rPr lang="en-US" sz="1600" dirty="0" err="1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 &amp; Kern Heap</a:t>
            </a:r>
            <a:endParaRPr lang="en-AE" sz="2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DC56C-8E3C-E4B4-8884-C1AB98D2D5C5}"/>
              </a:ext>
            </a:extLst>
          </p:cNvPr>
          <p:cNvSpPr txBox="1"/>
          <p:nvPr/>
        </p:nvSpPr>
        <p:spPr>
          <a:xfrm>
            <a:off x="1188429" y="5576128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</a:t>
            </a:r>
          </a:p>
          <a:p>
            <a:pPr algn="ctr"/>
            <a:r>
              <a:rPr lang="en-US" sz="2000" dirty="0"/>
              <a:t>User Heap</a:t>
            </a:r>
            <a:endParaRPr lang="en-A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488D1-0CF3-C953-D0DE-742DD4A6FFC1}"/>
              </a:ext>
            </a:extLst>
          </p:cNvPr>
          <p:cNvSpPr/>
          <p:nvPr/>
        </p:nvSpPr>
        <p:spPr>
          <a:xfrm>
            <a:off x="9106293" y="3429000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 Bonus </a:t>
            </a:r>
            <a:br>
              <a:rPr lang="fr-FR"/>
            </a:br>
            <a:r>
              <a:rPr lang="fr-FR" sz="3800"/>
              <a:t>	Bonus 2- </a:t>
            </a:r>
            <a:r>
              <a:rPr lang="fr-FR" sz="3800" err="1"/>
              <a:t>calculate_required_frames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uint32 </a:t>
            </a:r>
            <a:r>
              <a:rPr lang="en-US" b="1" dirty="0" err="1"/>
              <a:t>calculate_required_frames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</a:t>
            </a:r>
            <a:r>
              <a:rPr lang="en-US" dirty="0" err="1"/>
              <a:t>sva</a:t>
            </a:r>
            <a:r>
              <a:rPr lang="en-US" dirty="0"/>
              <a:t>, uint32 size)</a:t>
            </a:r>
            <a:endParaRPr lang="fr-FR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This function should calculate the </a:t>
            </a:r>
            <a:r>
              <a:rPr lang="en-US" sz="1700" b="1" dirty="0"/>
              <a:t>required</a:t>
            </a:r>
            <a:r>
              <a:rPr lang="en-US" sz="1700" dirty="0"/>
              <a:t> number of pages for allocating and mapping the given range [start </a:t>
            </a:r>
            <a:r>
              <a:rPr lang="en-US" sz="1700" dirty="0" err="1"/>
              <a:t>va</a:t>
            </a:r>
            <a:r>
              <a:rPr lang="en-US" sz="1700" dirty="0"/>
              <a:t>, start </a:t>
            </a:r>
            <a:r>
              <a:rPr lang="en-US" sz="1700" dirty="0" err="1"/>
              <a:t>va</a:t>
            </a:r>
            <a:r>
              <a:rPr lang="en-US" sz="1700" dirty="0"/>
              <a:t> + size) (for the </a:t>
            </a:r>
            <a:r>
              <a:rPr lang="en-US" sz="1700" b="1" dirty="0"/>
              <a:t>pages </a:t>
            </a:r>
            <a:r>
              <a:rPr lang="en-US" sz="1700" dirty="0"/>
              <a:t>themselves and for the </a:t>
            </a:r>
            <a:r>
              <a:rPr lang="en-US" sz="1700" b="1" dirty="0"/>
              <a:t>page tables </a:t>
            </a:r>
            <a:r>
              <a:rPr lang="en-US" sz="1700" dirty="0"/>
              <a:t>required for mapping).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b="1" dirty="0"/>
              <a:t>NOTE:</a:t>
            </a:r>
            <a:r>
              <a:rPr lang="en-US" sz="1700" dirty="0"/>
              <a:t> pages and/or page tables that are already exist in the range </a:t>
            </a:r>
            <a:r>
              <a:rPr lang="en-US" sz="1700" b="1" dirty="0"/>
              <a:t>SHOULD NOT</a:t>
            </a:r>
            <a:r>
              <a:rPr lang="en-US" sz="1700" dirty="0"/>
              <a:t> be counted. </a:t>
            </a:r>
            <a:endParaRPr lang="en-AE" sz="1700" dirty="0"/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The given range(s) </a:t>
            </a:r>
            <a:r>
              <a:rPr lang="en-US" sz="1700" b="1" dirty="0"/>
              <a:t>may be not aligned</a:t>
            </a:r>
            <a:r>
              <a:rPr lang="en-US" sz="1700" dirty="0"/>
              <a:t> on 4 KB.</a:t>
            </a:r>
            <a:endParaRPr lang="en-AE"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8132A1-088C-BE4D-FF4F-3C39BE4E3BA5}"/>
                  </a:ext>
                </a:extLst>
              </p14:cNvPr>
              <p14:cNvContentPartPr/>
              <p14:nvPr/>
            </p14:nvContentPartPr>
            <p14:xfrm>
              <a:off x="3041640" y="1704600"/>
              <a:ext cx="5881680" cy="230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8132A1-088C-BE4D-FF4F-3C39BE4E3B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2280" y="1695240"/>
                <a:ext cx="5900400" cy="23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3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RAM chunks Manipulation</a:t>
            </a:r>
            <a:br>
              <a:rPr lang="fr-FR"/>
            </a:br>
            <a:r>
              <a:rPr lang="fr-FR"/>
              <a:t>					</a:t>
            </a:r>
            <a:r>
              <a:rPr lang="fr-FR" sz="3600" err="1"/>
              <a:t>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39434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 min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During your solution, </a:t>
            </a:r>
            <a:r>
              <a:rPr lang="en-US" b="1" dirty="0">
                <a:solidFill>
                  <a:srgbClr val="C00000"/>
                </a:solidFill>
              </a:rPr>
              <a:t>don't change any file EXCEPT those who contain "TODO“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4379612-9F69-2797-2E30-26241FDE5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67991"/>
              </p:ext>
            </p:extLst>
          </p:nvPr>
        </p:nvGraphicFramePr>
        <p:xfrm>
          <a:off x="1097280" y="3108252"/>
          <a:ext cx="103937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202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19293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464568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cut_paste_pages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cutpaste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copy_paste_chunk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copypaste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share_chunk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allocate_chunk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allocate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calculate_allocated_space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allocated_space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1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calculate_required_frames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required_space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39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30F8D4-BA6B-5772-EBDA-6636DB7B70F5}"/>
              </a:ext>
            </a:extLst>
          </p:cNvPr>
          <p:cNvSpPr txBox="1"/>
          <p:nvPr/>
        </p:nvSpPr>
        <p:spPr>
          <a:xfrm>
            <a:off x="1087755" y="5821280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/>
              <a:t>To ensure the success of a test a congratulations message like this </a:t>
            </a:r>
            <a:r>
              <a:rPr lang="en-US" sz="1800" b="1">
                <a:solidFill>
                  <a:srgbClr val="C00000"/>
                </a:solidFill>
              </a:rPr>
              <a:t>MUST </a:t>
            </a:r>
            <a:br>
              <a:rPr lang="en-US" sz="1800" b="1">
                <a:solidFill>
                  <a:srgbClr val="C00000"/>
                </a:solidFill>
              </a:rPr>
            </a:br>
            <a:r>
              <a:rPr lang="en-US" sz="1800" b="1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/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MS2: 3- Kernel </a:t>
            </a:r>
            <a:r>
              <a:rPr lang="fr-FR" err="1">
                <a:solidFill>
                  <a:srgbClr val="FF0000"/>
                </a:solidFill>
              </a:rPr>
              <a:t>Heap</a:t>
            </a:r>
            <a:endParaRPr lang="fr-FR">
              <a:solidFill>
                <a:srgbClr val="FF0000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rgbClr val="FF0000"/>
                </a:solidFill>
              </a:rPr>
              <a:t>What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err="1">
                <a:solidFill>
                  <a:srgbClr val="FF0000"/>
                </a:solidFill>
              </a:rPr>
              <a:t>is</a:t>
            </a:r>
            <a:r>
              <a:rPr lang="fr-FR">
                <a:solidFill>
                  <a:srgbClr val="FF0000"/>
                </a:solidFill>
              </a:rPr>
              <a:t> new in Kernel </a:t>
            </a:r>
            <a:r>
              <a:rPr lang="fr-FR" err="1">
                <a:solidFill>
                  <a:srgbClr val="FF0000"/>
                </a:solidFill>
              </a:rPr>
              <a:t>Heap</a:t>
            </a:r>
            <a:r>
              <a:rPr lang="fr-FR">
                <a:solidFill>
                  <a:srgbClr val="FF0000"/>
                </a:solidFill>
              </a:rPr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rgbClr val="FF0000"/>
                </a:solidFill>
              </a:rPr>
              <a:t>Required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err="1">
                <a:solidFill>
                  <a:srgbClr val="FF0000"/>
                </a:solidFill>
              </a:rPr>
              <a:t>Functions</a:t>
            </a:r>
            <a:endParaRPr lang="fr-FR">
              <a:solidFill>
                <a:srgbClr val="FF0000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9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3- </a:t>
            </a:r>
            <a:r>
              <a:rPr lang="en-US" sz="4800"/>
              <a:t>Kernel Heap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sz="2000" b="1"/>
              <a:t>Kernel Heap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14446"/>
              </p:ext>
            </p:extLst>
          </p:nvPr>
        </p:nvGraphicFramePr>
        <p:xfrm>
          <a:off x="1307939" y="2486082"/>
          <a:ext cx="99045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3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15619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30151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initialize_dyn_block_system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u="none"/>
                        <a:t>All essential declarations in:</a:t>
                      </a:r>
                    </a:p>
                    <a:p>
                      <a:pPr algn="ctr"/>
                      <a:r>
                        <a:rPr lang="en-US" u="none"/>
                        <a:t>Kern/mem/</a:t>
                      </a:r>
                      <a:r>
                        <a:rPr lang="en-US" u="none" err="1"/>
                        <a:t>kheap.h</a:t>
                      </a:r>
                      <a:endParaRPr lang="en-US" u="none"/>
                    </a:p>
                    <a:p>
                      <a:pPr algn="ctr"/>
                      <a:endParaRPr lang="en-US" u="none"/>
                    </a:p>
                    <a:p>
                      <a:pPr algn="ctr"/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err="1">
                          <a:solidFill>
                            <a:srgbClr val="C00000"/>
                          </a:solidFill>
                        </a:rPr>
                        <a:t>kheap.c</a:t>
                      </a: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FIRST &amp; BEST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kfree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MS2 BONUS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 (using NEXT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MS2 BONUS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Krealloc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BEST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DD-1F89-6392-626F-50DF156F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3- </a:t>
            </a:r>
            <a:r>
              <a:rPr lang="en-US" sz="4800"/>
              <a:t>Kernel Heap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7507-F1C5-6382-D783-B4D5FBD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A916B-B13D-9BC7-E80A-FF312099249B}"/>
              </a:ext>
            </a:extLst>
          </p:cNvPr>
          <p:cNvSpPr/>
          <p:nvPr/>
        </p:nvSpPr>
        <p:spPr>
          <a:xfrm>
            <a:off x="893618" y="2396330"/>
            <a:ext cx="10619509" cy="2556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rgbClr val="FF0000"/>
                </a:solidFill>
              </a:rPr>
              <a:t>IMPORTANT NOTE</a:t>
            </a:r>
            <a:endParaRPr lang="en-US" sz="3400" b="1"/>
          </a:p>
          <a:p>
            <a:r>
              <a:rPr lang="en-US" sz="2800"/>
              <a:t>Before starting in the KHEAP functions, you MUST DO the following:</a:t>
            </a:r>
          </a:p>
          <a:p>
            <a:r>
              <a:rPr lang="en-US" sz="2600"/>
              <a:t>- Go to '</a:t>
            </a:r>
            <a:r>
              <a:rPr lang="en-US" sz="2600" b="1" err="1">
                <a:solidFill>
                  <a:srgbClr val="00B0F0"/>
                </a:solidFill>
              </a:rPr>
              <a:t>inc</a:t>
            </a:r>
            <a:r>
              <a:rPr lang="en-US" sz="2600" b="1">
                <a:solidFill>
                  <a:srgbClr val="00B0F0"/>
                </a:solidFill>
              </a:rPr>
              <a:t>/</a:t>
            </a:r>
            <a:r>
              <a:rPr lang="en-US" sz="2600" b="1" err="1">
                <a:solidFill>
                  <a:srgbClr val="00B0F0"/>
                </a:solidFill>
              </a:rPr>
              <a:t>memlayout.h</a:t>
            </a:r>
            <a:r>
              <a:rPr lang="en-US" sz="2600"/>
              <a:t>' and set </a:t>
            </a:r>
            <a:r>
              <a:rPr lang="en-US" sz="2600" b="1" u="sng">
                <a:solidFill>
                  <a:srgbClr val="0070C0"/>
                </a:solidFill>
              </a:rPr>
              <a:t>USE_KHEAP</a:t>
            </a:r>
            <a:r>
              <a:rPr lang="en-US" sz="2600"/>
              <a:t> by </a:t>
            </a:r>
            <a:r>
              <a:rPr lang="en-US" sz="2600" b="1">
                <a:solidFill>
                  <a:srgbClr val="0070C0"/>
                </a:solidFill>
              </a:rPr>
              <a:t>1</a:t>
            </a:r>
          </a:p>
          <a:p>
            <a:r>
              <a:rPr lang="en-US" sz="2600"/>
              <a:t>- Go to '</a:t>
            </a:r>
            <a:r>
              <a:rPr lang="en-US" sz="2600" b="1" err="1">
                <a:solidFill>
                  <a:srgbClr val="00B0F0"/>
                </a:solidFill>
              </a:rPr>
              <a:t>inc</a:t>
            </a:r>
            <a:r>
              <a:rPr lang="en-US" sz="2600" b="1">
                <a:solidFill>
                  <a:srgbClr val="00B0F0"/>
                </a:solidFill>
              </a:rPr>
              <a:t>/</a:t>
            </a:r>
            <a:r>
              <a:rPr lang="en-US" sz="2600" b="1" err="1">
                <a:solidFill>
                  <a:srgbClr val="00B0F0"/>
                </a:solidFill>
              </a:rPr>
              <a:t>dynamic_allocator.h</a:t>
            </a:r>
            <a:r>
              <a:rPr lang="en-US" sz="2600"/>
              <a:t>' and set </a:t>
            </a:r>
            <a:r>
              <a:rPr lang="en-US" sz="2600" b="1" u="sng">
                <a:solidFill>
                  <a:srgbClr val="0070C0"/>
                </a:solidFill>
              </a:rPr>
              <a:t>STATIC_MEMBLOCK_ALLOC</a:t>
            </a:r>
            <a:r>
              <a:rPr lang="en-US" sz="2600"/>
              <a:t> by </a:t>
            </a:r>
            <a:r>
              <a:rPr lang="en-US" sz="2600" b="1">
                <a:solidFill>
                  <a:srgbClr val="0070C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33CCF1-6D34-B833-2182-5EF2524CA93E}"/>
                  </a:ext>
                </a:extLst>
              </p14:cNvPr>
              <p14:cNvContentPartPr/>
              <p14:nvPr/>
            </p14:nvContentPartPr>
            <p14:xfrm>
              <a:off x="5783760" y="4110480"/>
              <a:ext cx="2146680" cy="5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33CCF1-6D34-B833-2182-5EF2524CA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0" y="4101120"/>
                <a:ext cx="216540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68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424" y="1758519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 dirty="0"/>
              <a:t>Current: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7" name="AutoShape 23"/>
          <p:cNvSpPr>
            <a:spLocks noChangeAspect="1" noChangeArrowheads="1"/>
          </p:cNvSpPr>
          <p:nvPr/>
        </p:nvSpPr>
        <p:spPr bwMode="auto">
          <a:xfrm>
            <a:off x="3276600" y="2667000"/>
            <a:ext cx="5410200" cy="3581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8961" y="3359830"/>
            <a:ext cx="743207" cy="2592404"/>
          </a:xfrm>
          <a:prstGeom prst="rect">
            <a:avLst/>
          </a:prstGeom>
          <a:solidFill>
            <a:srgbClr val="FFFFFF"/>
          </a:solidFill>
          <a:ln w="25400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5" name="Rectangle 2"/>
          <p:cNvSpPr>
            <a:spLocks noChangeArrowheads="1"/>
          </p:cNvSpPr>
          <p:nvPr/>
        </p:nvSpPr>
        <p:spPr bwMode="auto">
          <a:xfrm>
            <a:off x="4368961" y="3347649"/>
            <a:ext cx="743207" cy="8131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FOS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4" name="Text Box 6"/>
          <p:cNvSpPr txBox="1">
            <a:spLocks noChangeArrowheads="1"/>
          </p:cNvSpPr>
          <p:nvPr/>
        </p:nvSpPr>
        <p:spPr bwMode="auto">
          <a:xfrm>
            <a:off x="4220855" y="3965105"/>
            <a:ext cx="1015292" cy="22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3" name="Rectangle 6"/>
          <p:cNvSpPr>
            <a:spLocks noChangeArrowheads="1"/>
          </p:cNvSpPr>
          <p:nvPr/>
        </p:nvSpPr>
        <p:spPr bwMode="auto">
          <a:xfrm>
            <a:off x="6913557" y="3622498"/>
            <a:ext cx="753260" cy="25368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RAM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ft Brace 7"/>
          <p:cNvSpPr>
            <a:spLocks/>
          </p:cNvSpPr>
          <p:nvPr/>
        </p:nvSpPr>
        <p:spPr bwMode="auto">
          <a:xfrm>
            <a:off x="4168583" y="3382672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1" name="Text Box 6"/>
          <p:cNvSpPr txBox="1">
            <a:spLocks noChangeArrowheads="1"/>
          </p:cNvSpPr>
          <p:nvPr/>
        </p:nvSpPr>
        <p:spPr bwMode="auto">
          <a:xfrm>
            <a:off x="3510487" y="3622498"/>
            <a:ext cx="757281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traight Connector 9"/>
          <p:cNvSpPr>
            <a:spLocks noChangeShapeType="1"/>
          </p:cNvSpPr>
          <p:nvPr/>
        </p:nvSpPr>
        <p:spPr bwMode="auto">
          <a:xfrm flipH="1">
            <a:off x="3276600" y="4182091"/>
            <a:ext cx="265852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 flipH="1">
            <a:off x="3287323" y="3347649"/>
            <a:ext cx="265785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traight Connector 11"/>
          <p:cNvSpPr>
            <a:spLocks noChangeShapeType="1"/>
          </p:cNvSpPr>
          <p:nvPr/>
        </p:nvSpPr>
        <p:spPr bwMode="auto">
          <a:xfrm>
            <a:off x="5126911" y="4182092"/>
            <a:ext cx="1786646" cy="1977231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traight Connector 12"/>
          <p:cNvSpPr>
            <a:spLocks noChangeShapeType="1"/>
          </p:cNvSpPr>
          <p:nvPr/>
        </p:nvSpPr>
        <p:spPr bwMode="auto">
          <a:xfrm>
            <a:off x="5112168" y="3382671"/>
            <a:ext cx="1801390" cy="1969618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5126911" y="5762658"/>
            <a:ext cx="301572" cy="2969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>
            <a:off x="4340814" y="2689079"/>
            <a:ext cx="779396" cy="63725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Virtual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Text Box 249"/>
          <p:cNvSpPr txBox="1">
            <a:spLocks noChangeArrowheads="1"/>
          </p:cNvSpPr>
          <p:nvPr/>
        </p:nvSpPr>
        <p:spPr bwMode="auto">
          <a:xfrm>
            <a:off x="7704346" y="5952234"/>
            <a:ext cx="301572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3" name="Text Box 249"/>
          <p:cNvSpPr txBox="1">
            <a:spLocks noChangeArrowheads="1"/>
          </p:cNvSpPr>
          <p:nvPr/>
        </p:nvSpPr>
        <p:spPr bwMode="auto">
          <a:xfrm>
            <a:off x="7528095" y="3407035"/>
            <a:ext cx="593091" cy="2954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traight Arrow Connector 18"/>
          <p:cNvSpPr>
            <a:spLocks noChangeShapeType="1"/>
          </p:cNvSpPr>
          <p:nvPr/>
        </p:nvSpPr>
        <p:spPr bwMode="auto">
          <a:xfrm flipV="1">
            <a:off x="5372860" y="3407035"/>
            <a:ext cx="670" cy="2228477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607174" y="3489261"/>
            <a:ext cx="1155827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UP TO</a:t>
            </a:r>
            <a:r>
              <a:rPr lang="en-US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4 GB</a:t>
            </a:r>
            <a:endParaRPr lang="en-US" sz="16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0" name="Text Box 250"/>
          <p:cNvSpPr txBox="1">
            <a:spLocks noChangeArrowheads="1"/>
          </p:cNvSpPr>
          <p:nvPr/>
        </p:nvSpPr>
        <p:spPr bwMode="auto">
          <a:xfrm>
            <a:off x="6913557" y="3005040"/>
            <a:ext cx="778726" cy="52457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Physical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Brace 7"/>
          <p:cNvSpPr>
            <a:spLocks/>
          </p:cNvSpPr>
          <p:nvPr/>
        </p:nvSpPr>
        <p:spPr bwMode="auto">
          <a:xfrm flipH="1">
            <a:off x="7692283" y="5367517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Text Box 249"/>
          <p:cNvSpPr txBox="1">
            <a:spLocks noChangeArrowheads="1"/>
          </p:cNvSpPr>
          <p:nvPr/>
        </p:nvSpPr>
        <p:spPr bwMode="auto">
          <a:xfrm>
            <a:off x="7704346" y="5184791"/>
            <a:ext cx="1058654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flipH="1">
            <a:off x="6920259" y="5352290"/>
            <a:ext cx="748568" cy="761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010974" y="3120004"/>
            <a:ext cx="627826" cy="3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Times New Roman" pitchFamily="18" charset="0"/>
                <a:cs typeface="Arial" pitchFamily="34" charset="0"/>
              </a:rPr>
              <a:t>4 GB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407824" y="1770711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is </a:t>
            </a:r>
            <a:r>
              <a:rPr lang="en-US" sz="2800" b="1" dirty="0"/>
              <a:t>one-to-one </a:t>
            </a:r>
            <a:r>
              <a:rPr lang="en-US" sz="2800" dirty="0"/>
              <a:t>mapped to 256 MB RAM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731424" y="2269533"/>
            <a:ext cx="8229600" cy="491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n-US" sz="3200" dirty="0"/>
              <a:t>Problem: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419301" y="2248827"/>
            <a:ext cx="732617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can’t directly access beyond 256 MB RAM</a:t>
            </a:r>
          </a:p>
        </p:txBody>
      </p:sp>
      <p:pic>
        <p:nvPicPr>
          <p:cNvPr id="63" name="Picture 63" descr="074499-simple-red-glossy-icon-alphanumeric-x-sty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191000"/>
            <a:ext cx="990600" cy="990600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AC2B711-4082-463F-68B0-E9B56263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</a:t>
            </a:r>
            <a:r>
              <a:rPr lang="en-US" sz="4800"/>
              <a:t>Kernel Heap – W</a:t>
            </a:r>
            <a:r>
              <a:rPr lang="en-US"/>
              <a:t>hat is new?</a:t>
            </a:r>
            <a:endParaRPr lang="en-US" sz="3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F6FB2C-CD54-7CA0-888B-42439E952A5F}"/>
                  </a:ext>
                </a:extLst>
              </p14:cNvPr>
              <p14:cNvContentPartPr/>
              <p14:nvPr/>
            </p14:nvContentPartPr>
            <p14:xfrm>
              <a:off x="4213080" y="3989160"/>
              <a:ext cx="1050480" cy="23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F6FB2C-CD54-7CA0-888B-42439E952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3720" y="3979800"/>
                <a:ext cx="1069200" cy="25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8" grpId="0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16789" y="690293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Example: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10196" y="696385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can’t directly access beyond 256 MB RAM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0082" name="AutoShape 34"/>
          <p:cNvSpPr>
            <a:spLocks noChangeAspect="1" noChangeArrowheads="1"/>
          </p:cNvSpPr>
          <p:nvPr/>
        </p:nvSpPr>
        <p:spPr bwMode="auto">
          <a:xfrm>
            <a:off x="2737658" y="1361015"/>
            <a:ext cx="7162800" cy="480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07721" y="2317034"/>
            <a:ext cx="924205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207721" y="2269707"/>
            <a:ext cx="924205" cy="2224399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522025" y="2317034"/>
            <a:ext cx="936706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522026" y="5134606"/>
            <a:ext cx="1584233" cy="268979"/>
            <a:chOff x="5698767" y="5754790"/>
            <a:chExt cx="1584233" cy="268979"/>
          </a:xfrm>
        </p:grpSpPr>
        <p:sp>
          <p:nvSpPr>
            <p:cNvPr id="130078" name="Rounded Rectangle 24"/>
            <p:cNvSpPr>
              <a:spLocks noChangeArrowheads="1"/>
            </p:cNvSpPr>
            <p:nvPr/>
          </p:nvSpPr>
          <p:spPr bwMode="auto">
            <a:xfrm>
              <a:off x="5698767" y="5754790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0" tIns="36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7" name="Text Box 25"/>
            <p:cNvSpPr txBox="1">
              <a:spLocks noChangeArrowheads="1"/>
            </p:cNvSpPr>
            <p:nvPr/>
          </p:nvSpPr>
          <p:spPr bwMode="auto">
            <a:xfrm>
              <a:off x="6695475" y="5798963"/>
              <a:ext cx="587525" cy="22480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95220" y="3501802"/>
            <a:ext cx="3412643" cy="1915980"/>
            <a:chOff x="2371961" y="4121987"/>
            <a:chExt cx="3412643" cy="1915980"/>
          </a:xfrm>
        </p:grpSpPr>
        <p:grpSp>
          <p:nvGrpSpPr>
            <p:cNvPr id="69" name="Group 68"/>
            <p:cNvGrpSpPr/>
            <p:nvPr/>
          </p:nvGrpSpPr>
          <p:grpSpPr>
            <a:xfrm>
              <a:off x="2371961" y="4121987"/>
              <a:ext cx="3412643" cy="1915980"/>
              <a:chOff x="2371961" y="4121987"/>
              <a:chExt cx="3412643" cy="1915980"/>
            </a:xfrm>
          </p:grpSpPr>
          <p:sp>
            <p:nvSpPr>
              <p:cNvPr id="130074" name="Rounded Rectangle 35"/>
              <p:cNvSpPr>
                <a:spLocks noChangeArrowheads="1"/>
              </p:cNvSpPr>
              <p:nvPr/>
            </p:nvSpPr>
            <p:spPr bwMode="auto">
              <a:xfrm>
                <a:off x="2371961" y="4121987"/>
                <a:ext cx="936706" cy="260302"/>
              </a:xfrm>
              <a:prstGeom prst="roundRect">
                <a:avLst>
                  <a:gd name="adj" fmla="val 16667"/>
                </a:avLst>
              </a:prstGeom>
              <a:solidFill>
                <a:srgbClr val="FABF8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New </a:t>
                </a: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DIR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Elbow Connector 38"/>
              <p:cNvSpPr>
                <a:spLocks noChangeShapeType="1"/>
              </p:cNvSpPr>
              <p:nvPr/>
            </p:nvSpPr>
            <p:spPr bwMode="auto">
              <a:xfrm>
                <a:off x="3323668" y="4358625"/>
                <a:ext cx="2350098" cy="1644635"/>
              </a:xfrm>
              <a:prstGeom prst="bentConnector3">
                <a:avLst>
                  <a:gd name="adj1" fmla="val 38815"/>
                </a:avLst>
              </a:prstGeom>
              <a:noFill/>
              <a:ln w="28575">
                <a:solidFill>
                  <a:srgbClr val="4579B8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70" name="Text Box 6"/>
              <p:cNvSpPr txBox="1">
                <a:spLocks noChangeArrowheads="1"/>
              </p:cNvSpPr>
              <p:nvPr/>
            </p:nvSpPr>
            <p:spPr bwMode="auto">
              <a:xfrm>
                <a:off x="4374545" y="5800540"/>
                <a:ext cx="1410059" cy="237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PA = 16 KB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0068" name="Text Box 6"/>
            <p:cNvSpPr txBox="1">
              <a:spLocks noChangeArrowheads="1"/>
            </p:cNvSpPr>
            <p:nvPr/>
          </p:nvSpPr>
          <p:spPr bwMode="auto">
            <a:xfrm>
              <a:off x="3046156" y="4145651"/>
              <a:ext cx="2175924" cy="250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+ 16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95219" y="3242289"/>
            <a:ext cx="4923540" cy="1886794"/>
            <a:chOff x="2371961" y="3862474"/>
            <a:chExt cx="4923540" cy="1886794"/>
          </a:xfrm>
        </p:grpSpPr>
        <p:sp>
          <p:nvSpPr>
            <p:cNvPr id="130076" name="Rounded Rectangle 32"/>
            <p:cNvSpPr>
              <a:spLocks noChangeArrowheads="1"/>
            </p:cNvSpPr>
            <p:nvPr/>
          </p:nvSpPr>
          <p:spPr bwMode="auto">
            <a:xfrm>
              <a:off x="5698767" y="5481079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5" name="Text Box 25"/>
            <p:cNvSpPr txBox="1">
              <a:spLocks noChangeArrowheads="1"/>
            </p:cNvSpPr>
            <p:nvPr/>
          </p:nvSpPr>
          <p:spPr bwMode="auto">
            <a:xfrm>
              <a:off x="6707976" y="5525251"/>
              <a:ext cx="587525" cy="224017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3" name="Rounded Rectangle 36"/>
            <p:cNvSpPr>
              <a:spLocks noChangeArrowheads="1"/>
            </p:cNvSpPr>
            <p:nvPr/>
          </p:nvSpPr>
          <p:spPr bwMode="auto">
            <a:xfrm>
              <a:off x="2371961" y="3862474"/>
              <a:ext cx="936706" cy="259513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bow Connector 37"/>
            <p:cNvSpPr>
              <a:spLocks noChangeShapeType="1"/>
            </p:cNvSpPr>
            <p:nvPr/>
          </p:nvSpPr>
          <p:spPr bwMode="auto">
            <a:xfrm>
              <a:off x="3323668" y="4110155"/>
              <a:ext cx="2335931" cy="16091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4579B8"/>
              </a:solidFill>
              <a:prstDash val="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69" name="Text Box 6"/>
            <p:cNvSpPr txBox="1">
              <a:spLocks noChangeArrowheads="1"/>
            </p:cNvSpPr>
            <p:nvPr/>
          </p:nvSpPr>
          <p:spPr bwMode="auto">
            <a:xfrm>
              <a:off x="4520384" y="5503165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20 KB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67" name="Text Box 6"/>
            <p:cNvSpPr txBox="1">
              <a:spLocks noChangeArrowheads="1"/>
            </p:cNvSpPr>
            <p:nvPr/>
          </p:nvSpPr>
          <p:spPr bwMode="auto">
            <a:xfrm>
              <a:off x="3127826" y="3871939"/>
              <a:ext cx="2040919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+ 20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Left Brace 46"/>
          <p:cNvSpPr>
            <a:spLocks/>
          </p:cNvSpPr>
          <p:nvPr/>
        </p:nvSpPr>
        <p:spPr bwMode="auto">
          <a:xfrm>
            <a:off x="3059339" y="2317034"/>
            <a:ext cx="60003" cy="2107657"/>
          </a:xfrm>
          <a:prstGeom prst="leftBrace">
            <a:avLst>
              <a:gd name="adj1" fmla="val 8419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Text Box 6"/>
          <p:cNvSpPr txBox="1">
            <a:spLocks noChangeArrowheads="1"/>
          </p:cNvSpPr>
          <p:nvPr/>
        </p:nvSpPr>
        <p:spPr bwMode="auto">
          <a:xfrm rot="16200000">
            <a:off x="2564045" y="3064121"/>
            <a:ext cx="757242" cy="40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traight Connector 50"/>
          <p:cNvSpPr>
            <a:spLocks noChangeShapeType="1"/>
          </p:cNvSpPr>
          <p:nvPr/>
        </p:nvSpPr>
        <p:spPr bwMode="auto">
          <a:xfrm flipH="1">
            <a:off x="2850163" y="4494105"/>
            <a:ext cx="3305972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Straight Connector 51"/>
          <p:cNvSpPr>
            <a:spLocks noChangeShapeType="1"/>
          </p:cNvSpPr>
          <p:nvPr/>
        </p:nvSpPr>
        <p:spPr bwMode="auto">
          <a:xfrm flipH="1">
            <a:off x="2850163" y="2269706"/>
            <a:ext cx="3305138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Elbow Connector 53"/>
          <p:cNvSpPr>
            <a:spLocks noChangeShapeType="1"/>
          </p:cNvSpPr>
          <p:nvPr/>
        </p:nvSpPr>
        <p:spPr bwMode="auto">
          <a:xfrm>
            <a:off x="5133593" y="4452299"/>
            <a:ext cx="2349265" cy="1617028"/>
          </a:xfrm>
          <a:prstGeom prst="bentConnector3">
            <a:avLst>
              <a:gd name="adj1" fmla="val 29764"/>
            </a:avLst>
          </a:prstGeom>
          <a:noFill/>
          <a:ln w="28575">
            <a:solidFill>
              <a:srgbClr val="4579B8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Text Box 6"/>
          <p:cNvSpPr txBox="1">
            <a:spLocks noChangeArrowheads="1"/>
          </p:cNvSpPr>
          <p:nvPr/>
        </p:nvSpPr>
        <p:spPr bwMode="auto">
          <a:xfrm>
            <a:off x="6214471" y="5853986"/>
            <a:ext cx="1185883" cy="23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PA = 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516079" y="3701367"/>
            <a:ext cx="3131036" cy="376254"/>
            <a:chOff x="4692821" y="4321552"/>
            <a:chExt cx="3131036" cy="376254"/>
          </a:xfrm>
        </p:grpSpPr>
        <p:sp>
          <p:nvSpPr>
            <p:cNvPr id="130066" name="Rounded Rectangle 45"/>
            <p:cNvSpPr>
              <a:spLocks noChangeArrowheads="1"/>
            </p:cNvSpPr>
            <p:nvPr/>
          </p:nvSpPr>
          <p:spPr bwMode="auto">
            <a:xfrm>
              <a:off x="5697100" y="4321552"/>
              <a:ext cx="936706" cy="27371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PT1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8" name="Text Box 25"/>
            <p:cNvSpPr txBox="1">
              <a:spLocks noChangeArrowheads="1"/>
            </p:cNvSpPr>
            <p:nvPr/>
          </p:nvSpPr>
          <p:spPr bwMode="auto">
            <a:xfrm>
              <a:off x="6736311" y="4402797"/>
              <a:ext cx="1087546" cy="295009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Frame#131,072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6" name="Text Box 6"/>
            <p:cNvSpPr txBox="1">
              <a:spLocks noChangeArrowheads="1"/>
            </p:cNvSpPr>
            <p:nvPr/>
          </p:nvSpPr>
          <p:spPr bwMode="auto">
            <a:xfrm>
              <a:off x="4692821" y="4370457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512 MB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052" name="Rectangle 23"/>
          <p:cNvSpPr>
            <a:spLocks noChangeArrowheads="1"/>
          </p:cNvSpPr>
          <p:nvPr/>
        </p:nvSpPr>
        <p:spPr bwMode="auto">
          <a:xfrm>
            <a:off x="7522025" y="3997165"/>
            <a:ext cx="936706" cy="86372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1" name="Text Box 6"/>
          <p:cNvSpPr txBox="1">
            <a:spLocks noChangeArrowheads="1"/>
          </p:cNvSpPr>
          <p:nvPr/>
        </p:nvSpPr>
        <p:spPr bwMode="auto">
          <a:xfrm>
            <a:off x="4019379" y="4259833"/>
            <a:ext cx="1262553" cy="23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196886" y="1536128"/>
            <a:ext cx="3300138" cy="2178649"/>
            <a:chOff x="2373628" y="2156312"/>
            <a:chExt cx="3300138" cy="2178649"/>
          </a:xfrm>
        </p:grpSpPr>
        <p:sp>
          <p:nvSpPr>
            <p:cNvPr id="130059" name="Rounded Rectangle 55"/>
            <p:cNvSpPr>
              <a:spLocks noChangeArrowheads="1"/>
            </p:cNvSpPr>
            <p:nvPr/>
          </p:nvSpPr>
          <p:spPr bwMode="auto">
            <a:xfrm>
              <a:off x="2373628" y="2156312"/>
              <a:ext cx="936706" cy="27292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New_PT1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7" name="Text Box 6"/>
            <p:cNvSpPr txBox="1">
              <a:spLocks noChangeArrowheads="1"/>
            </p:cNvSpPr>
            <p:nvPr/>
          </p:nvSpPr>
          <p:spPr bwMode="auto">
            <a:xfrm>
              <a:off x="3197829" y="2203640"/>
              <a:ext cx="2216760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+512 MB!!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urved Connector 61"/>
            <p:cNvSpPr>
              <a:spLocks noChangeShapeType="1"/>
            </p:cNvSpPr>
            <p:nvPr/>
          </p:nvSpPr>
          <p:spPr bwMode="auto">
            <a:xfrm>
              <a:off x="3323668" y="2381907"/>
              <a:ext cx="2350098" cy="1953054"/>
            </a:xfrm>
            <a:prstGeom prst="curvedConnector3">
              <a:avLst>
                <a:gd name="adj1" fmla="val 76597"/>
              </a:avLst>
            </a:prstGeom>
            <a:noFill/>
            <a:ln w="38100">
              <a:solidFill>
                <a:srgbClr val="4BACC6"/>
              </a:solidFill>
              <a:round/>
              <a:headEnd type="triangle" w="med" len="med"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0" name="Text Box 2"/>
            <p:cNvSpPr txBox="1">
              <a:spLocks noChangeArrowheads="1"/>
            </p:cNvSpPr>
            <p:nvPr/>
          </p:nvSpPr>
          <p:spPr bwMode="auto">
            <a:xfrm>
              <a:off x="2717809" y="2385130"/>
              <a:ext cx="328347" cy="69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421980" y="1361015"/>
            <a:ext cx="2866787" cy="1275480"/>
            <a:chOff x="4598721" y="1981200"/>
            <a:chExt cx="2866787" cy="1275480"/>
          </a:xfrm>
        </p:grpSpPr>
        <p:sp>
          <p:nvSpPr>
            <p:cNvPr id="130053" name="Cloud 64"/>
            <p:cNvSpPr>
              <a:spLocks/>
            </p:cNvSpPr>
            <p:nvPr/>
          </p:nvSpPr>
          <p:spPr bwMode="auto">
            <a:xfrm>
              <a:off x="5247915" y="1981200"/>
              <a:ext cx="2217593" cy="863729"/>
            </a:xfrm>
            <a:custGeom>
              <a:avLst/>
              <a:gdLst>
                <a:gd name="T0" fmla="*/ 183579 w 43200"/>
                <a:gd name="T1" fmla="*/ 421332 h 43200"/>
                <a:gd name="T2" fmla="*/ 84494 w 43200"/>
                <a:gd name="T3" fmla="*/ 408503 h 43200"/>
                <a:gd name="T4" fmla="*/ 271007 w 43200"/>
                <a:gd name="T5" fmla="*/ 561716 h 43200"/>
                <a:gd name="T6" fmla="*/ 227665 w 43200"/>
                <a:gd name="T7" fmla="*/ 567849 h 43200"/>
                <a:gd name="T8" fmla="*/ 644581 w 43200"/>
                <a:gd name="T9" fmla="*/ 629173 h 43200"/>
                <a:gd name="T10" fmla="*/ 618451 w 43200"/>
                <a:gd name="T11" fmla="*/ 601166 h 43200"/>
                <a:gd name="T12" fmla="*/ 1127646 w 43200"/>
                <a:gd name="T13" fmla="*/ 559334 h 43200"/>
                <a:gd name="T14" fmla="*/ 1117201 w 43200"/>
                <a:gd name="T15" fmla="*/ 590061 h 43200"/>
                <a:gd name="T16" fmla="*/ 1335047 w 43200"/>
                <a:gd name="T17" fmla="*/ 369456 h 43200"/>
                <a:gd name="T18" fmla="*/ 1462219 w 43200"/>
                <a:gd name="T19" fmla="*/ 484313 h 43200"/>
                <a:gd name="T20" fmla="*/ 1635041 w 43200"/>
                <a:gd name="T21" fmla="*/ 247130 h 43200"/>
                <a:gd name="T22" fmla="*/ 1578399 w 43200"/>
                <a:gd name="T23" fmla="*/ 290202 h 43200"/>
                <a:gd name="T24" fmla="*/ 1499146 w 43200"/>
                <a:gd name="T25" fmla="*/ 87334 h 43200"/>
                <a:gd name="T26" fmla="*/ 1502119 w 43200"/>
                <a:gd name="T27" fmla="*/ 107679 h 43200"/>
                <a:gd name="T28" fmla="*/ 1137464 w 43200"/>
                <a:gd name="T29" fmla="*/ 63609 h 43200"/>
                <a:gd name="T30" fmla="*/ 1166489 w 43200"/>
                <a:gd name="T31" fmla="*/ 37663 h 43200"/>
                <a:gd name="T32" fmla="*/ 866105 w 43200"/>
                <a:gd name="T33" fmla="*/ 75971 h 43200"/>
                <a:gd name="T34" fmla="*/ 880148 w 43200"/>
                <a:gd name="T35" fmla="*/ 53598 h 43200"/>
                <a:gd name="T36" fmla="*/ 547648 w 43200"/>
                <a:gd name="T37" fmla="*/ 83568 h 43200"/>
                <a:gd name="T38" fmla="*/ 598501 w 43200"/>
                <a:gd name="T39" fmla="*/ 105264 h 43200"/>
                <a:gd name="T40" fmla="*/ 161439 w 43200"/>
                <a:gd name="T41" fmla="*/ 254132 h 43200"/>
                <a:gd name="T42" fmla="*/ 152559 w 43200"/>
                <a:gd name="T43" fmla="*/ 23129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Because it is </a:t>
              </a:r>
              <a:r>
                <a:rPr lang="en-US" sz="14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NOT</a:t>
              </a: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endParaRPr lang="en-US" sz="14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valid VA..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98721" y="2617757"/>
              <a:ext cx="675028" cy="638923"/>
            </a:xfrm>
            <a:prstGeom prst="rect">
              <a:avLst/>
            </a:prstGeom>
            <a:noFill/>
          </p:spPr>
        </p:pic>
      </p:grp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2699559" y="5628216"/>
            <a:ext cx="1533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6"/>
          <p:cNvSpPr txBox="1">
            <a:spLocks noChangeArrowheads="1"/>
          </p:cNvSpPr>
          <p:nvPr/>
        </p:nvSpPr>
        <p:spPr bwMode="auto">
          <a:xfrm>
            <a:off x="8528859" y="5780616"/>
            <a:ext cx="962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F0423B-5AB6-202E-DDB0-08B4A64B1B99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– W</a:t>
            </a:r>
            <a:r>
              <a:rPr lang="en-US"/>
              <a:t>hat is new? (Cont.)</a:t>
            </a:r>
            <a:endParaRPr lang="en-US" sz="3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B2A318-B5E8-222E-5D7D-166335389256}"/>
                  </a:ext>
                </a:extLst>
              </p14:cNvPr>
              <p14:cNvContentPartPr/>
              <p14:nvPr/>
            </p14:nvContentPartPr>
            <p14:xfrm>
              <a:off x="3476880" y="1965600"/>
              <a:ext cx="3894840" cy="203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B2A318-B5E8-222E-5D7D-1663353892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520" y="1956240"/>
                <a:ext cx="3913560" cy="205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08178" y="600441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Solution: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156064" y="624053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Heap for dynamic allocations (</a:t>
            </a:r>
            <a:r>
              <a:rPr lang="en-US" sz="2800" b="1">
                <a:solidFill>
                  <a:srgbClr val="FF0000"/>
                </a:solidFill>
              </a:rPr>
              <a:t>No</a:t>
            </a:r>
            <a:r>
              <a:rPr lang="en-US" sz="2800" b="1"/>
              <a:t> 1-1 map</a:t>
            </a:r>
            <a:r>
              <a:rPr lang="en-US" sz="2800"/>
              <a:t>)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2" name="Rectangle 5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1" name="AutoShape 49"/>
          <p:cNvSpPr>
            <a:spLocks noChangeAspect="1" noChangeArrowheads="1"/>
          </p:cNvSpPr>
          <p:nvPr/>
        </p:nvSpPr>
        <p:spPr bwMode="auto">
          <a:xfrm>
            <a:off x="2514600" y="1752600"/>
            <a:ext cx="7239000" cy="5257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9"/>
          <p:cNvSpPr>
            <a:spLocks noChangeArrowheads="1"/>
          </p:cNvSpPr>
          <p:nvPr/>
        </p:nvSpPr>
        <p:spPr bwMode="auto">
          <a:xfrm>
            <a:off x="3682546" y="2395602"/>
            <a:ext cx="815942" cy="34362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3682546" y="2395602"/>
            <a:ext cx="815942" cy="1981637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18" name="Text Box 6"/>
          <p:cNvSpPr txBox="1">
            <a:spLocks noChangeArrowheads="1"/>
          </p:cNvSpPr>
          <p:nvPr/>
        </p:nvSpPr>
        <p:spPr bwMode="auto">
          <a:xfrm>
            <a:off x="3526568" y="4174767"/>
            <a:ext cx="1114654" cy="2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7899103" y="3620483"/>
            <a:ext cx="827714" cy="233632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400634" y="3525708"/>
            <a:ext cx="3507299" cy="2504618"/>
            <a:chOff x="2952833" y="4035790"/>
            <a:chExt cx="3507299" cy="2504618"/>
          </a:xfrm>
        </p:grpSpPr>
        <p:sp>
          <p:nvSpPr>
            <p:cNvPr id="131106" name="Elbow Connector 38"/>
            <p:cNvSpPr>
              <a:spLocks noChangeShapeType="1"/>
            </p:cNvSpPr>
            <p:nvPr/>
          </p:nvSpPr>
          <p:spPr bwMode="auto">
            <a:xfrm>
              <a:off x="3094096" y="4251904"/>
              <a:ext cx="3366036" cy="1424481"/>
            </a:xfrm>
            <a:prstGeom prst="bentConnector3">
              <a:avLst>
                <a:gd name="adj1" fmla="val 21468"/>
              </a:avLst>
            </a:prstGeom>
            <a:noFill/>
            <a:ln w="38100">
              <a:solidFill>
                <a:srgbClr val="FABF8F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3" name="Text Box 6"/>
            <p:cNvSpPr txBox="1">
              <a:spLocks noChangeArrowheads="1"/>
            </p:cNvSpPr>
            <p:nvPr/>
          </p:nvSpPr>
          <p:spPr bwMode="auto">
            <a:xfrm>
              <a:off x="4111495" y="6245316"/>
              <a:ext cx="1811405" cy="2950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94B64E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KHS = KERNEL_HEAP_START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1" name="Text Box 6"/>
            <p:cNvSpPr txBox="1">
              <a:spLocks noChangeArrowheads="1"/>
            </p:cNvSpPr>
            <p:nvPr/>
          </p:nvSpPr>
          <p:spPr bwMode="auto">
            <a:xfrm>
              <a:off x="2952833" y="4035790"/>
              <a:ext cx="1113919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100" name="Text Box 6"/>
          <p:cNvSpPr txBox="1">
            <a:spLocks noChangeArrowheads="1"/>
          </p:cNvSpPr>
          <p:nvPr/>
        </p:nvSpPr>
        <p:spPr bwMode="auto">
          <a:xfrm>
            <a:off x="3106089" y="5922444"/>
            <a:ext cx="2198206" cy="5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9" name="Text Box 6"/>
          <p:cNvSpPr txBox="1">
            <a:spLocks noChangeArrowheads="1"/>
          </p:cNvSpPr>
          <p:nvPr/>
        </p:nvSpPr>
        <p:spPr bwMode="auto">
          <a:xfrm>
            <a:off x="7791718" y="5856287"/>
            <a:ext cx="1114654" cy="3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ounded Rectangle 139"/>
          <p:cNvSpPr>
            <a:spLocks noChangeArrowheads="1"/>
          </p:cNvSpPr>
          <p:nvPr/>
        </p:nvSpPr>
        <p:spPr bwMode="auto">
          <a:xfrm>
            <a:off x="5868447" y="2061020"/>
            <a:ext cx="441447" cy="10238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7964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7" name="Text Box 140"/>
          <p:cNvSpPr txBox="1">
            <a:spLocks noChangeArrowheads="1"/>
          </p:cNvSpPr>
          <p:nvPr/>
        </p:nvSpPr>
        <p:spPr bwMode="auto">
          <a:xfrm>
            <a:off x="5645942" y="2910584"/>
            <a:ext cx="221459" cy="23693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Times New Roman" pitchFamily="18" charset="0"/>
                <a:cs typeface="Arial" pitchFamily="34" charset="0"/>
              </a:rPr>
              <a:t>0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6" name="Text Box 140"/>
          <p:cNvSpPr txBox="1">
            <a:spLocks noChangeArrowheads="1"/>
          </p:cNvSpPr>
          <p:nvPr/>
        </p:nvSpPr>
        <p:spPr bwMode="auto">
          <a:xfrm>
            <a:off x="5470407" y="2039482"/>
            <a:ext cx="508400" cy="2276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Calibri" pitchFamily="34" charset="0"/>
                <a:cs typeface="Calibri" pitchFamily="34" charset="0"/>
              </a:rPr>
              <a:t>1023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5" name="Text Box 142"/>
          <p:cNvSpPr txBox="1">
            <a:spLocks noChangeArrowheads="1"/>
          </p:cNvSpPr>
          <p:nvPr/>
        </p:nvSpPr>
        <p:spPr bwMode="auto">
          <a:xfrm>
            <a:off x="5029201" y="1666848"/>
            <a:ext cx="1772907" cy="24770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24406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PTR_PAGE_DIRECTORY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Straight Arrow Connector 144"/>
          <p:cNvSpPr>
            <a:spLocks noChangeShapeType="1"/>
          </p:cNvSpPr>
          <p:nvPr/>
        </p:nvSpPr>
        <p:spPr bwMode="auto">
          <a:xfrm>
            <a:off x="6089169" y="1865728"/>
            <a:ext cx="0" cy="180932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38400" y="3502015"/>
            <a:ext cx="1102882" cy="1456790"/>
            <a:chOff x="990600" y="4012097"/>
            <a:chExt cx="1102882" cy="1456790"/>
          </a:xfrm>
        </p:grpSpPr>
        <p:sp>
          <p:nvSpPr>
            <p:cNvPr id="131093" name="Rectangle 145"/>
            <p:cNvSpPr>
              <a:spLocks noChangeArrowheads="1"/>
            </p:cNvSpPr>
            <p:nvPr/>
          </p:nvSpPr>
          <p:spPr bwMode="auto">
            <a:xfrm>
              <a:off x="1056817" y="4014251"/>
              <a:ext cx="485592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18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C000"/>
                  </a:solidFill>
                  <a:latin typeface="Calibri" pitchFamily="34" charset="0"/>
                  <a:ea typeface="Times New Roman" pitchFamily="18" charset="0"/>
                  <a:cs typeface="Arial" pitchFamily="34" charset="0"/>
                </a:rPr>
                <a:t>984</a:t>
              </a: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2" name="Rectangle 150"/>
            <p:cNvSpPr>
              <a:spLocks noChangeArrowheads="1"/>
            </p:cNvSpPr>
            <p:nvPr/>
          </p:nvSpPr>
          <p:spPr bwMode="auto">
            <a:xfrm>
              <a:off x="1509301" y="4012097"/>
              <a:ext cx="297977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1" name="Rectangle 151"/>
            <p:cNvSpPr>
              <a:spLocks noChangeArrowheads="1"/>
            </p:cNvSpPr>
            <p:nvPr/>
          </p:nvSpPr>
          <p:spPr bwMode="auto">
            <a:xfrm>
              <a:off x="1794034" y="4014251"/>
              <a:ext cx="299448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8" name="Cloud 147"/>
            <p:cNvSpPr>
              <a:spLocks/>
            </p:cNvSpPr>
            <p:nvPr/>
          </p:nvSpPr>
          <p:spPr bwMode="auto">
            <a:xfrm>
              <a:off x="990600" y="4597972"/>
              <a:ext cx="1092582" cy="870915"/>
            </a:xfrm>
            <a:custGeom>
              <a:avLst/>
              <a:gdLst>
                <a:gd name="T0" fmla="*/ 102439 w 43200"/>
                <a:gd name="T1" fmla="*/ 554080 h 43200"/>
                <a:gd name="T2" fmla="*/ 47149 w 43200"/>
                <a:gd name="T3" fmla="*/ 537210 h 43200"/>
                <a:gd name="T4" fmla="*/ 151225 w 43200"/>
                <a:gd name="T5" fmla="*/ 738696 h 43200"/>
                <a:gd name="T6" fmla="*/ 127040 w 43200"/>
                <a:gd name="T7" fmla="*/ 746760 h 43200"/>
                <a:gd name="T8" fmla="*/ 359684 w 43200"/>
                <a:gd name="T9" fmla="*/ 827405 h 43200"/>
                <a:gd name="T10" fmla="*/ 345103 w 43200"/>
                <a:gd name="T11" fmla="*/ 790575 h 43200"/>
                <a:gd name="T12" fmla="*/ 629239 w 43200"/>
                <a:gd name="T13" fmla="*/ 735563 h 43200"/>
                <a:gd name="T14" fmla="*/ 623411 w 43200"/>
                <a:gd name="T15" fmla="*/ 775970 h 43200"/>
                <a:gd name="T16" fmla="*/ 744972 w 43200"/>
                <a:gd name="T17" fmla="*/ 485860 h 43200"/>
                <a:gd name="T18" fmla="*/ 815935 w 43200"/>
                <a:gd name="T19" fmla="*/ 636905 h 43200"/>
                <a:gd name="T20" fmla="*/ 912372 w 43200"/>
                <a:gd name="T21" fmla="*/ 324993 h 43200"/>
                <a:gd name="T22" fmla="*/ 880765 w 43200"/>
                <a:gd name="T23" fmla="*/ 381635 h 43200"/>
                <a:gd name="T24" fmla="*/ 836541 w 43200"/>
                <a:gd name="T25" fmla="*/ 114850 h 43200"/>
                <a:gd name="T26" fmla="*/ 838200 w 43200"/>
                <a:gd name="T27" fmla="*/ 141605 h 43200"/>
                <a:gd name="T28" fmla="*/ 634718 w 43200"/>
                <a:gd name="T29" fmla="*/ 83651 h 43200"/>
                <a:gd name="T30" fmla="*/ 650915 w 43200"/>
                <a:gd name="T31" fmla="*/ 49530 h 43200"/>
                <a:gd name="T32" fmla="*/ 483297 w 43200"/>
                <a:gd name="T33" fmla="*/ 99907 h 43200"/>
                <a:gd name="T34" fmla="*/ 491133 w 43200"/>
                <a:gd name="T35" fmla="*/ 70485 h 43200"/>
                <a:gd name="T36" fmla="*/ 305594 w 43200"/>
                <a:gd name="T37" fmla="*/ 109897 h 43200"/>
                <a:gd name="T38" fmla="*/ 333970 w 43200"/>
                <a:gd name="T39" fmla="*/ 138430 h 43200"/>
                <a:gd name="T40" fmla="*/ 90085 w 43200"/>
                <a:gd name="T41" fmla="*/ 334201 h 43200"/>
                <a:gd name="T42" fmla="*/ 85130 w 43200"/>
                <a:gd name="T43" fmla="*/ 304165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Index of Kernel Heap PT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Straight Arrow Connector 155"/>
            <p:cNvSpPr>
              <a:spLocks noChangeShapeType="1"/>
            </p:cNvSpPr>
            <p:nvPr/>
          </p:nvSpPr>
          <p:spPr bwMode="auto">
            <a:xfrm>
              <a:off x="1288577" y="4285649"/>
              <a:ext cx="88289" cy="366172"/>
            </a:xfrm>
            <a:prstGeom prst="straightConnector1">
              <a:avLst/>
            </a:prstGeom>
            <a:noFill/>
            <a:ln w="38100">
              <a:solidFill>
                <a:srgbClr val="F79646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230062" y="2461550"/>
            <a:ext cx="1711344" cy="1265089"/>
            <a:chOff x="1782262" y="2988251"/>
            <a:chExt cx="1711344" cy="126508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782262" y="2988251"/>
              <a:ext cx="1711344" cy="1265089"/>
              <a:chOff x="1782262" y="2988251"/>
              <a:chExt cx="1711344" cy="1265089"/>
            </a:xfrm>
          </p:grpSpPr>
          <p:sp>
            <p:nvSpPr>
              <p:cNvPr id="121" name="Straight Connector 27"/>
              <p:cNvSpPr>
                <a:spLocks noChangeShapeType="1"/>
              </p:cNvSpPr>
              <p:nvPr/>
            </p:nvSpPr>
            <p:spPr bwMode="auto">
              <a:xfrm>
                <a:off x="1782262" y="2988251"/>
                <a:ext cx="1699572" cy="71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Straight Connector 26"/>
              <p:cNvSpPr>
                <a:spLocks noChangeShapeType="1"/>
              </p:cNvSpPr>
              <p:nvPr/>
            </p:nvSpPr>
            <p:spPr bwMode="auto">
              <a:xfrm>
                <a:off x="1794034" y="4253340"/>
                <a:ext cx="1699572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13" name="Text Box 28"/>
              <p:cNvSpPr txBox="1">
                <a:spLocks noChangeArrowheads="1"/>
              </p:cNvSpPr>
              <p:nvPr/>
            </p:nvSpPr>
            <p:spPr bwMode="auto">
              <a:xfrm>
                <a:off x="2234746" y="2988969"/>
                <a:ext cx="815942" cy="12428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Arial" pitchFamily="34" charset="0"/>
                    <a:cs typeface="Arial" pitchFamily="34" charset="0"/>
                  </a:rPr>
                  <a:t>Kernel Heap</a:t>
                </a:r>
                <a:endParaRPr lang="en-US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081" name="Straight Arrow Connector 164"/>
            <p:cNvSpPr>
              <a:spLocks noChangeShapeType="1"/>
            </p:cNvSpPr>
            <p:nvPr/>
          </p:nvSpPr>
          <p:spPr bwMode="auto">
            <a:xfrm flipV="1">
              <a:off x="2149399" y="3004047"/>
              <a:ext cx="11036" cy="1221292"/>
            </a:xfrm>
            <a:prstGeom prst="straightConnector1">
              <a:avLst/>
            </a:prstGeom>
            <a:noFill/>
            <a:ln w="9525">
              <a:solidFill>
                <a:srgbClr val="BC4542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90273" y="1289188"/>
            <a:ext cx="2590561" cy="1812611"/>
            <a:chOff x="4042472" y="1799269"/>
            <a:chExt cx="2590561" cy="1812611"/>
          </a:xfrm>
        </p:grpSpPr>
        <p:sp>
          <p:nvSpPr>
            <p:cNvPr id="131089" name="Text Box 140"/>
            <p:cNvSpPr txBox="1">
              <a:spLocks noChangeArrowheads="1"/>
            </p:cNvSpPr>
            <p:nvPr/>
          </p:nvSpPr>
          <p:spPr bwMode="auto">
            <a:xfrm>
              <a:off x="4042472" y="2769984"/>
              <a:ext cx="508400" cy="22688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E36C0A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984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420646" y="1799269"/>
              <a:ext cx="2212387" cy="1812611"/>
              <a:chOff x="4420646" y="1799269"/>
              <a:chExt cx="2212387" cy="1812611"/>
            </a:xfrm>
          </p:grpSpPr>
          <p:sp>
            <p:nvSpPr>
              <p:cNvPr id="131090" name="Rectangle 152"/>
              <p:cNvSpPr>
                <a:spLocks noChangeArrowheads="1"/>
              </p:cNvSpPr>
              <p:nvPr/>
            </p:nvSpPr>
            <p:spPr bwMode="auto">
              <a:xfrm>
                <a:off x="4420646" y="2822397"/>
                <a:ext cx="441447" cy="162982"/>
              </a:xfrm>
              <a:prstGeom prst="rect">
                <a:avLst/>
              </a:prstGeom>
              <a:solidFill>
                <a:srgbClr val="4F81BD"/>
              </a:solidFill>
              <a:ln w="127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ounded Rectangle 157"/>
              <p:cNvSpPr>
                <a:spLocks noChangeArrowheads="1"/>
              </p:cNvSpPr>
              <p:nvPr/>
            </p:nvSpPr>
            <p:spPr bwMode="auto">
              <a:xfrm>
                <a:off x="5403602" y="2487098"/>
                <a:ext cx="539998" cy="10231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205867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/>
                  <a:t>Empty</a:t>
                </a:r>
                <a:endParaRPr lang="en-US" sz="2000" b="1"/>
              </a:p>
            </p:txBody>
          </p:sp>
          <p:sp>
            <p:nvSpPr>
              <p:cNvPr id="131085" name="Text Box 142"/>
              <p:cNvSpPr txBox="1">
                <a:spLocks noChangeArrowheads="1"/>
              </p:cNvSpPr>
              <p:nvPr/>
            </p:nvSpPr>
            <p:spPr bwMode="auto">
              <a:xfrm>
                <a:off x="5325374" y="2216387"/>
                <a:ext cx="1018543" cy="22472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244061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PT#984</a:t>
                </a:r>
                <a:endParaRPr lang="en-US" sz="4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Elbow Connector 156"/>
              <p:cNvSpPr>
                <a:spLocks noChangeShapeType="1"/>
              </p:cNvSpPr>
              <p:nvPr/>
            </p:nvSpPr>
            <p:spPr bwMode="auto">
              <a:xfrm>
                <a:off x="4862093" y="2904247"/>
                <a:ext cx="547395" cy="53274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4579B8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83" name="Text Box 140"/>
              <p:cNvSpPr txBox="1">
                <a:spLocks noChangeArrowheads="1"/>
              </p:cNvSpPr>
              <p:nvPr/>
            </p:nvSpPr>
            <p:spPr bwMode="auto">
              <a:xfrm>
                <a:off x="5148157" y="3375663"/>
                <a:ext cx="221459" cy="23621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CC3399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</a:t>
                </a:r>
                <a:endParaRPr lang="en-US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082" name="Cloud 163"/>
              <p:cNvSpPr>
                <a:spLocks/>
              </p:cNvSpPr>
              <p:nvPr/>
            </p:nvSpPr>
            <p:spPr bwMode="auto">
              <a:xfrm>
                <a:off x="4810591" y="1799269"/>
                <a:ext cx="1822442" cy="432945"/>
              </a:xfrm>
              <a:custGeom>
                <a:avLst/>
                <a:gdLst>
                  <a:gd name="T0" fmla="*/ 170838 w 43200"/>
                  <a:gd name="T1" fmla="*/ 231842 h 43200"/>
                  <a:gd name="T2" fmla="*/ 78630 w 43200"/>
                  <a:gd name="T3" fmla="*/ 224783 h 43200"/>
                  <a:gd name="T4" fmla="*/ 252198 w 43200"/>
                  <a:gd name="T5" fmla="*/ 309090 h 43200"/>
                  <a:gd name="T6" fmla="*/ 211864 w 43200"/>
                  <a:gd name="T7" fmla="*/ 312465 h 43200"/>
                  <a:gd name="T8" fmla="*/ 599845 w 43200"/>
                  <a:gd name="T9" fmla="*/ 346209 h 43200"/>
                  <a:gd name="T10" fmla="*/ 575528 w 43200"/>
                  <a:gd name="T11" fmla="*/ 330798 h 43200"/>
                  <a:gd name="T12" fmla="*/ 1049383 w 43200"/>
                  <a:gd name="T13" fmla="*/ 307780 h 43200"/>
                  <a:gd name="T14" fmla="*/ 1039663 w 43200"/>
                  <a:gd name="T15" fmla="*/ 324687 h 43200"/>
                  <a:gd name="T16" fmla="*/ 1242390 w 43200"/>
                  <a:gd name="T17" fmla="*/ 203297 h 43200"/>
                  <a:gd name="T18" fmla="*/ 1360736 w 43200"/>
                  <a:gd name="T19" fmla="*/ 266498 h 43200"/>
                  <a:gd name="T20" fmla="*/ 1521563 w 43200"/>
                  <a:gd name="T21" fmla="*/ 135986 h 43200"/>
                  <a:gd name="T22" fmla="*/ 1468852 w 43200"/>
                  <a:gd name="T23" fmla="*/ 159687 h 43200"/>
                  <a:gd name="T24" fmla="*/ 1395100 w 43200"/>
                  <a:gd name="T25" fmla="*/ 48057 h 43200"/>
                  <a:gd name="T26" fmla="*/ 1397867 w 43200"/>
                  <a:gd name="T27" fmla="*/ 59251 h 43200"/>
                  <a:gd name="T28" fmla="*/ 1058520 w 43200"/>
                  <a:gd name="T29" fmla="*/ 35002 h 43200"/>
                  <a:gd name="T30" fmla="*/ 1085531 w 43200"/>
                  <a:gd name="T31" fmla="*/ 20725 h 43200"/>
                  <a:gd name="T32" fmla="*/ 805994 w 43200"/>
                  <a:gd name="T33" fmla="*/ 41804 h 43200"/>
                  <a:gd name="T34" fmla="*/ 819063 w 43200"/>
                  <a:gd name="T35" fmla="*/ 29493 h 43200"/>
                  <a:gd name="T36" fmla="*/ 509639 w 43200"/>
                  <a:gd name="T37" fmla="*/ 45984 h 43200"/>
                  <a:gd name="T38" fmla="*/ 556963 w 43200"/>
                  <a:gd name="T39" fmla="*/ 57923 h 43200"/>
                  <a:gd name="T40" fmla="*/ 150234 w 43200"/>
                  <a:gd name="T41" fmla="*/ 139839 h 43200"/>
                  <a:gd name="T42" fmla="*/ 141971 w 43200"/>
                  <a:gd name="T43" fmla="*/ 127271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FFFF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solidFill>
                      <a:srgbClr val="00206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KERNEL’S TABLES</a:t>
                </a:r>
                <a:endParaRPr lang="en-US" sz="32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934200" y="4927932"/>
            <a:ext cx="2362820" cy="332866"/>
            <a:chOff x="5486400" y="5438014"/>
            <a:chExt cx="2362820" cy="332866"/>
          </a:xfrm>
        </p:grpSpPr>
        <p:sp>
          <p:nvSpPr>
            <p:cNvPr id="131116" name="Rounded Rectangle 24"/>
            <p:cNvSpPr>
              <a:spLocks noChangeArrowheads="1"/>
            </p:cNvSpPr>
            <p:nvPr/>
          </p:nvSpPr>
          <p:spPr bwMode="auto">
            <a:xfrm>
              <a:off x="6451303" y="5438014"/>
              <a:ext cx="827714" cy="236935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5" name="Text Box 6"/>
            <p:cNvSpPr txBox="1">
              <a:spLocks noChangeArrowheads="1"/>
            </p:cNvSpPr>
            <p:nvPr/>
          </p:nvSpPr>
          <p:spPr bwMode="auto">
            <a:xfrm>
              <a:off x="5486400" y="5554767"/>
              <a:ext cx="1046966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16 KB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0" name="Text Box 25"/>
            <p:cNvSpPr txBox="1">
              <a:spLocks noChangeArrowheads="1"/>
            </p:cNvSpPr>
            <p:nvPr/>
          </p:nvSpPr>
          <p:spPr bwMode="auto">
            <a:xfrm>
              <a:off x="7330519" y="5468887"/>
              <a:ext cx="518701" cy="20462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079" name="Rectangle 23"/>
          <p:cNvSpPr>
            <a:spLocks noChangeArrowheads="1"/>
          </p:cNvSpPr>
          <p:nvPr/>
        </p:nvSpPr>
        <p:spPr bwMode="auto">
          <a:xfrm>
            <a:off x="7897632" y="4067788"/>
            <a:ext cx="826978" cy="8551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857287" y="2674178"/>
            <a:ext cx="1042552" cy="1250730"/>
            <a:chOff x="5409487" y="3184260"/>
            <a:chExt cx="1042552" cy="1250730"/>
          </a:xfrm>
        </p:grpSpPr>
        <p:sp>
          <p:nvSpPr>
            <p:cNvPr id="131077" name="Rectangle 152"/>
            <p:cNvSpPr>
              <a:spLocks noChangeArrowheads="1"/>
            </p:cNvSpPr>
            <p:nvPr/>
          </p:nvSpPr>
          <p:spPr bwMode="auto">
            <a:xfrm>
              <a:off x="5409487" y="3184260"/>
              <a:ext cx="534113" cy="16853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500000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6" name="Elbow Connector 156"/>
            <p:cNvSpPr>
              <a:spLocks noChangeShapeType="1"/>
            </p:cNvSpPr>
            <p:nvPr/>
          </p:nvSpPr>
          <p:spPr bwMode="auto">
            <a:xfrm>
              <a:off x="5850935" y="3266111"/>
              <a:ext cx="601104" cy="1168879"/>
            </a:xfrm>
            <a:prstGeom prst="bentConnector3">
              <a:avLst>
                <a:gd name="adj1" fmla="val 49940"/>
              </a:avLst>
            </a:prstGeom>
            <a:noFill/>
            <a:ln w="38100">
              <a:solidFill>
                <a:srgbClr val="92D05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287" y="2845059"/>
            <a:ext cx="1041448" cy="2201701"/>
            <a:chOff x="5409487" y="3355140"/>
            <a:chExt cx="1041448" cy="2201701"/>
          </a:xfrm>
        </p:grpSpPr>
        <p:sp>
          <p:nvSpPr>
            <p:cNvPr id="131078" name="Rectangle 152"/>
            <p:cNvSpPr>
              <a:spLocks noChangeArrowheads="1"/>
            </p:cNvSpPr>
            <p:nvPr/>
          </p:nvSpPr>
          <p:spPr bwMode="auto">
            <a:xfrm>
              <a:off x="5409487" y="3355140"/>
              <a:ext cx="534113" cy="168539"/>
            </a:xfrm>
            <a:prstGeom prst="rect">
              <a:avLst/>
            </a:prstGeom>
            <a:solidFill>
              <a:srgbClr val="FABF8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F#4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5" name="Elbow Connector 156"/>
            <p:cNvSpPr>
              <a:spLocks noChangeShapeType="1"/>
            </p:cNvSpPr>
            <p:nvPr/>
          </p:nvSpPr>
          <p:spPr bwMode="auto">
            <a:xfrm rot="16200000" flipH="1">
              <a:off x="5021210" y="4127116"/>
              <a:ext cx="2038358" cy="821092"/>
            </a:xfrm>
            <a:prstGeom prst="bentConnector2">
              <a:avLst/>
            </a:prstGeom>
            <a:noFill/>
            <a:ln w="38100">
              <a:solidFill>
                <a:srgbClr val="FABF8F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074" name="Rectangle 23"/>
          <p:cNvSpPr>
            <a:spLocks noChangeArrowheads="1"/>
          </p:cNvSpPr>
          <p:nvPr/>
        </p:nvSpPr>
        <p:spPr bwMode="auto">
          <a:xfrm>
            <a:off x="3672245" y="4380828"/>
            <a:ext cx="826978" cy="14654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671510" y="3237797"/>
            <a:ext cx="5949239" cy="904370"/>
            <a:chOff x="2223709" y="3747879"/>
            <a:chExt cx="5949239" cy="904370"/>
          </a:xfrm>
        </p:grpSpPr>
        <p:sp>
          <p:nvSpPr>
            <p:cNvPr id="131111" name="Rounded Rectangle 32"/>
            <p:cNvSpPr>
              <a:spLocks noChangeArrowheads="1"/>
            </p:cNvSpPr>
            <p:nvPr/>
          </p:nvSpPr>
          <p:spPr bwMode="auto">
            <a:xfrm>
              <a:off x="6452039" y="4316522"/>
              <a:ext cx="826978" cy="2369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10" name="Text Box 25"/>
            <p:cNvSpPr txBox="1">
              <a:spLocks noChangeArrowheads="1"/>
            </p:cNvSpPr>
            <p:nvPr/>
          </p:nvSpPr>
          <p:spPr bwMode="auto">
            <a:xfrm>
              <a:off x="7320219" y="4368217"/>
              <a:ext cx="852729" cy="16729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Frame#500,000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8" name="Rounded Rectangle 36"/>
            <p:cNvSpPr>
              <a:spLocks noChangeArrowheads="1"/>
            </p:cNvSpPr>
            <p:nvPr/>
          </p:nvSpPr>
          <p:spPr bwMode="auto">
            <a:xfrm>
              <a:off x="2223709" y="3747879"/>
              <a:ext cx="826978" cy="23621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7" name="Elbow Connector 37"/>
            <p:cNvSpPr>
              <a:spLocks noChangeShapeType="1"/>
            </p:cNvSpPr>
            <p:nvPr/>
          </p:nvSpPr>
          <p:spPr bwMode="auto">
            <a:xfrm>
              <a:off x="3063195" y="3973326"/>
              <a:ext cx="3388108" cy="60238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92D050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4" name="Text Box 6"/>
            <p:cNvSpPr txBox="1">
              <a:spLocks noChangeArrowheads="1"/>
            </p:cNvSpPr>
            <p:nvPr/>
          </p:nvSpPr>
          <p:spPr bwMode="auto">
            <a:xfrm>
              <a:off x="5553974" y="4435418"/>
              <a:ext cx="970448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 GB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2" name="Text Box 6"/>
            <p:cNvSpPr txBox="1">
              <a:spLocks noChangeArrowheads="1"/>
            </p:cNvSpPr>
            <p:nvPr/>
          </p:nvSpPr>
          <p:spPr bwMode="auto">
            <a:xfrm>
              <a:off x="3030822" y="3788086"/>
              <a:ext cx="1113919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 + 4K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" name="Rounded Rectangle 35"/>
          <p:cNvSpPr>
            <a:spLocks noChangeArrowheads="1"/>
          </p:cNvSpPr>
          <p:nvPr/>
        </p:nvSpPr>
        <p:spPr bwMode="auto">
          <a:xfrm>
            <a:off x="3671509" y="3474015"/>
            <a:ext cx="826978" cy="236935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795D9B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New DIR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0E299B-6EF2-BCC2-4EF7-AB2E3A618042}"/>
              </a:ext>
            </a:extLst>
          </p:cNvPr>
          <p:cNvSpPr txBox="1">
            <a:spLocks/>
          </p:cNvSpPr>
          <p:nvPr/>
        </p:nvSpPr>
        <p:spPr>
          <a:xfrm>
            <a:off x="1041122" y="-78330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– W</a:t>
            </a:r>
            <a:r>
              <a:rPr lang="en-US"/>
              <a:t>hat is new?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5CD5-9B33-2E7F-7C69-E57264B7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079ABE-6EB2-4D2D-0D5F-2CFB6C5D518E}"/>
                  </a:ext>
                </a:extLst>
              </p14:cNvPr>
              <p14:cNvContentPartPr/>
              <p14:nvPr/>
            </p14:nvContentPartPr>
            <p14:xfrm>
              <a:off x="2479320" y="1112760"/>
              <a:ext cx="7126560" cy="331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079ABE-6EB2-4D2D-0D5F-2CFB6C5D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960" y="1103400"/>
                <a:ext cx="7145280" cy="333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5542" y="1485557"/>
            <a:ext cx="3810000" cy="4525963"/>
          </a:xfrm>
        </p:spPr>
        <p:txBody>
          <a:bodyPr>
            <a:normAutofit/>
          </a:bodyPr>
          <a:lstStyle/>
          <a:p>
            <a:endParaRPr lang="en-US" sz="3200"/>
          </a:p>
          <a:p>
            <a:endParaRPr lang="en-US" sz="320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Kernel Heap lies at the end of the virtual space</a:t>
            </a:r>
            <a:endParaRPr lang="ar-EG" sz="320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22" name="Rectangle 21"/>
          <p:cNvSpPr/>
          <p:nvPr/>
        </p:nvSpPr>
        <p:spPr>
          <a:xfrm>
            <a:off x="7707085" y="4486937"/>
            <a:ext cx="1260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b="1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64273" y="595313"/>
            <a:ext cx="6086277" cy="5667375"/>
            <a:chOff x="3694102" y="1138374"/>
            <a:chExt cx="6086277" cy="5667375"/>
          </a:xfrm>
        </p:grpSpPr>
        <p:grpSp>
          <p:nvGrpSpPr>
            <p:cNvPr id="24" name="Group 23"/>
            <p:cNvGrpSpPr/>
            <p:nvPr/>
          </p:nvGrpSpPr>
          <p:grpSpPr>
            <a:xfrm>
              <a:off x="3694102" y="1138374"/>
              <a:ext cx="6086277" cy="5667375"/>
              <a:chOff x="3694102" y="1138374"/>
              <a:chExt cx="6086277" cy="5667375"/>
            </a:xfrm>
          </p:grpSpPr>
          <p:graphicFrame>
            <p:nvGraphicFramePr>
              <p:cNvPr id="35841" name="Object 1"/>
              <p:cNvGraphicFramePr>
                <a:graphicFrameLocks noChangeAspect="1"/>
              </p:cNvGraphicFramePr>
              <p:nvPr/>
            </p:nvGraphicFramePr>
            <p:xfrm>
              <a:off x="4674979" y="1138374"/>
              <a:ext cx="5105400" cy="5667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4283168" imgH="4910195" progId="">
                      <p:embed/>
                    </p:oleObj>
                  </mc:Choice>
                  <mc:Fallback>
                    <p:oleObj r:id="rId2" imgW="4283168" imgH="4910195" progId="">
                      <p:embed/>
                      <p:pic>
                        <p:nvPicPr>
                          <p:cNvPr id="35841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4979" y="1138374"/>
                            <a:ext cx="5105400" cy="5667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3694102" y="1190097"/>
                <a:ext cx="5297498" cy="1584492"/>
                <a:chOff x="3694102" y="1190097"/>
                <a:chExt cx="5297498" cy="158449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724400" y="1423852"/>
                  <a:ext cx="2744811" cy="481148"/>
                  <a:chOff x="4724400" y="1423852"/>
                  <a:chExt cx="2744811" cy="481148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4724400" y="1600200"/>
                    <a:ext cx="1447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ar-EG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6209211" y="1423852"/>
                    <a:ext cx="1260000" cy="428172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b="1"/>
                      <a:t>KHEAP</a:t>
                    </a:r>
                    <a:endParaRPr lang="ar-EG" b="1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3694102" y="1660321"/>
                  <a:ext cx="156369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/>
                    <a:t>KERNEL_HEAP_START</a:t>
                  </a:r>
                  <a:endParaRPr lang="ar-EG" b="1" i="1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5246187" y="179882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707165" y="1323201"/>
                  <a:ext cx="148604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/>
                    <a:t>KERNEL_HEAP_MAX</a:t>
                  </a:r>
                  <a:endParaRPr lang="ar-EG" b="1" i="1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246187" y="146170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/>
                <p:cNvSpPr/>
                <p:nvPr/>
              </p:nvSpPr>
              <p:spPr>
                <a:xfrm>
                  <a:off x="6222274" y="1373778"/>
                  <a:ext cx="1224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543800" y="1676400"/>
                  <a:ext cx="14478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29" name="Right Brace 28"/>
                <p:cNvSpPr/>
                <p:nvPr/>
              </p:nvSpPr>
              <p:spPr>
                <a:xfrm>
                  <a:off x="7530737" y="1334589"/>
                  <a:ext cx="228600" cy="1440000"/>
                </a:xfrm>
                <a:prstGeom prst="rightBrac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696200" y="1902023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/>
                    <a:t>256 MB</a:t>
                  </a:r>
                  <a:endParaRPr lang="ar-EG" sz="14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678781" y="1190097"/>
                  <a:ext cx="527709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/>
                    <a:t>4 GB</a:t>
                  </a:r>
                  <a:endParaRPr lang="ar-EG" sz="1400" b="1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4971268" y="3748538"/>
              <a:ext cx="9353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USTACKTOP</a:t>
              </a:r>
              <a:endParaRPr lang="ar-EG" b="1" i="1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943600" y="3886200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43010" y="4332012"/>
              <a:ext cx="12528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USTACKBOTTOM</a:t>
              </a:r>
              <a:endParaRPr lang="ar-EG" b="1" i="1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52307" y="4469674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50A71B0-615F-5BE0-DF06-EF23DAB94B86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– W</a:t>
            </a:r>
            <a:r>
              <a:rPr lang="en-US"/>
              <a:t>hat is new? (Cont.)</a:t>
            </a:r>
            <a:endParaRPr lang="en-US" sz="3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0DB610-E805-153F-0E77-54BE8A19F3EB}"/>
                  </a:ext>
                </a:extLst>
              </p14:cNvPr>
              <p14:cNvContentPartPr/>
              <p14:nvPr/>
            </p14:nvContentPartPr>
            <p14:xfrm>
              <a:off x="4327920" y="810000"/>
              <a:ext cx="4172400" cy="145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0DB610-E805-153F-0E77-54BE8A19F3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560" y="800640"/>
                <a:ext cx="4191120" cy="146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C8B47A-1970-ED1E-7F3A-8D873073DD16}"/>
              </a:ext>
            </a:extLst>
          </p:cNvPr>
          <p:cNvSpPr txBox="1">
            <a:spLocks/>
          </p:cNvSpPr>
          <p:nvPr/>
        </p:nvSpPr>
        <p:spPr>
          <a:xfrm>
            <a:off x="702197" y="258735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MS2: </a:t>
            </a:r>
            <a:r>
              <a:rPr lang="en-US" sz="4800" dirty="0"/>
              <a:t>Kernel Heap</a:t>
            </a:r>
          </a:p>
          <a:p>
            <a:r>
              <a:rPr lang="en-US" dirty="0"/>
              <a:t>	</a:t>
            </a:r>
            <a:r>
              <a:rPr lang="en-US" sz="3800" dirty="0"/>
              <a:t>1- </a:t>
            </a:r>
            <a:r>
              <a:rPr lang="en-US" sz="3800" dirty="0" err="1"/>
              <a:t>initialize_dyn_block_system</a:t>
            </a:r>
            <a:endParaRPr lang="en-US" sz="3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5EC4AC-A93D-BF0A-F256-0E36C2912D7B}"/>
              </a:ext>
            </a:extLst>
          </p:cNvPr>
          <p:cNvSpPr txBox="1">
            <a:spLocks/>
          </p:cNvSpPr>
          <p:nvPr/>
        </p:nvSpPr>
        <p:spPr>
          <a:xfrm>
            <a:off x="262832" y="1505263"/>
            <a:ext cx="11929168" cy="477084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In MS1, </a:t>
            </a:r>
            <a:r>
              <a:rPr lang="en-US" b="1" dirty="0">
                <a:solidFill>
                  <a:srgbClr val="FF0000"/>
                </a:solidFill>
              </a:rPr>
              <a:t>we didn’t have dynamic allocation</a:t>
            </a:r>
            <a:r>
              <a:rPr lang="en-US" dirty="0"/>
              <a:t>. So, we created </a:t>
            </a:r>
            <a:r>
              <a:rPr lang="en-US" b="1" dirty="0" err="1"/>
              <a:t>MemBlockNodes</a:t>
            </a:r>
            <a:r>
              <a:rPr lang="en-US" b="1" dirty="0"/>
              <a:t> </a:t>
            </a:r>
            <a:r>
              <a:rPr lang="en-US" dirty="0"/>
              <a:t>statically with a </a:t>
            </a:r>
            <a:r>
              <a:rPr lang="en-US" b="1" dirty="0">
                <a:solidFill>
                  <a:srgbClr val="FF0000"/>
                </a:solidFill>
              </a:rPr>
              <a:t>constant size</a:t>
            </a:r>
            <a:r>
              <a:rPr lang="en-US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Now, we have a </a:t>
            </a:r>
            <a:r>
              <a:rPr lang="en-US" b="1" dirty="0">
                <a:solidFill>
                  <a:srgbClr val="00B050"/>
                </a:solidFill>
              </a:rPr>
              <a:t>kernel heap </a:t>
            </a:r>
            <a:r>
              <a:rPr lang="en-US" dirty="0"/>
              <a:t>which can be utilized </a:t>
            </a:r>
            <a:r>
              <a:rPr lang="en-US" b="1" dirty="0">
                <a:solidFill>
                  <a:srgbClr val="00B050"/>
                </a:solidFill>
              </a:rPr>
              <a:t>to allocate arrays in it dynamically</a:t>
            </a:r>
            <a:r>
              <a:rPr lang="en-US" dirty="0"/>
              <a:t>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ECDED32-7E75-11C8-16F8-07DF4F43D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40121"/>
              </p:ext>
            </p:extLst>
          </p:nvPr>
        </p:nvGraphicFramePr>
        <p:xfrm>
          <a:off x="2113746" y="3406150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B316304-7A04-03A5-CF85-2B2A0F02E846}"/>
              </a:ext>
            </a:extLst>
          </p:cNvPr>
          <p:cNvSpPr/>
          <p:nvPr/>
        </p:nvSpPr>
        <p:spPr>
          <a:xfrm>
            <a:off x="2887469" y="3550646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2DE22E6-1FA5-179E-3EE0-6B7FC60BC3E0}"/>
              </a:ext>
            </a:extLst>
          </p:cNvPr>
          <p:cNvSpPr/>
          <p:nvPr/>
        </p:nvSpPr>
        <p:spPr>
          <a:xfrm>
            <a:off x="3749395" y="35568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21D252-4FD6-B51C-A037-1FDBC83E8C0B}"/>
              </a:ext>
            </a:extLst>
          </p:cNvPr>
          <p:cNvSpPr/>
          <p:nvPr/>
        </p:nvSpPr>
        <p:spPr>
          <a:xfrm>
            <a:off x="4603505" y="354873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B51848-2359-2A91-7F40-5DBF50AFFF97}"/>
              </a:ext>
            </a:extLst>
          </p:cNvPr>
          <p:cNvSpPr/>
          <p:nvPr/>
        </p:nvSpPr>
        <p:spPr>
          <a:xfrm>
            <a:off x="6393005" y="3548733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64B2A3-DC1A-612A-217A-46AF83854D99}"/>
              </a:ext>
            </a:extLst>
          </p:cNvPr>
          <p:cNvSpPr/>
          <p:nvPr/>
        </p:nvSpPr>
        <p:spPr>
          <a:xfrm>
            <a:off x="7218868" y="35568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8F152E1-34F0-8751-FE34-0E6AAC4E13D0}"/>
              </a:ext>
            </a:extLst>
          </p:cNvPr>
          <p:cNvSpPr/>
          <p:nvPr/>
        </p:nvSpPr>
        <p:spPr>
          <a:xfrm>
            <a:off x="2875190" y="3699460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343567-26B6-0C75-9802-AA3A36B37465}"/>
              </a:ext>
            </a:extLst>
          </p:cNvPr>
          <p:cNvSpPr/>
          <p:nvPr/>
        </p:nvSpPr>
        <p:spPr>
          <a:xfrm>
            <a:off x="3721148" y="370950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416E55C-F062-D6FB-07BB-39F9B0850AA0}"/>
              </a:ext>
            </a:extLst>
          </p:cNvPr>
          <p:cNvSpPr/>
          <p:nvPr/>
        </p:nvSpPr>
        <p:spPr>
          <a:xfrm>
            <a:off x="4595353" y="3717647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91D3315-1C68-94B7-AB9E-4114E51A81B0}"/>
              </a:ext>
            </a:extLst>
          </p:cNvPr>
          <p:cNvSpPr/>
          <p:nvPr/>
        </p:nvSpPr>
        <p:spPr>
          <a:xfrm>
            <a:off x="6364758" y="3709505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099340A-8709-E17E-40F4-8F57546D1B36}"/>
              </a:ext>
            </a:extLst>
          </p:cNvPr>
          <p:cNvSpPr/>
          <p:nvPr/>
        </p:nvSpPr>
        <p:spPr>
          <a:xfrm>
            <a:off x="7210716" y="3720510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491B16-DCAE-EC70-DFB4-33953C4A5E66}"/>
              </a:ext>
            </a:extLst>
          </p:cNvPr>
          <p:cNvSpPr txBox="1"/>
          <p:nvPr/>
        </p:nvSpPr>
        <p:spPr>
          <a:xfrm>
            <a:off x="1545992" y="4390524"/>
            <a:ext cx="2762054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AvailableMemBlocksList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95C20C7-D4DC-2C2E-5505-7391F8039B81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V="1">
            <a:off x="2112744" y="3690415"/>
            <a:ext cx="593743" cy="591738"/>
          </a:xfrm>
          <a:prstGeom prst="curvedConnector4">
            <a:avLst>
              <a:gd name="adj1" fmla="val 26146"/>
              <a:gd name="adj2" fmla="val 138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FA3F50-D529-B30F-7092-F1E7A2F8E4B5}"/>
              </a:ext>
            </a:extLst>
          </p:cNvPr>
          <p:cNvSpPr/>
          <p:nvPr/>
        </p:nvSpPr>
        <p:spPr>
          <a:xfrm>
            <a:off x="5472349" y="35568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0A7236F7-C1EE-C0C5-1F58-948BA3619E0B}"/>
              </a:ext>
            </a:extLst>
          </p:cNvPr>
          <p:cNvSpPr/>
          <p:nvPr/>
        </p:nvSpPr>
        <p:spPr>
          <a:xfrm>
            <a:off x="5437520" y="3699460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81354-C4BA-B6B0-03B0-5BD95296F59D}"/>
              </a:ext>
            </a:extLst>
          </p:cNvPr>
          <p:cNvSpPr txBox="1"/>
          <p:nvPr/>
        </p:nvSpPr>
        <p:spPr>
          <a:xfrm>
            <a:off x="163303" y="3530347"/>
            <a:ext cx="226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88156-7C5E-2431-3628-4C655283AF4F}"/>
              </a:ext>
            </a:extLst>
          </p:cNvPr>
          <p:cNvSpPr txBox="1"/>
          <p:nvPr/>
        </p:nvSpPr>
        <p:spPr>
          <a:xfrm>
            <a:off x="5912238" y="3080184"/>
            <a:ext cx="2046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endParaRPr lang="en-AE" sz="1400" b="1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C383883C-8081-5DEE-F68F-75F4439E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057" y="2425328"/>
            <a:ext cx="815942" cy="34362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A44DFA38-4BF9-6213-5F1C-E479F20B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057" y="2425328"/>
            <a:ext cx="815942" cy="1981637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71496AF5-B71D-CAD3-6467-E39E3A01F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079" y="4204493"/>
            <a:ext cx="1114654" cy="2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16F5364B-2A3D-4CCC-B3AE-0FD5B234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1600" y="5952170"/>
            <a:ext cx="2198206" cy="5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64C7F1-5464-9A21-4523-BBA324182A40}"/>
              </a:ext>
            </a:extLst>
          </p:cNvPr>
          <p:cNvGrpSpPr/>
          <p:nvPr/>
        </p:nvGrpSpPr>
        <p:grpSpPr>
          <a:xfrm>
            <a:off x="10085573" y="2491276"/>
            <a:ext cx="1711344" cy="1265089"/>
            <a:chOff x="1782262" y="2988251"/>
            <a:chExt cx="1711344" cy="126508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E688FE8-BCA9-B5DB-CB5C-E007B7179A8B}"/>
                </a:ext>
              </a:extLst>
            </p:cNvPr>
            <p:cNvGrpSpPr/>
            <p:nvPr/>
          </p:nvGrpSpPr>
          <p:grpSpPr>
            <a:xfrm>
              <a:off x="1782262" y="2988251"/>
              <a:ext cx="1711344" cy="1265089"/>
              <a:chOff x="1782262" y="2988251"/>
              <a:chExt cx="1711344" cy="1265089"/>
            </a:xfrm>
          </p:grpSpPr>
          <p:sp>
            <p:nvSpPr>
              <p:cNvPr id="37" name="Straight Connector 27">
                <a:extLst>
                  <a:ext uri="{FF2B5EF4-FFF2-40B4-BE49-F238E27FC236}">
                    <a16:creationId xmlns:a16="http://schemas.microsoft.com/office/drawing/2014/main" id="{EDF6D964-B26A-42CD-0D47-94DD4DB0B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262" y="2988251"/>
                <a:ext cx="1699572" cy="71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Straight Connector 26">
                <a:extLst>
                  <a:ext uri="{FF2B5EF4-FFF2-40B4-BE49-F238E27FC236}">
                    <a16:creationId xmlns:a16="http://schemas.microsoft.com/office/drawing/2014/main" id="{CDE4FBD8-6FBB-7A00-6E8B-F3616C7F6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4034" y="4253340"/>
                <a:ext cx="1699572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Text Box 28">
                <a:extLst>
                  <a:ext uri="{FF2B5EF4-FFF2-40B4-BE49-F238E27FC236}">
                    <a16:creationId xmlns:a16="http://schemas.microsoft.com/office/drawing/2014/main" id="{2B63CC29-6A12-2BCE-C52F-2D87FF6F3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746" y="2988969"/>
                <a:ext cx="815942" cy="12428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Arial" pitchFamily="34" charset="0"/>
                    <a:cs typeface="Arial" pitchFamily="34" charset="0"/>
                  </a:rPr>
                  <a:t>Kernel Heap</a:t>
                </a:r>
                <a:endParaRPr lang="en-US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Straight Arrow Connector 164">
              <a:extLst>
                <a:ext uri="{FF2B5EF4-FFF2-40B4-BE49-F238E27FC236}">
                  <a16:creationId xmlns:a16="http://schemas.microsoft.com/office/drawing/2014/main" id="{F0BF2F84-CD66-EA9F-F285-EE88DA94D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9399" y="3004047"/>
              <a:ext cx="11036" cy="1221292"/>
            </a:xfrm>
            <a:prstGeom prst="straightConnector1">
              <a:avLst/>
            </a:prstGeom>
            <a:noFill/>
            <a:ln w="9525">
              <a:solidFill>
                <a:srgbClr val="BC4542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Rectangle 23">
            <a:extLst>
              <a:ext uri="{FF2B5EF4-FFF2-40B4-BE49-F238E27FC236}">
                <a16:creationId xmlns:a16="http://schemas.microsoft.com/office/drawing/2014/main" id="{9365E5CA-6818-F351-E94A-5C550B796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756" y="4410554"/>
            <a:ext cx="826978" cy="14654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97B7DA52-8953-A539-702B-27459631F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7511"/>
              </p:ext>
            </p:extLst>
          </p:nvPr>
        </p:nvGraphicFramePr>
        <p:xfrm>
          <a:off x="6383829" y="3418132"/>
          <a:ext cx="2615364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409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1030955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KH Pages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C5B1103-6AD8-37AC-659F-D6BE8CDB3936}"/>
              </a:ext>
            </a:extLst>
          </p:cNvPr>
          <p:cNvGrpSpPr/>
          <p:nvPr/>
        </p:nvGrpSpPr>
        <p:grpSpPr>
          <a:xfrm>
            <a:off x="7829094" y="3537871"/>
            <a:ext cx="271304" cy="324409"/>
            <a:chOff x="7953028" y="4283433"/>
            <a:chExt cx="271304" cy="324409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A8C93C8-51A8-5ADF-7E24-29AB06B21077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Arrow: Left 43">
              <a:extLst>
                <a:ext uri="{FF2B5EF4-FFF2-40B4-BE49-F238E27FC236}">
                  <a16:creationId xmlns:a16="http://schemas.microsoft.com/office/drawing/2014/main" id="{0D83EDCC-F77D-1C33-7E02-B380E513CCC4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F2578A-B954-E7DA-FB42-E1D557C209D2}"/>
              </a:ext>
            </a:extLst>
          </p:cNvPr>
          <p:cNvGrpSpPr/>
          <p:nvPr/>
        </p:nvGrpSpPr>
        <p:grpSpPr>
          <a:xfrm>
            <a:off x="6301075" y="3526494"/>
            <a:ext cx="271304" cy="324409"/>
            <a:chOff x="7953028" y="4283433"/>
            <a:chExt cx="271304" cy="32440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4237FF6F-C2F5-0BB0-AFEA-65B327952459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Left 47">
              <a:extLst>
                <a:ext uri="{FF2B5EF4-FFF2-40B4-BE49-F238E27FC236}">
                  <a16:creationId xmlns:a16="http://schemas.microsoft.com/office/drawing/2014/main" id="{B84366B9-557F-CC0F-5904-E79F1D058DB2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C89A0E-479E-83E5-0D03-492EB932B962}"/>
                  </a:ext>
                </a:extLst>
              </p14:cNvPr>
              <p14:cNvContentPartPr/>
              <p14:nvPr/>
            </p14:nvContentPartPr>
            <p14:xfrm>
              <a:off x="261000" y="214560"/>
              <a:ext cx="11302920" cy="3647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C89A0E-479E-83E5-0D03-492EB932B9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640" y="205200"/>
                <a:ext cx="11321640" cy="36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21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13555 2.22222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8" grpId="0" animBg="1"/>
      <p:bldP spid="19" grpId="0" animBg="1"/>
      <p:bldP spid="21" grpId="0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Startup Code &amp; Changed Files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Continue on the startup code from MS1.</a:t>
            </a:r>
          </a:p>
          <a:p>
            <a:pPr lvl="1"/>
            <a:r>
              <a:rPr lang="en-US" dirty="0"/>
              <a:t>Before starting in MS2, </a:t>
            </a:r>
            <a:r>
              <a:rPr lang="en-US" b="1" u="sng" dirty="0"/>
              <a:t>SELECT ALL</a:t>
            </a:r>
            <a:r>
              <a:rPr lang="en-US" dirty="0"/>
              <a:t> in “Changed files” folder, </a:t>
            </a: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FOS_CODES/FOS_PROJECT_2022_TEMPLATE/</a:t>
            </a:r>
            <a:r>
              <a:rPr lang="en-US" dirty="0"/>
              <a:t>.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</a:rPr>
              <a:t>GOOGLE FORMS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FRIDAY of Week #8 (25/11/2022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MENTORS ONLY (+LECTURER) during the published weekly office hours.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C8B47A-1970-ED1E-7F3A-8D873073DD16}"/>
              </a:ext>
            </a:extLst>
          </p:cNvPr>
          <p:cNvSpPr txBox="1">
            <a:spLocks/>
          </p:cNvSpPr>
          <p:nvPr/>
        </p:nvSpPr>
        <p:spPr>
          <a:xfrm>
            <a:off x="702197" y="258735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/>
              <a:t>	</a:t>
            </a:r>
            <a:r>
              <a:rPr lang="en-US" sz="3800"/>
              <a:t>1- </a:t>
            </a:r>
            <a:r>
              <a:rPr lang="en-US" sz="3800" err="1"/>
              <a:t>initialize_dyn_block_system</a:t>
            </a:r>
            <a:endParaRPr lang="en-US" sz="38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5EC4AC-A93D-BF0A-F256-0E36C2912D7B}"/>
              </a:ext>
            </a:extLst>
          </p:cNvPr>
          <p:cNvSpPr txBox="1">
            <a:spLocks/>
          </p:cNvSpPr>
          <p:nvPr/>
        </p:nvSpPr>
        <p:spPr>
          <a:xfrm>
            <a:off x="262832" y="1505263"/>
            <a:ext cx="11929168" cy="477084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 err="1"/>
              <a:t>initialize_dyn_block_system</a:t>
            </a:r>
            <a:r>
              <a:rPr lang="en-US" b="1" dirty="0"/>
              <a:t>();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It initializes the dynamic blocking system by allocating </a:t>
            </a:r>
            <a:r>
              <a:rPr lang="en-US" sz="1700" b="1" dirty="0" err="1"/>
              <a:t>MemBlockNodes</a:t>
            </a:r>
            <a:r>
              <a:rPr lang="en-US" sz="1700" dirty="0"/>
              <a:t> array </a:t>
            </a:r>
            <a:r>
              <a:rPr lang="en-US" sz="1700" b="1" dirty="0">
                <a:solidFill>
                  <a:srgbClr val="00B050"/>
                </a:solidFill>
              </a:rPr>
              <a:t>dynamically </a:t>
            </a:r>
            <a:r>
              <a:rPr lang="en-US" sz="1700" dirty="0"/>
              <a:t>as follows: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two lists (</a:t>
            </a:r>
            <a:r>
              <a:rPr lang="en-US" sz="1700" b="1" dirty="0" err="1">
                <a:solidFill>
                  <a:srgbClr val="FF0000"/>
                </a:solidFill>
              </a:rPr>
              <a:t>AllocMemBlocksList</a:t>
            </a:r>
            <a:r>
              <a:rPr lang="en-US" sz="1700" dirty="0"/>
              <a:t> &amp;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r>
              <a:rPr lang="en-US" sz="1700" dirty="0"/>
              <a:t>) [</a:t>
            </a:r>
            <a:r>
              <a:rPr lang="en-US" sz="1700" b="1" i="1" dirty="0"/>
              <a:t>Hint: use LIST_INIT()</a:t>
            </a:r>
            <a:r>
              <a:rPr lang="en-US" sz="1700" dirty="0"/>
              <a:t>]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b="1" dirty="0"/>
              <a:t>Dynamically </a:t>
            </a:r>
            <a:r>
              <a:rPr lang="en-US" sz="1700" dirty="0"/>
              <a:t>allocate the array of </a:t>
            </a:r>
            <a:r>
              <a:rPr lang="en-US" sz="1700" b="1" dirty="0" err="1"/>
              <a:t>MemBlockNodes</a:t>
            </a:r>
            <a:r>
              <a:rPr lang="en-US" sz="1700" dirty="0"/>
              <a:t>. Remember to: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1. Set the global variable </a:t>
            </a:r>
            <a:r>
              <a:rPr lang="en-US" sz="1700" b="1" dirty="0"/>
              <a:t>“MAX_MEM_BLOCK_CNT” </a:t>
            </a:r>
            <a:r>
              <a:rPr lang="en-US" sz="1700" dirty="0"/>
              <a:t>with the number of pages in the kernel heap.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2. Allocate the required space for the </a:t>
            </a:r>
            <a:r>
              <a:rPr lang="en-US" sz="1700" b="1" dirty="0" err="1"/>
              <a:t>MemBlockNodes</a:t>
            </a:r>
            <a:r>
              <a:rPr lang="en-US" sz="1700" b="1" dirty="0"/>
              <a:t> </a:t>
            </a:r>
            <a:r>
              <a:rPr lang="en-US" sz="1700" dirty="0"/>
              <a:t>array. Allocation should be aligned on PAGE boundary (4KB).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HINT: you can use </a:t>
            </a:r>
            <a:r>
              <a:rPr lang="en-US" sz="1700" b="1" i="1" u="sng" dirty="0" err="1"/>
              <a:t>alloc_chunk</a:t>
            </a:r>
            <a:r>
              <a:rPr lang="en-US" sz="1700" b="1" i="1" u="sng" dirty="0"/>
              <a:t>(...) </a:t>
            </a:r>
            <a:r>
              <a:rPr lang="en-US" sz="1700" dirty="0"/>
              <a:t>function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</a:t>
            </a:r>
            <a:r>
              <a:rPr lang="en-US" sz="1700" b="1" dirty="0" err="1">
                <a:solidFill>
                  <a:srgbClr val="0070C0"/>
                </a:solidFill>
              </a:rPr>
              <a:t>AvailableMemBlocksList</a:t>
            </a:r>
            <a:r>
              <a:rPr lang="en-US" sz="1700" dirty="0"/>
              <a:t> by filling it with the </a:t>
            </a:r>
            <a:r>
              <a:rPr lang="en-US" sz="1700" b="1" dirty="0" err="1"/>
              <a:t>MemBlockNodes</a:t>
            </a:r>
            <a:endParaRPr lang="en-US" sz="1700" b="1" dirty="0"/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HINT: You can get BENEFIT from MS1 Functions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Insert a </a:t>
            </a:r>
            <a:r>
              <a:rPr lang="en-US" sz="1700" b="1" dirty="0"/>
              <a:t>new </a:t>
            </a:r>
            <a:r>
              <a:rPr lang="en-US" sz="1700" b="1" dirty="0" err="1"/>
              <a:t>MemBlock</a:t>
            </a:r>
            <a:r>
              <a:rPr lang="en-US" sz="1700" dirty="0"/>
              <a:t> with the </a:t>
            </a:r>
            <a:r>
              <a:rPr lang="en-US" sz="1700" b="1" dirty="0"/>
              <a:t>remaining heap size </a:t>
            </a:r>
            <a:r>
              <a:rPr lang="en-US" sz="1700" dirty="0"/>
              <a:t>into the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endParaRPr lang="en-US" sz="1700" b="1" dirty="0">
              <a:solidFill>
                <a:srgbClr val="31E92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5965C2-3E85-53FF-5E9C-92AD3375B39E}"/>
                  </a:ext>
                </a:extLst>
              </p14:cNvPr>
              <p14:cNvContentPartPr/>
              <p14:nvPr/>
            </p14:nvContentPartPr>
            <p14:xfrm>
              <a:off x="2812680" y="475200"/>
              <a:ext cx="8962920" cy="465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5965C2-3E85-53FF-5E9C-92AD3375B3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320" y="465840"/>
                <a:ext cx="8981640" cy="46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0794" y="1454301"/>
            <a:ext cx="8229600" cy="129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err="1"/>
              <a:t>Kmalloc</a:t>
            </a:r>
            <a:r>
              <a:rPr lang="en-US" b="1"/>
              <a:t>(): </a:t>
            </a:r>
            <a:r>
              <a:rPr lang="en-US"/>
              <a:t>dynamically allocate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err="1"/>
              <a:t>Kfree</a:t>
            </a:r>
            <a:r>
              <a:rPr lang="en-US" b="1"/>
              <a:t>(): </a:t>
            </a:r>
            <a:r>
              <a:rPr lang="en-US"/>
              <a:t>delete a previously allocated space</a:t>
            </a:r>
          </a:p>
        </p:txBody>
      </p:sp>
      <p:sp>
        <p:nvSpPr>
          <p:cNvPr id="8" name="Text Box 818"/>
          <p:cNvSpPr txBox="1">
            <a:spLocks noChangeArrowheads="1"/>
          </p:cNvSpPr>
          <p:nvPr/>
        </p:nvSpPr>
        <p:spPr bwMode="auto">
          <a:xfrm>
            <a:off x="4109978" y="2388041"/>
            <a:ext cx="3406775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Kfree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Remove ALL Pages BUT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Tables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051" name="Group 27"/>
          <p:cNvGrpSpPr>
            <a:grpSpLocks/>
          </p:cNvGrpSpPr>
          <p:nvPr/>
        </p:nvGrpSpPr>
        <p:grpSpPr bwMode="auto">
          <a:xfrm>
            <a:off x="4185715" y="3338199"/>
            <a:ext cx="1133210" cy="2987187"/>
            <a:chOff x="4775" y="2975"/>
            <a:chExt cx="1109" cy="1731"/>
          </a:xfrm>
        </p:grpSpPr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5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9054" name="Group 30"/>
          <p:cNvGrpSpPr>
            <a:grpSpLocks/>
          </p:cNvGrpSpPr>
          <p:nvPr/>
        </p:nvGrpSpPr>
        <p:grpSpPr bwMode="auto">
          <a:xfrm>
            <a:off x="4201434" y="5308065"/>
            <a:ext cx="1098914" cy="610149"/>
            <a:chOff x="7514" y="4000"/>
            <a:chExt cx="722" cy="586"/>
          </a:xfrm>
        </p:grpSpPr>
        <p:sp>
          <p:nvSpPr>
            <p:cNvPr id="129055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6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7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58" name="Group 34"/>
          <p:cNvGrpSpPr>
            <a:grpSpLocks/>
          </p:cNvGrpSpPr>
          <p:nvPr/>
        </p:nvGrpSpPr>
        <p:grpSpPr bwMode="auto">
          <a:xfrm>
            <a:off x="4200005" y="4886807"/>
            <a:ext cx="1098914" cy="421258"/>
            <a:chOff x="7548" y="3452"/>
            <a:chExt cx="769" cy="281"/>
          </a:xfrm>
        </p:grpSpPr>
        <p:sp>
          <p:nvSpPr>
            <p:cNvPr id="129059" name="Rectangle 814"/>
            <p:cNvSpPr>
              <a:spLocks noChangeArrowheads="1"/>
            </p:cNvSpPr>
            <p:nvPr/>
          </p:nvSpPr>
          <p:spPr bwMode="auto">
            <a:xfrm>
              <a:off x="7551" y="3452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0" name="Rectangle 814"/>
            <p:cNvSpPr>
              <a:spLocks noChangeArrowheads="1"/>
            </p:cNvSpPr>
            <p:nvPr/>
          </p:nvSpPr>
          <p:spPr bwMode="auto">
            <a:xfrm>
              <a:off x="7548" y="3594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61" name="Group 37"/>
          <p:cNvGrpSpPr>
            <a:grpSpLocks/>
          </p:cNvGrpSpPr>
          <p:nvPr/>
        </p:nvGrpSpPr>
        <p:grpSpPr bwMode="auto">
          <a:xfrm>
            <a:off x="6300659" y="3314213"/>
            <a:ext cx="1133210" cy="2595007"/>
            <a:chOff x="4775" y="2975"/>
            <a:chExt cx="1109" cy="173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6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00659" y="3823919"/>
            <a:ext cx="1110346" cy="2070308"/>
            <a:chOff x="4857682" y="4636279"/>
            <a:chExt cx="1110346" cy="2070308"/>
          </a:xfrm>
        </p:grpSpPr>
        <p:sp>
          <p:nvSpPr>
            <p:cNvPr id="129064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5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6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96372" y="4224188"/>
            <a:ext cx="1098914" cy="1449666"/>
            <a:chOff x="4853395" y="5036548"/>
            <a:chExt cx="1098914" cy="1449666"/>
          </a:xfrm>
        </p:grpSpPr>
        <p:sp>
          <p:nvSpPr>
            <p:cNvPr id="129067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8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94632" y="4329129"/>
            <a:ext cx="1006028" cy="1241285"/>
            <a:chOff x="3851655" y="5141488"/>
            <a:chExt cx="1006028" cy="1241285"/>
          </a:xfrm>
        </p:grpSpPr>
        <p:cxnSp>
          <p:nvCxnSpPr>
            <p:cNvPr id="129069" name="AutoShape 45"/>
            <p:cNvCxnSpPr>
              <a:cxnSpLocks noChangeShapeType="1"/>
            </p:cNvCxnSpPr>
            <p:nvPr/>
          </p:nvCxnSpPr>
          <p:spPr bwMode="auto">
            <a:xfrm flipV="1">
              <a:off x="3855942" y="5141488"/>
              <a:ext cx="997453" cy="66261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9070" name="AutoShape 46"/>
            <p:cNvCxnSpPr>
              <a:cxnSpLocks noChangeShapeType="1"/>
            </p:cNvCxnSpPr>
            <p:nvPr/>
          </p:nvCxnSpPr>
          <p:spPr bwMode="auto">
            <a:xfrm>
              <a:off x="3851655" y="6016984"/>
              <a:ext cx="1006028" cy="36578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496123" y="4384597"/>
            <a:ext cx="537310" cy="1253279"/>
            <a:chOff x="4053146" y="5196956"/>
            <a:chExt cx="537310" cy="1253279"/>
          </a:xfrm>
        </p:grpSpPr>
        <p:pic>
          <p:nvPicPr>
            <p:cNvPr id="6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3146" y="5196956"/>
              <a:ext cx="508730" cy="533693"/>
            </a:xfrm>
            <a:prstGeom prst="rect">
              <a:avLst/>
            </a:prstGeom>
            <a:noFill/>
          </p:spPr>
        </p:pic>
        <p:pic>
          <p:nvPicPr>
            <p:cNvPr id="9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1726" y="5916542"/>
              <a:ext cx="508730" cy="533693"/>
            </a:xfrm>
            <a:prstGeom prst="rect">
              <a:avLst/>
            </a:prstGeom>
            <a:noFill/>
          </p:spPr>
        </p:pic>
      </p:grpSp>
      <p:grpSp>
        <p:nvGrpSpPr>
          <p:cNvPr id="67" name="Group 66"/>
          <p:cNvGrpSpPr/>
          <p:nvPr/>
        </p:nvGrpSpPr>
        <p:grpSpPr>
          <a:xfrm>
            <a:off x="5295782" y="3891875"/>
            <a:ext cx="1020596" cy="1885984"/>
            <a:chOff x="3771782" y="3851908"/>
            <a:chExt cx="1020596" cy="1885984"/>
          </a:xfrm>
        </p:grpSpPr>
        <p:cxnSp>
          <p:nvCxnSpPr>
            <p:cNvPr id="56" name="AutoShape 45"/>
            <p:cNvCxnSpPr>
              <a:cxnSpLocks noChangeShapeType="1"/>
              <a:stCxn id="129057" idx="3"/>
              <a:endCxn id="129066" idx="1"/>
            </p:cNvCxnSpPr>
            <p:nvPr/>
          </p:nvCxnSpPr>
          <p:spPr bwMode="auto">
            <a:xfrm flipV="1">
              <a:off x="3771782" y="5713836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AutoShape 45"/>
            <p:cNvCxnSpPr>
              <a:cxnSpLocks noChangeShapeType="1"/>
              <a:stCxn id="129055" idx="3"/>
              <a:endCxn id="129065" idx="1"/>
            </p:cNvCxnSpPr>
            <p:nvPr/>
          </p:nvCxnSpPr>
          <p:spPr bwMode="auto">
            <a:xfrm flipV="1">
              <a:off x="3776348" y="4737149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AutoShape 45"/>
            <p:cNvCxnSpPr>
              <a:cxnSpLocks noChangeShapeType="1"/>
              <a:stCxn id="129056" idx="3"/>
              <a:endCxn id="129064" idx="1"/>
            </p:cNvCxnSpPr>
            <p:nvPr/>
          </p:nvCxnSpPr>
          <p:spPr bwMode="auto">
            <a:xfrm flipV="1">
              <a:off x="3776348" y="3851908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818"/>
          <p:cNvSpPr txBox="1">
            <a:spLocks noChangeArrowheads="1"/>
          </p:cNvSpPr>
          <p:nvPr/>
        </p:nvSpPr>
        <p:spPr bwMode="auto">
          <a:xfrm>
            <a:off x="4186177" y="2388042"/>
            <a:ext cx="3276600" cy="76199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kmalloc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ALL Pages Created in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309617" y="4216840"/>
            <a:ext cx="1098914" cy="1449666"/>
            <a:chOff x="4853395" y="5036548"/>
            <a:chExt cx="1098914" cy="1449666"/>
          </a:xfrm>
          <a:solidFill>
            <a:schemeClr val="bg1"/>
          </a:solidFill>
        </p:grpSpPr>
        <p:sp>
          <p:nvSpPr>
            <p:cNvPr id="73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0C8B47A-1970-ED1E-7F3A-8D873073DD16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/>
              <a:t>	</a:t>
            </a:r>
            <a:r>
              <a:rPr lang="en-US" sz="3800"/>
              <a:t>2 &amp; 3- kmalloc/kfree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04C6F-5D65-8A63-5826-0FA61C0CD5DD}"/>
              </a:ext>
            </a:extLst>
          </p:cNvPr>
          <p:cNvSpPr/>
          <p:nvPr/>
        </p:nvSpPr>
        <p:spPr>
          <a:xfrm>
            <a:off x="4204569" y="5930149"/>
            <a:ext cx="1108917" cy="399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A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725" y="1523999"/>
            <a:ext cx="10058400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/>
              <a:t>Allocate pages on 4KB granularity</a:t>
            </a:r>
          </a:p>
          <a:p>
            <a:pPr marL="0" indent="0"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6748006" y="1813772"/>
            <a:ext cx="4265119" cy="4267200"/>
            <a:chOff x="4953000" y="2286000"/>
            <a:chExt cx="4265119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909035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99811" y="5719624"/>
              <a:ext cx="20183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KERNEL_HEAP_START</a:t>
              </a:r>
              <a:endParaRPr lang="ar-EG" sz="16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2557006" y="4125898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4 KB</a:t>
              </a:r>
              <a:endParaRPr lang="ar-E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14103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(6 KB)</a:t>
              </a:r>
              <a:endParaRPr lang="ar-E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KB</a:t>
              </a:r>
              <a:endParaRPr lang="ar-EG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2557006" y="3692646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KB</a:t>
              </a:r>
              <a:endParaRPr lang="ar-E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14103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(1 KB)</a:t>
              </a:r>
              <a:endParaRPr lang="ar-E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2557006" y="3185370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KB</a:t>
              </a:r>
              <a:endParaRPr lang="ar-E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1410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(3 KB)</a:t>
              </a:r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7DBF4801-70CB-2E71-4F6B-81967C09DDE2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/>
              <a:t>	</a:t>
            </a:r>
            <a:r>
              <a:rPr lang="en-US" sz="3800"/>
              <a:t> 2 &amp; 3- </a:t>
            </a:r>
            <a:r>
              <a:rPr lang="en-US" sz="3800" b="1">
                <a:solidFill>
                  <a:srgbClr val="FF0000"/>
                </a:solidFill>
              </a:rPr>
              <a:t>kmalloc</a:t>
            </a:r>
            <a:r>
              <a:rPr lang="en-US" sz="3800"/>
              <a:t>/kfree (Cont.)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B2A103-7F2F-808C-76FF-58AC0BF62828}"/>
              </a:ext>
            </a:extLst>
          </p:cNvPr>
          <p:cNvSpPr/>
          <p:nvPr/>
        </p:nvSpPr>
        <p:spPr>
          <a:xfrm>
            <a:off x="6748006" y="4861771"/>
            <a:ext cx="1981200" cy="5871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F13F5F-6505-E9B3-E25F-BE48686375B8}"/>
                  </a:ext>
                </a:extLst>
              </p14:cNvPr>
              <p14:cNvContentPartPr/>
              <p14:nvPr/>
            </p14:nvContentPartPr>
            <p14:xfrm>
              <a:off x="4097880" y="4934880"/>
              <a:ext cx="366840" cy="9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F13F5F-6505-E9B3-E25F-BE4868637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8520" y="4925520"/>
                <a:ext cx="38556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755394"/>
            <a:ext cx="4343498" cy="4926874"/>
            <a:chOff x="4953000" y="1702526"/>
            <a:chExt cx="4343498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201830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KERNEL_HEAP_START</a:t>
              </a:r>
              <a:endParaRPr lang="ar-EG" sz="16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91661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33872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2" y="2888994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kmalloc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2" y="3744199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kmalloc(1 MB)</a:t>
              </a:r>
              <a:endParaRPr lang="ar-EG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3872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ptr4</a:t>
              </a:r>
              <a:r>
                <a:rPr lang="en-US"/>
                <a:t> = kmalloc (2 MB)</a:t>
              </a:r>
              <a:endParaRPr lang="ar-EG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74521-15FD-2F5E-4514-80CFE1EB5943}"/>
              </a:ext>
            </a:extLst>
          </p:cNvPr>
          <p:cNvSpPr txBox="1">
            <a:spLocks/>
          </p:cNvSpPr>
          <p:nvPr/>
        </p:nvSpPr>
        <p:spPr>
          <a:xfrm>
            <a:off x="1097280" y="172338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 sz="3800"/>
              <a:t>	 2 &amp; 3- </a:t>
            </a:r>
            <a:r>
              <a:rPr lang="en-US" sz="3800" b="1">
                <a:solidFill>
                  <a:srgbClr val="FF0000"/>
                </a:solidFill>
              </a:rPr>
              <a:t>kmalloc</a:t>
            </a:r>
            <a:r>
              <a:rPr lang="en-US" sz="3800"/>
              <a:t>/</a:t>
            </a:r>
            <a:r>
              <a:rPr lang="en-US" sz="3800" b="1">
                <a:solidFill>
                  <a:srgbClr val="FF0000"/>
                </a:solidFill>
              </a:rPr>
              <a:t>kfree</a:t>
            </a:r>
            <a:r>
              <a:rPr lang="en-US" sz="3800"/>
              <a:t> (Cont.)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1689004"/>
            <a:ext cx="3657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/>
              <a:t>FIRST FIT </a:t>
            </a:r>
            <a:r>
              <a:rPr lang="en-US" sz="280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4A3C9-D7FF-23B0-1EFE-C607D80FA29B}"/>
              </a:ext>
            </a:extLst>
          </p:cNvPr>
          <p:cNvSpPr txBox="1"/>
          <p:nvPr/>
        </p:nvSpPr>
        <p:spPr>
          <a:xfrm>
            <a:off x="575718" y="4725311"/>
            <a:ext cx="6639706" cy="1347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1913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you need to check which strategy is currently selected to apply its code using the given functions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isKHeapPlacementStrategyFIRSTFIT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isKHeapPlacementStrategyBESTFIT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0B0C7-F432-8631-C6EC-A8A37A2B51D5}"/>
              </a:ext>
            </a:extLst>
          </p:cNvPr>
          <p:cNvSpPr/>
          <p:nvPr/>
        </p:nvSpPr>
        <p:spPr>
          <a:xfrm>
            <a:off x="7848500" y="4239083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9B7E78-40AF-EAE2-1CAF-B54A0E881E95}"/>
                  </a:ext>
                </a:extLst>
              </p14:cNvPr>
              <p14:cNvContentPartPr/>
              <p14:nvPr/>
            </p14:nvContentPartPr>
            <p14:xfrm>
              <a:off x="353880" y="772200"/>
              <a:ext cx="10140120" cy="5272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9B7E78-40AF-EAE2-1CAF-B54A0E881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520" y="762840"/>
                <a:ext cx="10158840" cy="52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6627472" y="1320561"/>
            <a:ext cx="4343498" cy="4926874"/>
            <a:chOff x="4953000" y="1702526"/>
            <a:chExt cx="4343498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MemBlockNodes</a:t>
              </a:r>
              <a:endParaRPr lang="en-AE" sz="18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201830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KERNEL_HEAP_START</a:t>
              </a:r>
              <a:endParaRPr lang="ar-EG" sz="16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441657"/>
              <a:ext cx="191661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36472" y="4606573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33872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2436472" y="3454161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kmalloc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36472" y="3184977"/>
            <a:ext cx="6148063" cy="395458"/>
            <a:chOff x="762000" y="3566942"/>
            <a:chExt cx="6148063" cy="3954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3593068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356694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36472" y="4190035"/>
            <a:ext cx="6148063" cy="557348"/>
            <a:chOff x="762000" y="4572000"/>
            <a:chExt cx="6148063" cy="55734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4988616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4616948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4572000"/>
              <a:ext cx="233872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ptr4</a:t>
              </a:r>
              <a:r>
                <a:rPr lang="en-US"/>
                <a:t> = kmalloc (2 MB)</a:t>
              </a:r>
              <a:endParaRPr lang="ar-EG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476001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212503D5-DB52-BDE5-1C1A-EDE073D13313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 sz="3800"/>
              <a:t>	 2 &amp; 3- </a:t>
            </a:r>
            <a:r>
              <a:rPr lang="en-US" sz="3800" b="1">
                <a:solidFill>
                  <a:srgbClr val="FF0000"/>
                </a:solidFill>
              </a:rPr>
              <a:t>kmalloc</a:t>
            </a:r>
            <a:r>
              <a:rPr lang="en-US" sz="3800"/>
              <a:t>/</a:t>
            </a:r>
            <a:r>
              <a:rPr lang="en-US" sz="3800" b="1">
                <a:solidFill>
                  <a:srgbClr val="FF0000"/>
                </a:solidFill>
              </a:rPr>
              <a:t>kfree</a:t>
            </a:r>
            <a:r>
              <a:rPr lang="en-US" sz="3800"/>
              <a:t> (Cont.)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385E639-D9DD-C150-6743-E26C416EC6D2}"/>
              </a:ext>
            </a:extLst>
          </p:cNvPr>
          <p:cNvSpPr txBox="1">
            <a:spLocks/>
          </p:cNvSpPr>
          <p:nvPr/>
        </p:nvSpPr>
        <p:spPr>
          <a:xfrm>
            <a:off x="556868" y="1580499"/>
            <a:ext cx="3657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/>
              <a:t>BEST FIT </a:t>
            </a:r>
            <a:r>
              <a:rPr lang="en-US" sz="280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522" y="1460901"/>
            <a:ext cx="10812152" cy="198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kheap_physical_address</a:t>
            </a:r>
            <a:r>
              <a:rPr lang="en-US" b="1" dirty="0"/>
              <a:t>(): </a:t>
            </a:r>
            <a:r>
              <a:rPr lang="en-US" dirty="0"/>
              <a:t>find physical address of the given kernel virtual address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kheap_virtual_address</a:t>
            </a:r>
            <a:r>
              <a:rPr lang="en-US" b="1" dirty="0"/>
              <a:t>(): </a:t>
            </a:r>
            <a:r>
              <a:rPr lang="en-US" dirty="0"/>
              <a:t>find kernel virtual address of the given physical one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Text Box 818"/>
          <p:cNvSpPr txBox="1">
            <a:spLocks noChangeArrowheads="1"/>
          </p:cNvSpPr>
          <p:nvPr/>
        </p:nvSpPr>
        <p:spPr bwMode="auto">
          <a:xfrm>
            <a:off x="3897775" y="2583551"/>
            <a:ext cx="3886200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err="1"/>
              <a:t>kheap_physical_address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>
                <a:ea typeface="Times New Roman"/>
                <a:cs typeface="Arial"/>
              </a:rPr>
              <a:t>Get </a:t>
            </a:r>
            <a:r>
              <a:rPr lang="en-US" sz="2000" b="1">
                <a:solidFill>
                  <a:srgbClr val="FF0000"/>
                </a:solidFill>
                <a:ea typeface="Times New Roman"/>
                <a:cs typeface="Arial"/>
              </a:rPr>
              <a:t>pa</a:t>
            </a:r>
            <a:r>
              <a:rPr lang="en-US" sz="2000" b="1">
                <a:ea typeface="Times New Roman"/>
                <a:cs typeface="Arial"/>
              </a:rPr>
              <a:t> of the given </a:t>
            </a:r>
            <a:r>
              <a:rPr lang="en-US" sz="2000" b="1" err="1">
                <a:solidFill>
                  <a:srgbClr val="00B050"/>
                </a:solidFill>
                <a:ea typeface="Times New Roman"/>
                <a:cs typeface="Arial"/>
              </a:rPr>
              <a:t>va</a:t>
            </a:r>
            <a:endParaRPr lang="en-US" sz="320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278313" y="3503800"/>
            <a:ext cx="1133210" cy="2987037"/>
            <a:chOff x="4775" y="2975"/>
            <a:chExt cx="1109" cy="1731"/>
          </a:xfrm>
        </p:grpSpPr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294032" y="5473666"/>
            <a:ext cx="1098914" cy="610149"/>
            <a:chOff x="7514" y="4000"/>
            <a:chExt cx="722" cy="586"/>
          </a:xfrm>
        </p:grpSpPr>
        <p:sp>
          <p:nvSpPr>
            <p:cNvPr id="10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6393257" y="3479814"/>
            <a:ext cx="1133210" cy="2595007"/>
            <a:chOff x="4775" y="2975"/>
            <a:chExt cx="1109" cy="1731"/>
          </a:xfrm>
        </p:grpSpPr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93257" y="3989520"/>
            <a:ext cx="1110346" cy="2070308"/>
            <a:chOff x="4857682" y="4636279"/>
            <a:chExt cx="1110346" cy="2070308"/>
          </a:xfrm>
        </p:grpSpPr>
        <p:sp>
          <p:nvSpPr>
            <p:cNvPr id="20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8380" y="4057476"/>
            <a:ext cx="1020596" cy="1885984"/>
            <a:chOff x="3864380" y="4017509"/>
            <a:chExt cx="1020596" cy="1885984"/>
          </a:xfrm>
        </p:grpSpPr>
        <p:cxnSp>
          <p:nvCxnSpPr>
            <p:cNvPr id="33" name="AutoShape 45"/>
            <p:cNvCxnSpPr>
              <a:cxnSpLocks noChangeShapeType="1"/>
              <a:stCxn id="12" idx="3"/>
              <a:endCxn id="22" idx="1"/>
            </p:cNvCxnSpPr>
            <p:nvPr/>
          </p:nvCxnSpPr>
          <p:spPr bwMode="auto">
            <a:xfrm flipV="1">
              <a:off x="3864380" y="5879437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AutoShape 45"/>
            <p:cNvCxnSpPr>
              <a:cxnSpLocks noChangeShapeType="1"/>
              <a:stCxn id="10" idx="3"/>
              <a:endCxn id="21" idx="1"/>
            </p:cNvCxnSpPr>
            <p:nvPr/>
          </p:nvCxnSpPr>
          <p:spPr bwMode="auto">
            <a:xfrm flipV="1">
              <a:off x="3868946" y="4902750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AutoShape 45"/>
            <p:cNvCxnSpPr>
              <a:cxnSpLocks noChangeShapeType="1"/>
              <a:stCxn id="11" idx="3"/>
              <a:endCxn id="20" idx="1"/>
            </p:cNvCxnSpPr>
            <p:nvPr/>
          </p:nvCxnSpPr>
          <p:spPr bwMode="auto">
            <a:xfrm flipV="1">
              <a:off x="3868946" y="4017509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flipH="1">
            <a:off x="7504575" y="4047797"/>
            <a:ext cx="955040" cy="215444"/>
            <a:chOff x="7077075" y="3956022"/>
            <a:chExt cx="304800" cy="138269"/>
          </a:xfrm>
        </p:grpSpPr>
        <p:sp>
          <p:nvSpPr>
            <p:cNvPr id="132104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10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3333895" y="5545765"/>
            <a:ext cx="955040" cy="215444"/>
            <a:chOff x="7077075" y="3956031"/>
            <a:chExt cx="304800" cy="138269"/>
          </a:xfrm>
        </p:grpSpPr>
        <p:sp>
          <p:nvSpPr>
            <p:cNvPr id="51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 flipH="1">
            <a:off x="7514735" y="4949320"/>
            <a:ext cx="955040" cy="215444"/>
            <a:chOff x="7077075" y="3956031"/>
            <a:chExt cx="304800" cy="138269"/>
          </a:xfrm>
        </p:grpSpPr>
        <p:sp>
          <p:nvSpPr>
            <p:cNvPr id="54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3333895" y="5745415"/>
            <a:ext cx="955040" cy="215444"/>
            <a:chOff x="7077075" y="3956022"/>
            <a:chExt cx="304800" cy="138269"/>
          </a:xfrm>
        </p:grpSpPr>
        <p:sp>
          <p:nvSpPr>
            <p:cNvPr id="57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9" name="Text Box 818"/>
          <p:cNvSpPr txBox="1">
            <a:spLocks noChangeArrowheads="1"/>
          </p:cNvSpPr>
          <p:nvPr/>
        </p:nvSpPr>
        <p:spPr bwMode="auto">
          <a:xfrm>
            <a:off x="3897775" y="2583551"/>
            <a:ext cx="3810000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err="1"/>
              <a:t>kheap_virtual_address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>
                <a:ea typeface="Times New Roman"/>
                <a:cs typeface="Arial"/>
              </a:rPr>
              <a:t>Get </a:t>
            </a:r>
            <a:r>
              <a:rPr lang="en-US" sz="2000" b="1" err="1">
                <a:solidFill>
                  <a:srgbClr val="FF0000"/>
                </a:solidFill>
                <a:ea typeface="Times New Roman"/>
                <a:cs typeface="Arial"/>
              </a:rPr>
              <a:t>va</a:t>
            </a:r>
            <a:r>
              <a:rPr lang="en-US" sz="2000" b="1">
                <a:ea typeface="Times New Roman"/>
                <a:cs typeface="Arial"/>
              </a:rPr>
              <a:t> of the given </a:t>
            </a:r>
            <a:r>
              <a:rPr lang="en-US" sz="2000" b="1">
                <a:solidFill>
                  <a:srgbClr val="00B050"/>
                </a:solidFill>
                <a:ea typeface="Times New Roman"/>
                <a:cs typeface="Arial"/>
              </a:rPr>
              <a:t>pa</a:t>
            </a:r>
            <a:endParaRPr lang="en-US" sz="320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705867-37AD-CF69-2967-3E7B59D06A8C}"/>
              </a:ext>
            </a:extLst>
          </p:cNvPr>
          <p:cNvSpPr txBox="1">
            <a:spLocks/>
          </p:cNvSpPr>
          <p:nvPr/>
        </p:nvSpPr>
        <p:spPr>
          <a:xfrm>
            <a:off x="960794" y="-4222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MS2: </a:t>
            </a:r>
            <a:r>
              <a:rPr lang="en-US" sz="4800" dirty="0"/>
              <a:t>Kernel Heap</a:t>
            </a:r>
          </a:p>
          <a:p>
            <a:r>
              <a:rPr lang="en-US" sz="3600" dirty="0"/>
              <a:t>	4 &amp; 5- </a:t>
            </a:r>
            <a:r>
              <a:rPr lang="en-US" sz="3600" dirty="0" err="1"/>
              <a:t>kheap_physical_address</a:t>
            </a:r>
            <a:r>
              <a:rPr lang="en-US" sz="3600" dirty="0"/>
              <a:t>/</a:t>
            </a:r>
            <a:r>
              <a:rPr lang="en-US" sz="3600" dirty="0" err="1"/>
              <a:t>kheap_virtual_address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33F2F-78E6-C50C-ED0D-001D0B8D6A0B}"/>
              </a:ext>
            </a:extLst>
          </p:cNvPr>
          <p:cNvSpPr/>
          <p:nvPr/>
        </p:nvSpPr>
        <p:spPr>
          <a:xfrm>
            <a:off x="4297167" y="6091438"/>
            <a:ext cx="1108917" cy="399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AE" sz="1200" b="1" dirty="0"/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FED2C670-7210-6FB5-6335-DE446D9CFF9E}"/>
              </a:ext>
            </a:extLst>
          </p:cNvPr>
          <p:cNvSpPr/>
          <p:nvPr/>
        </p:nvSpPr>
        <p:spPr>
          <a:xfrm>
            <a:off x="2942133" y="2535324"/>
            <a:ext cx="5797484" cy="914400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</a:t>
            </a:r>
            <a:r>
              <a:rPr lang="en-US" sz="2800" b="1" dirty="0"/>
              <a:t>: Both MUST be Efficient ~O(1)</a:t>
            </a:r>
            <a:endParaRPr lang="en-A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9" grpId="0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7264080" y="1665088"/>
            <a:ext cx="4343497" cy="4461075"/>
            <a:chOff x="4953000" y="2168325"/>
            <a:chExt cx="4343497" cy="4461075"/>
          </a:xfrm>
        </p:grpSpPr>
        <p:sp>
          <p:nvSpPr>
            <p:cNvPr id="5" name="Rectangle 4"/>
            <p:cNvSpPr/>
            <p:nvPr/>
          </p:nvSpPr>
          <p:spPr>
            <a:xfrm>
              <a:off x="4953000" y="4232999"/>
              <a:ext cx="1981200" cy="7753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4996674"/>
              <a:ext cx="1981200" cy="870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20183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KERNEL_HEAP_START</a:t>
              </a:r>
              <a:endParaRPr lang="ar-EG" sz="1600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657600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2362200"/>
              <a:ext cx="19812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907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2168325"/>
              <a:ext cx="1981200" cy="2024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4 KB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9474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205336"/>
              <a:ext cx="191661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8958" y="1466781"/>
            <a:ext cx="3657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/>
              <a:t>NEXT FIT </a:t>
            </a:r>
            <a:r>
              <a:rPr lang="en-US" sz="2800"/>
              <a:t>Strategy</a:t>
            </a:r>
          </a:p>
          <a:p>
            <a:pPr marL="0" indent="0"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3080" y="2950494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11378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073080" y="2467167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218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3086143" y="2201556"/>
            <a:ext cx="6148063" cy="431074"/>
            <a:chOff x="762000" y="4128475"/>
            <a:chExt cx="6148063" cy="431074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128475"/>
              <a:ext cx="211378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(1 MB)</a:t>
              </a:r>
              <a:endParaRPr lang="ar-EG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90217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3071091" y="1756024"/>
            <a:ext cx="6148063" cy="627006"/>
            <a:chOff x="762000" y="3439115"/>
            <a:chExt cx="6148063" cy="627006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439115"/>
              <a:ext cx="211218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(2 MB)</a:t>
              </a:r>
              <a:endParaRPr lang="ar-EG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92280" y="3547030"/>
            <a:ext cx="2958737" cy="445532"/>
            <a:chOff x="1981200" y="4953000"/>
            <a:chExt cx="2958737" cy="445532"/>
          </a:xfrm>
        </p:grpSpPr>
        <p:sp>
          <p:nvSpPr>
            <p:cNvPr id="44" name="TextBox 43"/>
            <p:cNvSpPr txBox="1"/>
            <p:nvPr/>
          </p:nvSpPr>
          <p:spPr>
            <a:xfrm>
              <a:off x="1981200" y="5029200"/>
              <a:ext cx="907813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err="1"/>
                <a:t>kfree</a:t>
              </a:r>
              <a:r>
                <a:rPr lang="en-US"/>
                <a:t>(</a:t>
              </a:r>
              <a:r>
                <a:rPr lang="en-US" b="1"/>
                <a:t>x</a:t>
              </a:r>
              <a:r>
                <a:rPr lang="en-US"/>
                <a:t>)</a:t>
              </a:r>
              <a:endParaRPr lang="ar-EG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330337" y="518020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985878" y="4953000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x</a:t>
              </a:r>
              <a:endParaRPr lang="ar-EG" sz="1600" b="1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64079" y="3394631"/>
            <a:ext cx="2895600" cy="395133"/>
            <a:chOff x="4953000" y="4800600"/>
            <a:chExt cx="2895600" cy="395133"/>
          </a:xfrm>
        </p:grpSpPr>
        <p:sp>
          <p:nvSpPr>
            <p:cNvPr id="52" name="Rectangle 51"/>
            <p:cNvSpPr/>
            <p:nvPr/>
          </p:nvSpPr>
          <p:spPr>
            <a:xfrm>
              <a:off x="4953000" y="4821600"/>
              <a:ext cx="19812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49738" y="4857179"/>
              <a:ext cx="69886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/>
                <a:t>2 MB</a:t>
              </a:r>
              <a:endParaRPr lang="ar-EG" sz="1600" b="1"/>
            </a:p>
          </p:txBody>
        </p:sp>
        <p:sp>
          <p:nvSpPr>
            <p:cNvPr id="58" name="Right Brace 57"/>
            <p:cNvSpPr/>
            <p:nvPr/>
          </p:nvSpPr>
          <p:spPr>
            <a:xfrm>
              <a:off x="6973388" y="4800600"/>
              <a:ext cx="239495" cy="3876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693669" y="1477962"/>
            <a:ext cx="6988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/>
              <a:t>4 GB</a:t>
            </a:r>
            <a:endParaRPr lang="ar-EG" sz="1600" b="1"/>
          </a:p>
        </p:txBody>
      </p:sp>
      <p:grpSp>
        <p:nvGrpSpPr>
          <p:cNvPr id="61" name="Group 46"/>
          <p:cNvGrpSpPr/>
          <p:nvPr/>
        </p:nvGrpSpPr>
        <p:grpSpPr>
          <a:xfrm>
            <a:off x="3073080" y="3508438"/>
            <a:ext cx="6148063" cy="431074"/>
            <a:chOff x="762000" y="4128475"/>
            <a:chExt cx="6148063" cy="43107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000" y="4128475"/>
              <a:ext cx="211378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ptr5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(1 MB)</a:t>
              </a:r>
              <a:endParaRPr lang="ar-EG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33800" y="4190217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ptr5</a:t>
              </a:r>
              <a:endParaRPr lang="ar-EG" sz="1600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4E4803-065C-69CD-B1C4-05C824EF63EA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</a:t>
            </a:r>
            <a:r>
              <a:rPr lang="en-US" sz="4800" b="1"/>
              <a:t>BONUS</a:t>
            </a:r>
          </a:p>
          <a:p>
            <a:r>
              <a:rPr lang="en-US"/>
              <a:t>	</a:t>
            </a:r>
            <a:r>
              <a:rPr lang="fr-FR" sz="3800"/>
              <a:t> Bonus 3- </a:t>
            </a:r>
            <a:r>
              <a:rPr lang="en-US" sz="3800"/>
              <a:t>kmalloc using </a:t>
            </a:r>
            <a:r>
              <a:rPr lang="en-US" sz="3800" b="1"/>
              <a:t>NEXT FIT</a:t>
            </a:r>
            <a:r>
              <a:rPr lang="en-US" sz="3800"/>
              <a:t> 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40E877-44E7-6E0C-8790-2408038268E3}"/>
              </a:ext>
            </a:extLst>
          </p:cNvPr>
          <p:cNvSpPr/>
          <p:nvPr/>
        </p:nvSpPr>
        <p:spPr>
          <a:xfrm>
            <a:off x="7275154" y="4490956"/>
            <a:ext cx="1981200" cy="860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800" b="1" dirty="0"/>
          </a:p>
        </p:txBody>
      </p:sp>
    </p:spTree>
    <p:extLst>
      <p:ext uri="{BB962C8B-B14F-4D97-AF65-F5344CB8AC3E}">
        <p14:creationId xmlns:p14="http://schemas.microsoft.com/office/powerpoint/2010/main" val="2622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9899473" y="6459785"/>
            <a:ext cx="131399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4803-065C-69CD-B1C4-05C824EF63EA}"/>
              </a:ext>
            </a:extLst>
          </p:cNvPr>
          <p:cNvSpPr txBox="1">
            <a:spLocks/>
          </p:cNvSpPr>
          <p:nvPr/>
        </p:nvSpPr>
        <p:spPr>
          <a:xfrm>
            <a:off x="952463" y="-15797"/>
            <a:ext cx="11111382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</a:t>
            </a:r>
            <a:r>
              <a:rPr lang="en-US" sz="4800" b="1"/>
              <a:t>BONUS</a:t>
            </a:r>
          </a:p>
          <a:p>
            <a:r>
              <a:rPr lang="en-US"/>
              <a:t>	</a:t>
            </a:r>
            <a:r>
              <a:rPr lang="fr-FR" sz="3800"/>
              <a:t> Bonus 4- </a:t>
            </a:r>
            <a:r>
              <a:rPr lang="en-US" sz="3800" err="1"/>
              <a:t>krealloc</a:t>
            </a:r>
            <a:r>
              <a:rPr lang="en-US" sz="3800"/>
              <a:t> using </a:t>
            </a:r>
            <a:r>
              <a:rPr lang="en-US" sz="3800" b="1"/>
              <a:t>FIRST FIT</a:t>
            </a:r>
            <a:r>
              <a:rPr lang="en-US" sz="3800"/>
              <a:t> strategy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1C7CCD9-B485-9630-7E52-6830F9C022FA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1734801" cy="374072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Calibri" panose="020F0502020204030204" pitchFamily="34" charset="0"/>
              <a:buNone/>
            </a:pPr>
            <a:r>
              <a:rPr lang="en-US" sz="3500" b="1" dirty="0"/>
              <a:t>Kernel </a:t>
            </a:r>
            <a:r>
              <a:rPr lang="en-US" sz="3500" b="1" dirty="0" err="1"/>
              <a:t>Realloc</a:t>
            </a:r>
            <a:endParaRPr lang="en-US" sz="3500" b="1" dirty="0"/>
          </a:p>
          <a:p>
            <a:pPr lvl="1"/>
            <a:r>
              <a:rPr lang="en-US" sz="2400" dirty="0"/>
              <a:t>Attempts to </a:t>
            </a:r>
            <a:r>
              <a:rPr lang="en-US" sz="2400" b="1" dirty="0"/>
              <a:t>resize</a:t>
            </a:r>
            <a:r>
              <a:rPr lang="en-US" sz="2400" dirty="0"/>
              <a:t> the </a:t>
            </a:r>
            <a:r>
              <a:rPr lang="en-US" sz="2400" b="1" dirty="0"/>
              <a:t>allocated space </a:t>
            </a:r>
            <a:r>
              <a:rPr lang="en-US" sz="2400" dirty="0"/>
              <a:t>at given virtual address to "</a:t>
            </a:r>
            <a:r>
              <a:rPr lang="en-US" sz="2400" b="1" dirty="0"/>
              <a:t>new size</a:t>
            </a:r>
            <a:r>
              <a:rPr lang="en-US" sz="2400" dirty="0"/>
              <a:t>" bytes, </a:t>
            </a:r>
            <a:r>
              <a:rPr lang="en-US" sz="2400" b="1" dirty="0"/>
              <a:t>possibly moving </a:t>
            </a:r>
            <a:r>
              <a:rPr lang="en-US" sz="2400" dirty="0"/>
              <a:t>it in the heap.</a:t>
            </a:r>
          </a:p>
          <a:p>
            <a:pPr lvl="2"/>
            <a:r>
              <a:rPr lang="en-US" sz="1800" dirty="0"/>
              <a:t>If successful, returns the new virtual address, in which case the old virtual address must no longer be accessed.</a:t>
            </a:r>
          </a:p>
          <a:p>
            <a:pPr lvl="2"/>
            <a:r>
              <a:rPr lang="en-US" sz="1800" dirty="0"/>
              <a:t>On failure, returns a null pointer, and the old virtual address remains valid.</a:t>
            </a:r>
          </a:p>
          <a:p>
            <a:pPr lvl="1"/>
            <a:r>
              <a:rPr lang="en-US" sz="2400" dirty="0"/>
              <a:t>A call with </a:t>
            </a:r>
            <a:r>
              <a:rPr lang="en-US" sz="2400" dirty="0" err="1"/>
              <a:t>virtual_address</a:t>
            </a:r>
            <a:r>
              <a:rPr lang="en-US" sz="2400" dirty="0"/>
              <a:t> = null is equivalent to </a:t>
            </a:r>
            <a:r>
              <a:rPr lang="en-US" sz="2400" dirty="0" err="1"/>
              <a:t>kmalloc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A call with </a:t>
            </a:r>
            <a:r>
              <a:rPr lang="en-US" sz="2400" dirty="0" err="1"/>
              <a:t>new_size</a:t>
            </a:r>
            <a:r>
              <a:rPr lang="en-US" sz="2400" dirty="0"/>
              <a:t> = zero is equivalent to </a:t>
            </a:r>
            <a:r>
              <a:rPr lang="en-US" sz="2400" dirty="0" err="1"/>
              <a:t>kfree</a:t>
            </a:r>
            <a:r>
              <a:rPr lang="en-US" sz="2400" dirty="0"/>
              <a:t>()</a:t>
            </a:r>
          </a:p>
          <a:p>
            <a:endParaRPr lang="ar-E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B90F41-3246-DC08-99CB-364F56C352BF}"/>
                  </a:ext>
                </a:extLst>
              </p14:cNvPr>
              <p14:cNvContentPartPr/>
              <p14:nvPr/>
            </p14:nvContentPartPr>
            <p14:xfrm>
              <a:off x="920160" y="2450520"/>
              <a:ext cx="9272160" cy="40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B90F41-3246-DC08-99CB-364F56C352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800" y="2441160"/>
                <a:ext cx="929088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8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</a:t>
            </a:r>
            <a:r>
              <a:rPr lang="en-US" sz="4800"/>
              <a:t>Kernel Heap </a:t>
            </a:r>
            <a:br>
              <a:rPr lang="fr-FR"/>
            </a:br>
            <a:r>
              <a:rPr lang="fr-FR"/>
              <a:t>				</a:t>
            </a:r>
            <a:r>
              <a:rPr lang="fr-FR" sz="3600" err="1"/>
              <a:t>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30 sec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Before testing any of the </a:t>
            </a:r>
            <a:r>
              <a:rPr lang="en-US" dirty="0" err="1">
                <a:solidFill>
                  <a:schemeClr val="tx1"/>
                </a:solidFill>
              </a:rPr>
              <a:t>kheap</a:t>
            </a:r>
            <a:r>
              <a:rPr lang="en-US" dirty="0">
                <a:solidFill>
                  <a:schemeClr val="tx1"/>
                </a:solidFill>
              </a:rPr>
              <a:t> functions: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 Go to '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inc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/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memlayout.h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' and set </a:t>
            </a:r>
            <a:r>
              <a:rPr lang="en-US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USE_KHEAP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 by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 Go to '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inc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/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dynamic_allocator.h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' and set </a:t>
            </a:r>
            <a:r>
              <a:rPr lang="en-US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STATIC_MEMBLOCK_ALLOC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 by 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4379612-9F69-2797-2E30-26241FDE50AE}"/>
              </a:ext>
            </a:extLst>
          </p:cNvPr>
          <p:cNvGraphicFramePr>
            <a:graphicFrameLocks noGrp="1"/>
          </p:cNvGraphicFramePr>
          <p:nvPr/>
        </p:nvGraphicFramePr>
        <p:xfrm>
          <a:off x="605536" y="4727828"/>
          <a:ext cx="1130481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393539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6736466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initialize_dyn_block_system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tested automatically with the FOS startup.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ensure your code correctness, run your code and then a congratulations message MUST be appeared at the beginning as follows…</a:t>
                      </a: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C18A2C2-569C-DCFB-2B06-9DEFCB0D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75" y="1788125"/>
            <a:ext cx="7375850" cy="5069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DA1347-F73F-DB28-EA0F-07ED05A54788}"/>
                  </a:ext>
                </a:extLst>
              </p14:cNvPr>
              <p14:cNvContentPartPr/>
              <p14:nvPr/>
            </p14:nvContentPartPr>
            <p14:xfrm>
              <a:off x="6019200" y="2627640"/>
              <a:ext cx="3868560" cy="111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DA1347-F73F-DB28-EA0F-07ED05A54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9840" y="2618280"/>
                <a:ext cx="3887280" cy="11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6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4379612-9F69-2797-2E30-26241FDE5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63058"/>
              </p:ext>
            </p:extLst>
          </p:nvPr>
        </p:nvGraphicFramePr>
        <p:xfrm>
          <a:off x="98836" y="364000"/>
          <a:ext cx="11978864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1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 using FIRST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ff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ff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2   //Depend on </a:t>
                      </a:r>
                      <a:r>
                        <a:rPr lang="en-US" sz="1600" u="none" dirty="0" err="1"/>
                        <a:t>kfree</a:t>
                      </a:r>
                      <a:endParaRPr lang="en-US" sz="16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ff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3   //Depend on </a:t>
                      </a:r>
                      <a:r>
                        <a:rPr lang="en-US" sz="1600" u="none" dirty="0" err="1"/>
                        <a:t>kfree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 using BEST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bf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bf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2  //Depend on </a:t>
                      </a:r>
                      <a:r>
                        <a:rPr lang="en-US" sz="1600" u="none" dirty="0" err="1"/>
                        <a:t>kfree</a:t>
                      </a:r>
                      <a:endParaRPr lang="en-US" sz="16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bf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3  //Depend on </a:t>
                      </a:r>
                      <a:r>
                        <a:rPr lang="en-US" sz="1600" u="none" dirty="0" err="1"/>
                        <a:t>kfree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ff kfree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bf kfree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 (BONUS):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kfree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sz="1600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ff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kvirtaddr</a:t>
                      </a:r>
                      <a:endParaRPr lang="en-US" sz="1600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bf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kvirtaddr</a:t>
                      </a:r>
                      <a:endParaRPr lang="en-US" sz="1600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 (BONUS):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kvirtaddr</a:t>
                      </a:r>
                      <a:endParaRPr lang="en-US" sz="16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ff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kphysaddr</a:t>
                      </a:r>
                      <a:endParaRPr lang="en-US" sz="1600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bf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kphysaddr</a:t>
                      </a:r>
                      <a:endParaRPr lang="en-US" sz="1600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 (BONUS):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kphysaddr</a:t>
                      </a:r>
                      <a:endParaRPr lang="en-US" sz="16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1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 (using NEXT fit)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kmalloc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kmalloc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3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MS2 BONUS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Krealloc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BEST fit)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 </a:t>
                      </a:r>
                      <a:r>
                        <a:rPr lang="en-US" sz="16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tstkheap</a:t>
                      </a:r>
                      <a:r>
                        <a:rPr lang="en-US" sz="16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BF </a:t>
                      </a:r>
                      <a:r>
                        <a:rPr lang="en-US" sz="16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krealloc</a:t>
                      </a:r>
                      <a:endParaRPr 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520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670C7E-8BD5-141F-EDFE-7FE2011F83F6}"/>
              </a:ext>
            </a:extLst>
          </p:cNvPr>
          <p:cNvSpPr txBox="1"/>
          <p:nvPr/>
        </p:nvSpPr>
        <p:spPr>
          <a:xfrm>
            <a:off x="340476" y="69843"/>
            <a:ext cx="1151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DON’T FORGET to test each function in MS1 </a:t>
            </a:r>
            <a:r>
              <a:rPr lang="en-US">
                <a:solidFill>
                  <a:srgbClr val="C00000"/>
                </a:solidFill>
              </a:rPr>
              <a:t>independently in a </a:t>
            </a:r>
            <a:r>
              <a:rPr lang="en-US" b="1">
                <a:solidFill>
                  <a:srgbClr val="C00000"/>
                </a:solidFill>
              </a:rPr>
              <a:t>FRESH SEPARATE RUN</a:t>
            </a:r>
            <a:r>
              <a:rPr lang="en-US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18238-5FFB-3745-245B-30DF2392FC26}"/>
              </a:ext>
            </a:extLst>
          </p:cNvPr>
          <p:cNvSpPr txBox="1"/>
          <p:nvPr/>
        </p:nvSpPr>
        <p:spPr>
          <a:xfrm>
            <a:off x="1097280" y="5833455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/>
              <a:t>To ensure the success of a test a congratulations message like this </a:t>
            </a:r>
            <a:r>
              <a:rPr lang="en-US" sz="1800" b="1">
                <a:solidFill>
                  <a:srgbClr val="C00000"/>
                </a:solidFill>
              </a:rPr>
              <a:t>MUST </a:t>
            </a:r>
            <a:br>
              <a:rPr lang="en-US" sz="1800" b="1">
                <a:solidFill>
                  <a:srgbClr val="C00000"/>
                </a:solidFill>
              </a:rPr>
            </a:br>
            <a:r>
              <a:rPr lang="en-US" sz="1800" b="1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/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96AB2E-0987-2BA5-5835-F08DE761EDCF}"/>
                  </a:ext>
                </a:extLst>
              </p14:cNvPr>
              <p14:cNvContentPartPr/>
              <p14:nvPr/>
            </p14:nvContentPartPr>
            <p14:xfrm>
              <a:off x="1949760" y="993600"/>
              <a:ext cx="4894920" cy="368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96AB2E-0987-2BA5-5835-F08DE761E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0400" y="984240"/>
                <a:ext cx="4913640" cy="37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8141"/>
            <a:ext cx="11094720" cy="47016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r>
              <a:rPr lang="en-US" dirty="0"/>
              <a:t>Milestone 2 Functions: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Page Table Entries </a:t>
            </a:r>
            <a:r>
              <a:rPr lang="en-US" dirty="0">
                <a:sym typeface="Wingdings" panose="05000000000000000000" pitchFamily="2" charset="2"/>
              </a:rPr>
              <a:t>Manipulations (based on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LAB#3</a:t>
            </a:r>
            <a:r>
              <a:rPr lang="en-US" dirty="0">
                <a:sym typeface="Wingdings" panose="05000000000000000000" pitchFamily="2" charset="2"/>
              </a:rPr>
              <a:t>)	      4 functions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RAM Chunk Manipulations (based on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LAB#3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LAB#5</a:t>
            </a:r>
            <a:r>
              <a:rPr lang="en-US" dirty="0">
                <a:sym typeface="Wingdings" panose="05000000000000000000" pitchFamily="2" charset="2"/>
              </a:rPr>
              <a:t>)	      4 functions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Kernel Heap </a:t>
            </a:r>
            <a:r>
              <a:rPr lang="en-US" dirty="0">
                <a:sym typeface="Wingdings" panose="05000000000000000000" pitchFamily="2" charset="2"/>
              </a:rPr>
              <a:t>(based 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LAB#5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b="1" dirty="0">
                <a:solidFill>
                  <a:srgbClr val="92D050"/>
                </a:solidFill>
                <a:sym typeface="Wingdings" panose="05000000000000000000" pitchFamily="2" charset="2"/>
              </a:rPr>
              <a:t>MS1</a:t>
            </a:r>
            <a:r>
              <a:rPr lang="en-US" dirty="0">
                <a:sym typeface="Wingdings" panose="05000000000000000000" pitchFamily="2" charset="2"/>
              </a:rPr>
              <a:t>) 	 	      5 functions</a:t>
            </a:r>
            <a:endParaRPr lang="en-US" dirty="0"/>
          </a:p>
          <a:p>
            <a:pPr marL="571500" indent="-514350"/>
            <a:r>
              <a:rPr lang="en-US" dirty="0"/>
              <a:t>Average # Functions / Member = 13 / 4 members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Get BENEFIT from MS1 Functions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Some of the required functions depend on MS1 functions. </a:t>
            </a:r>
            <a:r>
              <a:rPr lang="en-US" sz="2000" b="1" dirty="0"/>
              <a:t>Make sure they’re correct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CALL THEM</a:t>
            </a:r>
            <a:endParaRPr lang="en-US" sz="2000" dirty="0"/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ADVICE#4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</a:t>
            </a:r>
            <a:r>
              <a:rPr lang="en-US" sz="3000" dirty="0"/>
              <a:t> CAREFULLY</a:t>
            </a:r>
          </a:p>
          <a:p>
            <a:pPr lvl="2"/>
            <a:r>
              <a:rPr lang="en-US" sz="2000" dirty="0"/>
              <a:t>Detailed steps</a:t>
            </a:r>
          </a:p>
          <a:p>
            <a:pPr lvl="2"/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7001977" y="3400719"/>
            <a:ext cx="4480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3 Functions </a:t>
            </a:r>
            <a:r>
              <a:rPr lang="en-US" sz="3200" dirty="0"/>
              <a:t>on </a:t>
            </a:r>
            <a:r>
              <a:rPr lang="en-US" sz="3200" b="1" dirty="0"/>
              <a:t>3 Weeks</a:t>
            </a:r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</a:t>
            </a:r>
            <a:r>
              <a:rPr lang="en-US" sz="4800"/>
              <a:t>Kernel Heap </a:t>
            </a:r>
            <a:br>
              <a:rPr lang="fr-FR"/>
            </a:br>
            <a:r>
              <a:rPr lang="fr-FR"/>
              <a:t>				</a:t>
            </a:r>
            <a:r>
              <a:rPr lang="fr-FR" sz="3600" err="1"/>
              <a:t>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Dependency Graph: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C93D4-427F-0284-CE6E-ACAB546C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3554016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75EFB-0DD2-21E0-5377-66AACDCA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4199662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kfree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AutoShape 119">
            <a:extLst>
              <a:ext uri="{FF2B5EF4-FFF2-40B4-BE49-F238E27FC236}">
                <a16:creationId xmlns:a16="http://schemas.microsoft.com/office/drawing/2014/main" id="{6FDE9BFD-1530-1903-77E8-B497243A5024}"/>
              </a:ext>
            </a:extLst>
          </p:cNvPr>
          <p:cNvCxnSpPr>
            <a:cxnSpLocks noChangeShapeType="1"/>
            <a:stCxn id="5" idx="4"/>
          </p:cNvCxnSpPr>
          <p:nvPr/>
        </p:nvCxnSpPr>
        <p:spPr bwMode="auto">
          <a:xfrm>
            <a:off x="5753735" y="3985181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AB5F3B-185D-3375-DD49-3F96D213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1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kheap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virtual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AutoShape 121">
            <a:extLst>
              <a:ext uri="{FF2B5EF4-FFF2-40B4-BE49-F238E27FC236}">
                <a16:creationId xmlns:a16="http://schemas.microsoft.com/office/drawing/2014/main" id="{DB3E3D68-AEE8-302B-8658-6CFC10A9A5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37230" y="4567962"/>
            <a:ext cx="198183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889A8E7-3EF0-3328-9E85-0E0758D8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79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kheap physical addr.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AutoShape 123">
            <a:extLst>
              <a:ext uri="{FF2B5EF4-FFF2-40B4-BE49-F238E27FC236}">
                <a16:creationId xmlns:a16="http://schemas.microsoft.com/office/drawing/2014/main" id="{6B65BF3F-C5AF-CE80-9004-736198E435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8405" y="4567962"/>
            <a:ext cx="266636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FCB582-1775-AC57-E61F-2A4D9ACA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565" y="4891812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AutoShape 253">
            <a:extLst>
              <a:ext uri="{FF2B5EF4-FFF2-40B4-BE49-F238E27FC236}">
                <a16:creationId xmlns:a16="http://schemas.microsoft.com/office/drawing/2014/main" id="{45A53CF6-E3D4-9D4C-DF83-C8A030CC8317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4944835" y="4631462"/>
            <a:ext cx="808900" cy="26035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C32772B-AA01-B5D4-0E0D-7C8693FE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865" y="4906099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AutoShape 253">
            <a:extLst>
              <a:ext uri="{FF2B5EF4-FFF2-40B4-BE49-F238E27FC236}">
                <a16:creationId xmlns:a16="http://schemas.microsoft.com/office/drawing/2014/main" id="{7EFA1F9B-4848-F866-E294-307C6C09099D}"/>
              </a:ext>
            </a:extLst>
          </p:cNvPr>
          <p:cNvCxnSpPr>
            <a:cxnSpLocks noChangeShapeType="1"/>
            <a:stCxn id="6" idx="4"/>
            <a:endCxn id="17" idx="0"/>
          </p:cNvCxnSpPr>
          <p:nvPr/>
        </p:nvCxnSpPr>
        <p:spPr bwMode="auto">
          <a:xfrm>
            <a:off x="5753735" y="4630827"/>
            <a:ext cx="850400" cy="275272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859051B-3D18-A7ED-43A6-164BBA7EB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2940120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initialize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AutoShape 119">
            <a:extLst>
              <a:ext uri="{FF2B5EF4-FFF2-40B4-BE49-F238E27FC236}">
                <a16:creationId xmlns:a16="http://schemas.microsoft.com/office/drawing/2014/main" id="{D754FE25-5397-19C2-D675-19ED39B8CD9F}"/>
              </a:ext>
            </a:extLst>
          </p:cNvPr>
          <p:cNvCxnSpPr>
            <a:cxnSpLocks noChangeShapeType="1"/>
            <a:stCxn id="20" idx="4"/>
          </p:cNvCxnSpPr>
          <p:nvPr/>
        </p:nvCxnSpPr>
        <p:spPr bwMode="auto">
          <a:xfrm>
            <a:off x="5753735" y="3371285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458879" y="2026761"/>
            <a:ext cx="2564091" cy="4761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 Allocator</a:t>
            </a:r>
            <a:endParaRPr lang="en-AE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494070" y="2517570"/>
            <a:ext cx="484632" cy="4536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7" grpId="0" animBg="1"/>
      <p:bldP spid="20" grpId="0" animBg="1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3- Kernel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Heap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new in Kernel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Heap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0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Submission Rules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924049"/>
            <a:ext cx="11525250" cy="4535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 nothing in this case couldn’t happened.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DEADLINE: FRIDAY of Week #8 (25/11/2022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LINK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5EDCEE-D16F-B62C-EAE2-1BA642808D22}"/>
                  </a:ext>
                </a:extLst>
              </p14:cNvPr>
              <p14:cNvContentPartPr/>
              <p14:nvPr/>
            </p14:nvContentPartPr>
            <p14:xfrm>
              <a:off x="2168280" y="3204360"/>
              <a:ext cx="6311160" cy="290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5EDCEE-D16F-B62C-EAE2-1BA642808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8920" y="3195000"/>
                <a:ext cx="6329880" cy="29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" y="1845734"/>
            <a:ext cx="12088091" cy="4023360"/>
          </a:xfrm>
        </p:spPr>
        <p:txBody>
          <a:bodyPr>
            <a:normAutofit/>
          </a:bodyPr>
          <a:lstStyle/>
          <a:p>
            <a:pPr marL="519113" indent="-342900"/>
            <a:r>
              <a:rPr lang="en-US" b="1" u="sng" dirty="0"/>
              <a:t>STEPS to SUBMIT: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Clean &amp; run your code the last time to ensure that there are any errors.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Fill your team’s info .. Any wrong information will cancel your submission, revise them well.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kern/mem/</a:t>
            </a:r>
            <a:r>
              <a:rPr lang="en-US" b="1" u="none" dirty="0" err="1">
                <a:solidFill>
                  <a:srgbClr val="C00000"/>
                </a:solidFill>
              </a:rPr>
              <a:t>paging_helpers.c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</a:t>
            </a:r>
            <a:r>
              <a:rPr lang="en-US" b="1" dirty="0">
                <a:solidFill>
                  <a:schemeClr val="tx1"/>
                </a:solidFill>
              </a:rPr>
              <a:t> (CTRL + A) &amp; PASTE </a:t>
            </a:r>
            <a:r>
              <a:rPr lang="en-US" dirty="0">
                <a:solidFill>
                  <a:schemeClr val="tx1"/>
                </a:solidFill>
              </a:rPr>
              <a:t>it in the “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paging_helpers.c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kern/mem/</a:t>
            </a:r>
            <a:r>
              <a:rPr lang="en-US" b="1" u="none" dirty="0" err="1">
                <a:solidFill>
                  <a:srgbClr val="C00000"/>
                </a:solidFill>
              </a:rPr>
              <a:t>chunk_operations.c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 </a:t>
            </a:r>
            <a:r>
              <a:rPr lang="en-US" b="1" dirty="0">
                <a:solidFill>
                  <a:schemeClr val="tx1"/>
                </a:solidFill>
              </a:rPr>
              <a:t>(CTRL + A) &amp; PASTE </a:t>
            </a:r>
            <a:r>
              <a:rPr lang="en-US" dirty="0">
                <a:solidFill>
                  <a:schemeClr val="tx1"/>
                </a:solidFill>
              </a:rPr>
              <a:t>it in the “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chunk_operations.c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kern/mem/</a:t>
            </a:r>
            <a:r>
              <a:rPr lang="en-US" b="1" u="none" dirty="0" err="1">
                <a:solidFill>
                  <a:srgbClr val="C00000"/>
                </a:solidFill>
              </a:rPr>
              <a:t>kheap.c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 </a:t>
            </a:r>
            <a:r>
              <a:rPr lang="en-US" b="1" dirty="0">
                <a:solidFill>
                  <a:schemeClr val="tx1"/>
                </a:solidFill>
              </a:rPr>
              <a:t>(CTRL + A) &amp; PASTE </a:t>
            </a:r>
            <a:r>
              <a:rPr lang="en-US" dirty="0">
                <a:solidFill>
                  <a:schemeClr val="tx1"/>
                </a:solidFill>
              </a:rPr>
              <a:t>it in the “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kheap.c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CLICK ON SUBMIT.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You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MUST RECEIVE A MAIL from GOOGLE with your submission</a:t>
            </a:r>
            <a:r>
              <a:rPr lang="en-US" dirty="0">
                <a:solidFill>
                  <a:schemeClr val="tx1"/>
                </a:solidFill>
              </a:rPr>
              <a:t>, otherwise re-submit again.</a:t>
            </a: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C872D-4FB6-34AB-7562-2F6D0E2B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EB151-B214-123A-D29C-F1510C68FA5F}"/>
              </a:ext>
            </a:extLst>
          </p:cNvPr>
          <p:cNvSpPr txBox="1"/>
          <p:nvPr/>
        </p:nvSpPr>
        <p:spPr>
          <a:xfrm>
            <a:off x="683548" y="5407429"/>
            <a:ext cx="1052893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rgbClr val="FF0000"/>
                </a:solidFill>
                <a:latin typeface="Consolas" panose="020B0609020204030204" pitchFamily="49" charset="0"/>
              </a:rPr>
              <a:t>Submission ISSUE</a:t>
            </a:r>
          </a:p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After CLICKING submit, if error message with “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Submission is too long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” is appeared.</a:t>
            </a:r>
          </a:p>
          <a:p>
            <a:pPr algn="ctr"/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Resolve it by doing the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  <a:hlinkClick r:id="rId3" action="ppaction://hlinkfile"/>
              </a:rPr>
              <a:t>following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0DE931-0014-D511-55B7-054334550FB5}"/>
                  </a:ext>
                </a:extLst>
              </p14:cNvPr>
              <p14:cNvContentPartPr/>
              <p14:nvPr/>
            </p14:nvContentPartPr>
            <p14:xfrm>
              <a:off x="4095720" y="3396600"/>
              <a:ext cx="5129280" cy="298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0DE931-0014-D511-55B7-054334550F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6360" y="3387240"/>
                <a:ext cx="5148000" cy="30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2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>
                <a:solidFill>
                  <a:schemeClr val="tx2"/>
                </a:solidFill>
              </a:rPr>
              <a:t>Enjoy </a:t>
            </a:r>
            <a:r>
              <a:rPr lang="en-US" sz="2800" b="1">
                <a:solidFill>
                  <a:schemeClr val="tx2"/>
                </a:solidFill>
              </a:rPr>
              <a:t>making </a:t>
            </a:r>
            <a:r>
              <a:rPr lang="en-US" sz="2800">
                <a:solidFill>
                  <a:schemeClr val="tx2"/>
                </a:solidFill>
              </a:rPr>
              <a:t>your </a:t>
            </a:r>
            <a:r>
              <a:rPr lang="en-US" sz="2800" b="1">
                <a:solidFill>
                  <a:srgbClr val="FF0000"/>
                </a:solidFill>
              </a:rPr>
              <a:t>own FOS </a:t>
            </a:r>
            <a:r>
              <a:rPr lang="en-US" sz="28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MS2 Quick Guide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tx1"/>
                </a:solidFill>
              </a:rPr>
              <a:t>Required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Functions</a:t>
            </a:r>
            <a:endParaRPr lang="fr-FR">
              <a:solidFill>
                <a:schemeClr val="tx1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TESTING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tx1"/>
                </a:solidFill>
              </a:rPr>
              <a:t>Required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Functions</a:t>
            </a:r>
            <a:endParaRPr lang="fr-FR">
              <a:solidFill>
                <a:schemeClr val="tx1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TESTING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MS2: 3- Kernel </a:t>
            </a:r>
            <a:r>
              <a:rPr lang="fr-FR" err="1">
                <a:solidFill>
                  <a:schemeClr val="tx1"/>
                </a:solidFill>
              </a:rPr>
              <a:t>Heap</a:t>
            </a:r>
            <a:endParaRPr lang="fr-FR">
              <a:solidFill>
                <a:schemeClr val="tx1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tx1"/>
                </a:solidFill>
              </a:rPr>
              <a:t>What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is</a:t>
            </a:r>
            <a:r>
              <a:rPr lang="fr-FR">
                <a:solidFill>
                  <a:schemeClr val="tx1"/>
                </a:solidFill>
              </a:rPr>
              <a:t> new in Kernel </a:t>
            </a:r>
            <a:r>
              <a:rPr lang="fr-FR" err="1">
                <a:solidFill>
                  <a:schemeClr val="tx1"/>
                </a:solidFill>
              </a:rPr>
              <a:t>Heap</a:t>
            </a:r>
            <a:r>
              <a:rPr lang="fr-FR">
                <a:solidFill>
                  <a:schemeClr val="tx1"/>
                </a:solidFill>
              </a:rPr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tx1"/>
                </a:solidFill>
              </a:rPr>
              <a:t>Required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Functions</a:t>
            </a:r>
            <a:endParaRPr lang="fr-FR">
              <a:solidFill>
                <a:schemeClr val="tx1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Startup Code Quick Guide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Continue on the same template “FOS_PROJECT_2022_Template” from in MS1.</a:t>
            </a:r>
          </a:p>
          <a:p>
            <a:pPr>
              <a:buFontTx/>
              <a:buChar char="-"/>
            </a:pPr>
            <a:r>
              <a:rPr lang="en-US" dirty="0"/>
              <a:t>In the Release folder, you will find a folder named with “MS2 Changed Files”. Do the following: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Open this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Select all what exist in “MS2 Changed Files”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Copy</a:t>
            </a:r>
            <a:r>
              <a:rPr lang="en-US" dirty="0"/>
              <a:t> them.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Go to “…your directory of </a:t>
            </a:r>
            <a:r>
              <a:rPr lang="en-US" dirty="0" err="1"/>
              <a:t>fos_cygwin</a:t>
            </a:r>
            <a:r>
              <a:rPr lang="en-US" dirty="0"/>
              <a:t>/FOS_CODES/FOS_PROJECT_2022_Template”.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this destination what you copied in step 3.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 eclipse, right click “FOS_PROJECT_2022_Template”, select clean.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your code (No errors shall be obtained).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Start in implementing the required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1582709" y="-106362"/>
            <a:ext cx="907827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should I write the Code?</a:t>
            </a:r>
            <a:endParaRPr lang="ar-E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725672" y="419100"/>
            <a:ext cx="89205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/>
              <a:t>There’re shortcut links that direct you to the function definition</a:t>
            </a:r>
            <a:endParaRPr lang="ar-EG" sz="240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[1] Click on “Tasks” Tab</a:t>
            </a:r>
            <a:endParaRPr lang="ar-EG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[2] Double Click on the required function</a:t>
            </a:r>
            <a:endParaRPr lang="ar-E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[3] Function body, at which you should write the code</a:t>
            </a:r>
            <a:endParaRPr lang="ar-EG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Helper Ready Made Functions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functions </a:t>
            </a:r>
            <a:r>
              <a:rPr lang="en-US" dirty="0"/>
              <a:t>are available to help you when writing your solution.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Detailed description </a:t>
            </a:r>
            <a:r>
              <a:rPr lang="en-US" dirty="0"/>
              <a:t>can be found in this </a:t>
            </a:r>
            <a:r>
              <a:rPr lang="en-US" sz="2000" dirty="0">
                <a:hlinkClick r:id="rId2" action="ppaction://hlinkfile"/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5353</Words>
  <Application>Microsoft Office PowerPoint</Application>
  <PresentationFormat>Widescreen</PresentationFormat>
  <Paragraphs>931</Paragraphs>
  <Slides>54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docs-Roboto</vt:lpstr>
      <vt:lpstr>Gill Sans Light</vt:lpstr>
      <vt:lpstr>Wingdings</vt:lpstr>
      <vt:lpstr>Retrospect</vt:lpstr>
      <vt:lpstr>OS’22 Project </vt:lpstr>
      <vt:lpstr>Agenda</vt:lpstr>
      <vt:lpstr>PROJECT BIG PICTURE</vt:lpstr>
      <vt:lpstr>Logistics</vt:lpstr>
      <vt:lpstr>Logistics</vt:lpstr>
      <vt:lpstr>Agenda</vt:lpstr>
      <vt:lpstr>Startup Code Quick Guide</vt:lpstr>
      <vt:lpstr>PowerPoint Presentation</vt:lpstr>
      <vt:lpstr>Helper Ready Made Functions</vt:lpstr>
      <vt:lpstr>MS1: Update in insert_sorted_allocList Test</vt:lpstr>
      <vt:lpstr>Agenda</vt:lpstr>
      <vt:lpstr>MS2 Objective</vt:lpstr>
      <vt:lpstr>Agenda</vt:lpstr>
      <vt:lpstr>MS2: 1- Page Table Entries Manipulation</vt:lpstr>
      <vt:lpstr>MS2: 1- Page Table Entries Manipulation</vt:lpstr>
      <vt:lpstr>MS2: Page Table Entries Manipulation  1- pt_clear_page_table_entry</vt:lpstr>
      <vt:lpstr>MS2: Page Table Entries Manipulation  2- pt_set_page_permissions</vt:lpstr>
      <vt:lpstr>MS2: Page Table Entries Manipulation  3- pt_get_page_permissions</vt:lpstr>
      <vt:lpstr>MS2: Page Table Entries Manipulation  4- virtual_to_physical</vt:lpstr>
      <vt:lpstr>MS2: Page Table Entries Manipulation   Testing </vt:lpstr>
      <vt:lpstr>MS2: Page Table Entries Manipulation   Testing (Cont.)</vt:lpstr>
      <vt:lpstr>Agenda</vt:lpstr>
      <vt:lpstr>MS2: 2- RAM chunks Manipulation</vt:lpstr>
      <vt:lpstr>MS2: 2- RAM chunks Manipulation</vt:lpstr>
      <vt:lpstr>MS2: RAM chunks Manipulation  1- cut_paste_pages </vt:lpstr>
      <vt:lpstr>MS2: RAM chunks Manipulation  2- copy_paste_chunk</vt:lpstr>
      <vt:lpstr>MS2: RAM chunks Manipulation  3- share_chunk</vt:lpstr>
      <vt:lpstr>MS2: RAM chunks Manipulation  4- allocate_chunk</vt:lpstr>
      <vt:lpstr>MS2: RAM chunks Manipulation Bonus    Bonus 1- calculate_allocated_space</vt:lpstr>
      <vt:lpstr>MS2: RAM chunks Manipulation Bonus   Bonus 2- calculate_required_frames</vt:lpstr>
      <vt:lpstr>MS2: RAM chunks Manipulation      Testing</vt:lpstr>
      <vt:lpstr>Agenda</vt:lpstr>
      <vt:lpstr>MS2: 3- Kernel Heap</vt:lpstr>
      <vt:lpstr>MS2: 3- Kernel Heap</vt:lpstr>
      <vt:lpstr>MS2: Kernel Heap – What is new?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MS2: Kernel Heap      Testing</vt:lpstr>
      <vt:lpstr>PowerPoint Presentation</vt:lpstr>
      <vt:lpstr>MS2: Kernel Heap      Testing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</cp:revision>
  <dcterms:created xsi:type="dcterms:W3CDTF">2022-10-12T14:36:57Z</dcterms:created>
  <dcterms:modified xsi:type="dcterms:W3CDTF">2022-10-30T23:39:17Z</dcterms:modified>
</cp:coreProperties>
</file>