
<file path=[Content_Types].xml><?xml version="1.0" encoding="utf-8"?>
<Types xmlns="http://schemas.openxmlformats.org/package/2006/content-types">
  <Default Extension="bmp" ContentType="image/bmp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8"/>
  </p:notesMasterIdLst>
  <p:sldIdLst>
    <p:sldId id="256" r:id="rId2"/>
    <p:sldId id="257" r:id="rId3"/>
    <p:sldId id="544" r:id="rId4"/>
    <p:sldId id="281" r:id="rId5"/>
    <p:sldId id="282" r:id="rId6"/>
    <p:sldId id="526" r:id="rId7"/>
    <p:sldId id="310" r:id="rId8"/>
    <p:sldId id="301" r:id="rId9"/>
    <p:sldId id="312" r:id="rId10"/>
    <p:sldId id="527" r:id="rId11"/>
    <p:sldId id="258" r:id="rId12"/>
    <p:sldId id="528" r:id="rId13"/>
    <p:sldId id="272" r:id="rId14"/>
    <p:sldId id="273" r:id="rId15"/>
    <p:sldId id="529" r:id="rId16"/>
    <p:sldId id="499" r:id="rId17"/>
    <p:sldId id="500" r:id="rId18"/>
    <p:sldId id="502" r:id="rId19"/>
    <p:sldId id="503" r:id="rId20"/>
    <p:sldId id="530" r:id="rId21"/>
    <p:sldId id="469" r:id="rId22"/>
    <p:sldId id="287" r:id="rId23"/>
    <p:sldId id="470" r:id="rId24"/>
    <p:sldId id="471" r:id="rId25"/>
    <p:sldId id="288" r:id="rId26"/>
    <p:sldId id="289" r:id="rId27"/>
    <p:sldId id="290" r:id="rId28"/>
    <p:sldId id="291" r:id="rId29"/>
    <p:sldId id="292" r:id="rId30"/>
    <p:sldId id="293" r:id="rId31"/>
    <p:sldId id="464" r:id="rId32"/>
    <p:sldId id="295" r:id="rId33"/>
    <p:sldId id="497" r:id="rId34"/>
    <p:sldId id="523" r:id="rId35"/>
    <p:sldId id="531" r:id="rId36"/>
    <p:sldId id="516" r:id="rId37"/>
    <p:sldId id="505" r:id="rId38"/>
    <p:sldId id="344" r:id="rId39"/>
    <p:sldId id="345" r:id="rId40"/>
    <p:sldId id="346" r:id="rId41"/>
    <p:sldId id="356" r:id="rId42"/>
    <p:sldId id="347" r:id="rId43"/>
    <p:sldId id="348" r:id="rId44"/>
    <p:sldId id="521" r:id="rId45"/>
    <p:sldId id="349" r:id="rId46"/>
    <p:sldId id="350" r:id="rId47"/>
    <p:sldId id="357" r:id="rId48"/>
    <p:sldId id="358" r:id="rId49"/>
    <p:sldId id="359" r:id="rId50"/>
    <p:sldId id="397" r:id="rId51"/>
    <p:sldId id="519" r:id="rId52"/>
    <p:sldId id="351" r:id="rId53"/>
    <p:sldId id="352" r:id="rId54"/>
    <p:sldId id="520" r:id="rId55"/>
    <p:sldId id="522" r:id="rId56"/>
    <p:sldId id="532" r:id="rId57"/>
    <p:sldId id="506" r:id="rId58"/>
    <p:sldId id="374" r:id="rId59"/>
    <p:sldId id="375" r:id="rId60"/>
    <p:sldId id="376" r:id="rId61"/>
    <p:sldId id="369" r:id="rId62"/>
    <p:sldId id="511" r:id="rId63"/>
    <p:sldId id="512" r:id="rId64"/>
    <p:sldId id="513" r:id="rId65"/>
    <p:sldId id="514" r:id="rId66"/>
    <p:sldId id="515" r:id="rId67"/>
    <p:sldId id="508" r:id="rId68"/>
    <p:sldId id="509" r:id="rId69"/>
    <p:sldId id="510" r:id="rId70"/>
    <p:sldId id="507" r:id="rId71"/>
    <p:sldId id="536" r:id="rId72"/>
    <p:sldId id="498" r:id="rId73"/>
    <p:sldId id="541" r:id="rId74"/>
    <p:sldId id="543" r:id="rId75"/>
    <p:sldId id="539" r:id="rId76"/>
    <p:sldId id="538" r:id="rId77"/>
    <p:sldId id="540" r:id="rId78"/>
    <p:sldId id="535" r:id="rId79"/>
    <p:sldId id="537" r:id="rId80"/>
    <p:sldId id="533" r:id="rId81"/>
    <p:sldId id="542" r:id="rId82"/>
    <p:sldId id="525" r:id="rId83"/>
    <p:sldId id="534" r:id="rId84"/>
    <p:sldId id="453" r:id="rId85"/>
    <p:sldId id="463" r:id="rId86"/>
    <p:sldId id="449" r:id="rId8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1657DA-D723-4124-B22B-C8A3DC9AAA70}">
          <p14:sldIdLst>
            <p14:sldId id="256"/>
            <p14:sldId id="257"/>
          </p14:sldIdLst>
        </p14:section>
        <p14:section name="Logistics" id="{E9F581DF-FD09-4F6A-8CEC-35F6CB0B3710}">
          <p14:sldIdLst>
            <p14:sldId id="544"/>
            <p14:sldId id="281"/>
            <p14:sldId id="282"/>
          </p14:sldIdLst>
        </p14:section>
        <p14:section name="MS3 Quick Guide" id="{16F52065-91DE-4773-8916-BDF1700EDA02}">
          <p14:sldIdLst>
            <p14:sldId id="526"/>
            <p14:sldId id="310"/>
            <p14:sldId id="301"/>
            <p14:sldId id="312"/>
          </p14:sldIdLst>
        </p14:section>
        <p14:section name="MS3 Objective" id="{C17B0916-C5D2-4FEE-84C4-F53A6E49F387}">
          <p14:sldIdLst>
            <p14:sldId id="527"/>
            <p14:sldId id="258"/>
          </p14:sldIdLst>
        </p14:section>
        <p14:section name="Loading Program" id="{372B2D73-B6F0-4CBB-A135-0EB82203DDE4}">
          <p14:sldIdLst>
            <p14:sldId id="528"/>
            <p14:sldId id="272"/>
            <p14:sldId id="273"/>
          </p14:sldIdLst>
        </p14:section>
        <p14:section name="PAGE FAULT HANDLER" id="{FC43522B-9555-4710-9A86-4FA1CB48C65B}">
          <p14:sldIdLst>
            <p14:sldId id="529"/>
            <p14:sldId id="499"/>
            <p14:sldId id="500"/>
            <p14:sldId id="502"/>
            <p14:sldId id="503"/>
          </p14:sldIdLst>
        </p14:section>
        <p14:section name="UHEAP" id="{E27ED967-F715-4387-9AA1-6D82CF962710}">
          <p14:sldIdLst>
            <p14:sldId id="530"/>
            <p14:sldId id="469"/>
            <p14:sldId id="287"/>
            <p14:sldId id="470"/>
            <p14:sldId id="471"/>
            <p14:sldId id="288"/>
            <p14:sldId id="289"/>
            <p14:sldId id="290"/>
            <p14:sldId id="291"/>
            <p14:sldId id="292"/>
            <p14:sldId id="293"/>
            <p14:sldId id="464"/>
            <p14:sldId id="295"/>
            <p14:sldId id="497"/>
            <p14:sldId id="523"/>
          </p14:sldIdLst>
        </p14:section>
        <p14:section name="SHARED VARIABLES" id="{41351D6D-9799-4BF8-8B6D-C6F9AD2BD419}">
          <p14:sldIdLst>
            <p14:sldId id="531"/>
            <p14:sldId id="516"/>
            <p14:sldId id="505"/>
            <p14:sldId id="344"/>
            <p14:sldId id="345"/>
            <p14:sldId id="346"/>
            <p14:sldId id="356"/>
            <p14:sldId id="347"/>
            <p14:sldId id="348"/>
            <p14:sldId id="521"/>
            <p14:sldId id="349"/>
            <p14:sldId id="350"/>
            <p14:sldId id="357"/>
            <p14:sldId id="358"/>
            <p14:sldId id="359"/>
            <p14:sldId id="397"/>
            <p14:sldId id="519"/>
            <p14:sldId id="351"/>
            <p14:sldId id="352"/>
            <p14:sldId id="520"/>
            <p14:sldId id="522"/>
          </p14:sldIdLst>
        </p14:section>
        <p14:section name="SEMPAHORES" id="{B86103A0-6AE7-4A92-B0AE-1DAE642823DE}">
          <p14:sldIdLst>
            <p14:sldId id="532"/>
            <p14:sldId id="506"/>
            <p14:sldId id="374"/>
            <p14:sldId id="375"/>
            <p14:sldId id="376"/>
            <p14:sldId id="369"/>
            <p14:sldId id="511"/>
            <p14:sldId id="512"/>
            <p14:sldId id="513"/>
            <p14:sldId id="514"/>
            <p14:sldId id="515"/>
            <p14:sldId id="508"/>
            <p14:sldId id="509"/>
            <p14:sldId id="510"/>
            <p14:sldId id="507"/>
          </p14:sldIdLst>
        </p14:section>
        <p14:section name="Testing Whole Project" id="{C3576747-CB35-4B2C-8CD0-1F799276E40F}">
          <p14:sldIdLst>
            <p14:sldId id="536"/>
            <p14:sldId id="498"/>
            <p14:sldId id="541"/>
            <p14:sldId id="543"/>
            <p14:sldId id="539"/>
            <p14:sldId id="538"/>
            <p14:sldId id="540"/>
            <p14:sldId id="535"/>
            <p14:sldId id="537"/>
          </p14:sldIdLst>
        </p14:section>
        <p14:section name="FOS BONUS" id="{526D7199-F72D-481F-AD7E-1428EE4784E9}">
          <p14:sldIdLst>
            <p14:sldId id="533"/>
            <p14:sldId id="542"/>
            <p14:sldId id="525"/>
          </p14:sldIdLst>
        </p14:section>
        <p14:section name="How to Submit?" id="{A5EEFB45-3FD7-43C0-8000-7DDC5E29E4A0}">
          <p14:sldIdLst>
            <p14:sldId id="534"/>
            <p14:sldId id="453"/>
            <p14:sldId id="463"/>
            <p14:sldId id="4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79646"/>
    <a:srgbClr val="31E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EA0EB0-E6A8-445F-9012-E91C73CA9135}" v="760" dt="2022-11-26T23:33:29.3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slide" Target="slides/slide62.xml" /><Relationship Id="rId68" Type="http://schemas.openxmlformats.org/officeDocument/2006/relationships/slide" Target="slides/slide67.xml" /><Relationship Id="rId76" Type="http://schemas.openxmlformats.org/officeDocument/2006/relationships/slide" Target="slides/slide75.xml" /><Relationship Id="rId84" Type="http://schemas.openxmlformats.org/officeDocument/2006/relationships/slide" Target="slides/slide83.xml" /><Relationship Id="rId89" Type="http://schemas.openxmlformats.org/officeDocument/2006/relationships/presProps" Target="presProps.xml" /><Relationship Id="rId7" Type="http://schemas.openxmlformats.org/officeDocument/2006/relationships/slide" Target="slides/slide6.xml" /><Relationship Id="rId71" Type="http://schemas.openxmlformats.org/officeDocument/2006/relationships/slide" Target="slides/slide70.xml" /><Relationship Id="rId92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9" Type="http://schemas.openxmlformats.org/officeDocument/2006/relationships/slide" Target="slides/slide28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66" Type="http://schemas.openxmlformats.org/officeDocument/2006/relationships/slide" Target="slides/slide65.xml" /><Relationship Id="rId74" Type="http://schemas.openxmlformats.org/officeDocument/2006/relationships/slide" Target="slides/slide73.xml" /><Relationship Id="rId79" Type="http://schemas.openxmlformats.org/officeDocument/2006/relationships/slide" Target="slides/slide78.xml" /><Relationship Id="rId87" Type="http://schemas.openxmlformats.org/officeDocument/2006/relationships/slide" Target="slides/slide86.xml" /><Relationship Id="rId5" Type="http://schemas.openxmlformats.org/officeDocument/2006/relationships/slide" Target="slides/slide4.xml" /><Relationship Id="rId61" Type="http://schemas.openxmlformats.org/officeDocument/2006/relationships/slide" Target="slides/slide60.xml" /><Relationship Id="rId82" Type="http://schemas.openxmlformats.org/officeDocument/2006/relationships/slide" Target="slides/slide81.xml" /><Relationship Id="rId90" Type="http://schemas.openxmlformats.org/officeDocument/2006/relationships/viewProps" Target="viewProps.xml" /><Relationship Id="rId19" Type="http://schemas.openxmlformats.org/officeDocument/2006/relationships/slide" Target="slides/slide1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slide" Target="slides/slide63.xml" /><Relationship Id="rId69" Type="http://schemas.openxmlformats.org/officeDocument/2006/relationships/slide" Target="slides/slide68.xml" /><Relationship Id="rId77" Type="http://schemas.openxmlformats.org/officeDocument/2006/relationships/slide" Target="slides/slide76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72" Type="http://schemas.openxmlformats.org/officeDocument/2006/relationships/slide" Target="slides/slide71.xml" /><Relationship Id="rId80" Type="http://schemas.openxmlformats.org/officeDocument/2006/relationships/slide" Target="slides/slide79.xml" /><Relationship Id="rId85" Type="http://schemas.openxmlformats.org/officeDocument/2006/relationships/slide" Target="slides/slide84.xml" /><Relationship Id="rId93" Type="http://schemas.microsoft.com/office/2016/11/relationships/changesInfo" Target="changesInfos/changesInfo1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Relationship Id="rId67" Type="http://schemas.openxmlformats.org/officeDocument/2006/relationships/slide" Target="slides/slide66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slide" Target="slides/slide61.xml" /><Relationship Id="rId70" Type="http://schemas.openxmlformats.org/officeDocument/2006/relationships/slide" Target="slides/slide69.xml" /><Relationship Id="rId75" Type="http://schemas.openxmlformats.org/officeDocument/2006/relationships/slide" Target="slides/slide74.xml" /><Relationship Id="rId83" Type="http://schemas.openxmlformats.org/officeDocument/2006/relationships/slide" Target="slides/slide82.xml" /><Relationship Id="rId88" Type="http://schemas.openxmlformats.org/officeDocument/2006/relationships/notesMaster" Target="notesMasters/notesMaster1.xml" /><Relationship Id="rId9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10" Type="http://schemas.openxmlformats.org/officeDocument/2006/relationships/slide" Target="slides/slide9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slide" Target="slides/slide64.xml" /><Relationship Id="rId73" Type="http://schemas.openxmlformats.org/officeDocument/2006/relationships/slide" Target="slides/slide72.xml" /><Relationship Id="rId78" Type="http://schemas.openxmlformats.org/officeDocument/2006/relationships/slide" Target="slides/slide77.xml" /><Relationship Id="rId81" Type="http://schemas.openxmlformats.org/officeDocument/2006/relationships/slide" Target="slides/slide80.xml" /><Relationship Id="rId86" Type="http://schemas.openxmlformats.org/officeDocument/2006/relationships/slide" Target="slides/slide85.xml" /><Relationship Id="rId94" Type="http://schemas.microsoft.com/office/2015/10/relationships/revisionInfo" Target="revisionInfo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hada hamed ali" userId="38f0f43b-ab6f-4bfc-a045-210e8668bcdb" providerId="ADAL" clId="{FA4DB49E-CC2F-44E9-B457-261DD8A202B8}"/>
    <pc:docChg chg="undo redo custSel addSld modSld sldOrd addSection modSection">
      <pc:chgData name="ghada hamed ali" userId="38f0f43b-ab6f-4bfc-a045-210e8668bcdb" providerId="ADAL" clId="{FA4DB49E-CC2F-44E9-B457-261DD8A202B8}" dt="2022-10-30T20:03:23.370" v="1574" actId="27636"/>
      <pc:docMkLst>
        <pc:docMk/>
      </pc:docMkLst>
      <pc:sldChg chg="modSp mod">
        <pc:chgData name="ghada hamed ali" userId="38f0f43b-ab6f-4bfc-a045-210e8668bcdb" providerId="ADAL" clId="{FA4DB49E-CC2F-44E9-B457-261DD8A202B8}" dt="2022-10-26T23:49:46.264" v="1135" actId="27636"/>
        <pc:sldMkLst>
          <pc:docMk/>
          <pc:sldMk cId="1553194731" sldId="256"/>
        </pc:sldMkLst>
        <pc:spChg chg="mod">
          <ac:chgData name="ghada hamed ali" userId="38f0f43b-ab6f-4bfc-a045-210e8668bcdb" providerId="ADAL" clId="{FA4DB49E-CC2F-44E9-B457-261DD8A202B8}" dt="2022-10-26T23:49:46.264" v="1135" actId="27636"/>
          <ac:spMkLst>
            <pc:docMk/>
            <pc:sldMk cId="1553194731" sldId="256"/>
            <ac:spMk id="3" creationId="{3A4D10DF-2536-BB92-0FC3-80368303D050}"/>
          </ac:spMkLst>
        </pc:spChg>
      </pc:sldChg>
      <pc:sldChg chg="delSp modSp mod">
        <pc:chgData name="ghada hamed ali" userId="38f0f43b-ab6f-4bfc-a045-210e8668bcdb" providerId="ADAL" clId="{FA4DB49E-CC2F-44E9-B457-261DD8A202B8}" dt="2022-10-30T19:59:40.934" v="1504" actId="27636"/>
        <pc:sldMkLst>
          <pc:docMk/>
          <pc:sldMk cId="3835006274" sldId="257"/>
        </pc:sldMkLst>
        <pc:spChg chg="mod">
          <ac:chgData name="ghada hamed ali" userId="38f0f43b-ab6f-4bfc-a045-210e8668bcdb" providerId="ADAL" clId="{FA4DB49E-CC2F-44E9-B457-261DD8A202B8}" dt="2022-10-30T19:59:40.934" v="1504" actId="27636"/>
          <ac:spMkLst>
            <pc:docMk/>
            <pc:sldMk cId="3835006274" sldId="257"/>
            <ac:spMk id="3" creationId="{71A8471A-C9D0-5A9A-5A1E-FE77062D3413}"/>
          </ac:spMkLst>
        </pc:spChg>
        <pc:spChg chg="del mod">
          <ac:chgData name="ghada hamed ali" userId="38f0f43b-ab6f-4bfc-a045-210e8668bcdb" providerId="ADAL" clId="{FA4DB49E-CC2F-44E9-B457-261DD8A202B8}" dt="2022-10-26T23:44:29.744" v="1094"/>
          <ac:spMkLst>
            <pc:docMk/>
            <pc:sldMk cId="3835006274" sldId="257"/>
            <ac:spMk id="6" creationId="{F754B5D9-2EBE-BA21-221E-B59575551D6B}"/>
          </ac:spMkLst>
        </pc:spChg>
      </pc:sldChg>
      <pc:sldChg chg="modSp modAnim">
        <pc:chgData name="ghada hamed ali" userId="38f0f43b-ab6f-4bfc-a045-210e8668bcdb" providerId="ADAL" clId="{FA4DB49E-CC2F-44E9-B457-261DD8A202B8}" dt="2022-10-26T23:45:46.618" v="1107"/>
        <pc:sldMkLst>
          <pc:docMk/>
          <pc:sldMk cId="0" sldId="281"/>
        </pc:sldMkLst>
        <pc:spChg chg="mod">
          <ac:chgData name="ghada hamed ali" userId="38f0f43b-ab6f-4bfc-a045-210e8668bcdb" providerId="ADAL" clId="{FA4DB49E-CC2F-44E9-B457-261DD8A202B8}" dt="2022-10-26T21:29:44.657" v="78" actId="20577"/>
          <ac:spMkLst>
            <pc:docMk/>
            <pc:sldMk cId="0" sldId="281"/>
            <ac:spMk id="3" creationId="{00000000-0000-0000-0000-000000000000}"/>
          </ac:spMkLst>
        </pc:spChg>
      </pc:sldChg>
      <pc:sldChg chg="delSp modSp mod delAnim modAnim">
        <pc:chgData name="ghada hamed ali" userId="38f0f43b-ab6f-4bfc-a045-210e8668bcdb" providerId="ADAL" clId="{FA4DB49E-CC2F-44E9-B457-261DD8A202B8}" dt="2022-10-26T23:46:34.578" v="1108"/>
        <pc:sldMkLst>
          <pc:docMk/>
          <pc:sldMk cId="959200356" sldId="282"/>
        </pc:sldMkLst>
        <pc:spChg chg="mod">
          <ac:chgData name="ghada hamed ali" userId="38f0f43b-ab6f-4bfc-a045-210e8668bcdb" providerId="ADAL" clId="{FA4DB49E-CC2F-44E9-B457-261DD8A202B8}" dt="2022-10-26T21:31:17.890" v="92" actId="20577"/>
          <ac:spMkLst>
            <pc:docMk/>
            <pc:sldMk cId="959200356" sldId="282"/>
            <ac:spMk id="5" creationId="{27335058-C1A0-1850-8421-8E9CCB877474}"/>
          </ac:spMkLst>
        </pc:spChg>
        <pc:spChg chg="mod">
          <ac:chgData name="ghada hamed ali" userId="38f0f43b-ab6f-4bfc-a045-210e8668bcdb" providerId="ADAL" clId="{FA4DB49E-CC2F-44E9-B457-261DD8A202B8}" dt="2022-10-26T21:30:22.976" v="80" actId="20577"/>
          <ac:spMkLst>
            <pc:docMk/>
            <pc:sldMk cId="959200356" sldId="282"/>
            <ac:spMk id="6" creationId="{8CAA3D32-FF05-983F-4278-034AFF650CAE}"/>
          </ac:spMkLst>
        </pc:spChg>
        <pc:spChg chg="del">
          <ac:chgData name="ghada hamed ali" userId="38f0f43b-ab6f-4bfc-a045-210e8668bcdb" providerId="ADAL" clId="{FA4DB49E-CC2F-44E9-B457-261DD8A202B8}" dt="2022-10-26T21:30:29.328" v="81" actId="478"/>
          <ac:spMkLst>
            <pc:docMk/>
            <pc:sldMk cId="959200356" sldId="282"/>
            <ac:spMk id="7" creationId="{F9C9DD74-F9FC-FF94-1E07-77E704455BD0}"/>
          </ac:spMkLst>
        </pc:spChg>
      </pc:sldChg>
      <pc:sldChg chg="addSp modSp mod modAnim">
        <pc:chgData name="ghada hamed ali" userId="38f0f43b-ab6f-4bfc-a045-210e8668bcdb" providerId="ADAL" clId="{FA4DB49E-CC2F-44E9-B457-261DD8A202B8}" dt="2022-10-26T23:31:37.505" v="890"/>
        <pc:sldMkLst>
          <pc:docMk/>
          <pc:sldMk cId="1921076717" sldId="293"/>
        </pc:sldMkLst>
        <pc:spChg chg="add mod">
          <ac:chgData name="ghada hamed ali" userId="38f0f43b-ab6f-4bfc-a045-210e8668bcdb" providerId="ADAL" clId="{FA4DB49E-CC2F-44E9-B457-261DD8A202B8}" dt="2022-10-26T23:31:27.087" v="889" actId="1076"/>
          <ac:spMkLst>
            <pc:docMk/>
            <pc:sldMk cId="1921076717" sldId="293"/>
            <ac:spMk id="3" creationId="{79B4A3C9-D7FF-23B0-1EFE-C607D80FA29B}"/>
          </ac:spMkLst>
        </pc:spChg>
        <pc:spChg chg="mod">
          <ac:chgData name="ghada hamed ali" userId="38f0f43b-ab6f-4bfc-a045-210e8668bcdb" providerId="ADAL" clId="{FA4DB49E-CC2F-44E9-B457-261DD8A202B8}" dt="2022-10-25T23:08:44.437" v="51" actId="14100"/>
          <ac:spMkLst>
            <pc:docMk/>
            <pc:sldMk cId="1921076717" sldId="293"/>
            <ac:spMk id="20" creationId="{00000000-0000-0000-0000-000000000000}"/>
          </ac:spMkLst>
        </pc:spChg>
        <pc:spChg chg="mod">
          <ac:chgData name="ghada hamed ali" userId="38f0f43b-ab6f-4bfc-a045-210e8668bcdb" providerId="ADAL" clId="{FA4DB49E-CC2F-44E9-B457-261DD8A202B8}" dt="2022-10-25T23:09:23.321" v="62" actId="14100"/>
          <ac:spMkLst>
            <pc:docMk/>
            <pc:sldMk cId="1921076717" sldId="293"/>
            <ac:spMk id="35" creationId="{00000000-0000-0000-0000-000000000000}"/>
          </ac:spMkLst>
        </pc:spChg>
        <pc:spChg chg="mod">
          <ac:chgData name="ghada hamed ali" userId="38f0f43b-ab6f-4bfc-a045-210e8668bcdb" providerId="ADAL" clId="{FA4DB49E-CC2F-44E9-B457-261DD8A202B8}" dt="2022-10-26T23:31:23.193" v="888" actId="1076"/>
          <ac:spMkLst>
            <pc:docMk/>
            <pc:sldMk cId="1921076717" sldId="293"/>
            <ac:spMk id="42" creationId="{00000000-0000-0000-0000-000000000000}"/>
          </ac:spMkLst>
        </pc:spChg>
        <pc:spChg chg="mod">
          <ac:chgData name="ghada hamed ali" userId="38f0f43b-ab6f-4bfc-a045-210e8668bcdb" providerId="ADAL" clId="{FA4DB49E-CC2F-44E9-B457-261DD8A202B8}" dt="2022-10-25T23:08:37.264" v="47" actId="14100"/>
          <ac:spMkLst>
            <pc:docMk/>
            <pc:sldMk cId="1921076717" sldId="293"/>
            <ac:spMk id="50" creationId="{00000000-0000-0000-0000-000000000000}"/>
          </ac:spMkLst>
        </pc:spChg>
        <pc:spChg chg="mod">
          <ac:chgData name="ghada hamed ali" userId="38f0f43b-ab6f-4bfc-a045-210e8668bcdb" providerId="ADAL" clId="{FA4DB49E-CC2F-44E9-B457-261DD8A202B8}" dt="2022-10-25T23:09:26.236" v="63" actId="14100"/>
          <ac:spMkLst>
            <pc:docMk/>
            <pc:sldMk cId="1921076717" sldId="293"/>
            <ac:spMk id="55" creationId="{00000000-0000-0000-0000-000000000000}"/>
          </ac:spMkLst>
        </pc:spChg>
        <pc:grpChg chg="mod">
          <ac:chgData name="ghada hamed ali" userId="38f0f43b-ab6f-4bfc-a045-210e8668bcdb" providerId="ADAL" clId="{FA4DB49E-CC2F-44E9-B457-261DD8A202B8}" dt="2022-10-26T23:31:23.193" v="888" actId="1076"/>
          <ac:grpSpMkLst>
            <pc:docMk/>
            <pc:sldMk cId="1921076717" sldId="293"/>
            <ac:grpSpMk id="17" creationId="{00000000-0000-0000-0000-000000000000}"/>
          </ac:grpSpMkLst>
        </pc:grpChg>
        <pc:grpChg chg="mod">
          <ac:chgData name="ghada hamed ali" userId="38f0f43b-ab6f-4bfc-a045-210e8668bcdb" providerId="ADAL" clId="{FA4DB49E-CC2F-44E9-B457-261DD8A202B8}" dt="2022-10-26T23:31:23.193" v="888" actId="1076"/>
          <ac:grpSpMkLst>
            <pc:docMk/>
            <pc:sldMk cId="1921076717" sldId="293"/>
            <ac:grpSpMk id="31" creationId="{00000000-0000-0000-0000-000000000000}"/>
          </ac:grpSpMkLst>
        </pc:grpChg>
        <pc:grpChg chg="mod">
          <ac:chgData name="ghada hamed ali" userId="38f0f43b-ab6f-4bfc-a045-210e8668bcdb" providerId="ADAL" clId="{FA4DB49E-CC2F-44E9-B457-261DD8A202B8}" dt="2022-10-26T23:31:23.193" v="888" actId="1076"/>
          <ac:grpSpMkLst>
            <pc:docMk/>
            <pc:sldMk cId="1921076717" sldId="293"/>
            <ac:grpSpMk id="32" creationId="{00000000-0000-0000-0000-000000000000}"/>
          </ac:grpSpMkLst>
        </pc:grpChg>
        <pc:grpChg chg="mod">
          <ac:chgData name="ghada hamed ali" userId="38f0f43b-ab6f-4bfc-a045-210e8668bcdb" providerId="ADAL" clId="{FA4DB49E-CC2F-44E9-B457-261DD8A202B8}" dt="2022-10-26T23:31:23.193" v="888" actId="1076"/>
          <ac:grpSpMkLst>
            <pc:docMk/>
            <pc:sldMk cId="1921076717" sldId="293"/>
            <ac:grpSpMk id="47" creationId="{00000000-0000-0000-0000-000000000000}"/>
          </ac:grpSpMkLst>
        </pc:grpChg>
        <pc:grpChg chg="mod">
          <ac:chgData name="ghada hamed ali" userId="38f0f43b-ab6f-4bfc-a045-210e8668bcdb" providerId="ADAL" clId="{FA4DB49E-CC2F-44E9-B457-261DD8A202B8}" dt="2022-10-26T23:31:23.193" v="888" actId="1076"/>
          <ac:grpSpMkLst>
            <pc:docMk/>
            <pc:sldMk cId="1921076717" sldId="293"/>
            <ac:grpSpMk id="52" creationId="{00000000-0000-0000-0000-000000000000}"/>
          </ac:grpSpMkLst>
        </pc:grpChg>
      </pc:sldChg>
      <pc:sldChg chg="ord">
        <pc:chgData name="ghada hamed ali" userId="38f0f43b-ab6f-4bfc-a045-210e8668bcdb" providerId="ADAL" clId="{FA4DB49E-CC2F-44E9-B457-261DD8A202B8}" dt="2022-10-30T19:59:32.084" v="1497"/>
        <pc:sldMkLst>
          <pc:docMk/>
          <pc:sldMk cId="0" sldId="301"/>
        </pc:sldMkLst>
      </pc:sldChg>
      <pc:sldChg chg="ord">
        <pc:chgData name="ghada hamed ali" userId="38f0f43b-ab6f-4bfc-a045-210e8668bcdb" providerId="ADAL" clId="{FA4DB49E-CC2F-44E9-B457-261DD8A202B8}" dt="2022-10-30T19:59:32.084" v="1497"/>
        <pc:sldMkLst>
          <pc:docMk/>
          <pc:sldMk cId="0" sldId="310"/>
        </pc:sldMkLst>
      </pc:sldChg>
      <pc:sldChg chg="ord">
        <pc:chgData name="ghada hamed ali" userId="38f0f43b-ab6f-4bfc-a045-210e8668bcdb" providerId="ADAL" clId="{FA4DB49E-CC2F-44E9-B457-261DD8A202B8}" dt="2022-10-30T19:59:32.084" v="1497"/>
        <pc:sldMkLst>
          <pc:docMk/>
          <pc:sldMk cId="0" sldId="312"/>
        </pc:sldMkLst>
      </pc:sldChg>
      <pc:sldChg chg="modSp mod">
        <pc:chgData name="ghada hamed ali" userId="38f0f43b-ab6f-4bfc-a045-210e8668bcdb" providerId="ADAL" clId="{FA4DB49E-CC2F-44E9-B457-261DD8A202B8}" dt="2022-10-25T23:09:17.855" v="61" actId="20577"/>
        <pc:sldMkLst>
          <pc:docMk/>
          <pc:sldMk cId="402139673" sldId="314"/>
        </pc:sldMkLst>
        <pc:spChg chg="mod">
          <ac:chgData name="ghada hamed ali" userId="38f0f43b-ab6f-4bfc-a045-210e8668bcdb" providerId="ADAL" clId="{FA4DB49E-CC2F-44E9-B457-261DD8A202B8}" dt="2022-10-25T23:09:17.855" v="61" actId="20577"/>
          <ac:spMkLst>
            <pc:docMk/>
            <pc:sldMk cId="402139673" sldId="314"/>
            <ac:spMk id="20" creationId="{00000000-0000-0000-0000-000000000000}"/>
          </ac:spMkLst>
        </pc:spChg>
        <pc:spChg chg="mod">
          <ac:chgData name="ghada hamed ali" userId="38f0f43b-ab6f-4bfc-a045-210e8668bcdb" providerId="ADAL" clId="{FA4DB49E-CC2F-44E9-B457-261DD8A202B8}" dt="2022-10-25T23:09:12.176" v="59" actId="20577"/>
          <ac:spMkLst>
            <pc:docMk/>
            <pc:sldMk cId="402139673" sldId="314"/>
            <ac:spMk id="35" creationId="{00000000-0000-0000-0000-000000000000}"/>
          </ac:spMkLst>
        </pc:spChg>
        <pc:spChg chg="mod">
          <ac:chgData name="ghada hamed ali" userId="38f0f43b-ab6f-4bfc-a045-210e8668bcdb" providerId="ADAL" clId="{FA4DB49E-CC2F-44E9-B457-261DD8A202B8}" dt="2022-10-25T23:09:09.807" v="58" actId="20577"/>
          <ac:spMkLst>
            <pc:docMk/>
            <pc:sldMk cId="402139673" sldId="314"/>
            <ac:spMk id="50" creationId="{00000000-0000-0000-0000-000000000000}"/>
          </ac:spMkLst>
        </pc:spChg>
        <pc:spChg chg="mod">
          <ac:chgData name="ghada hamed ali" userId="38f0f43b-ab6f-4bfc-a045-210e8668bcdb" providerId="ADAL" clId="{FA4DB49E-CC2F-44E9-B457-261DD8A202B8}" dt="2022-10-25T23:09:14.341" v="60" actId="20577"/>
          <ac:spMkLst>
            <pc:docMk/>
            <pc:sldMk cId="402139673" sldId="314"/>
            <ac:spMk id="55" creationId="{00000000-0000-0000-0000-000000000000}"/>
          </ac:spMkLst>
        </pc:spChg>
      </pc:sldChg>
      <pc:sldChg chg="modSp mod">
        <pc:chgData name="ghada hamed ali" userId="38f0f43b-ab6f-4bfc-a045-210e8668bcdb" providerId="ADAL" clId="{FA4DB49E-CC2F-44E9-B457-261DD8A202B8}" dt="2022-10-26T23:45:12.705" v="1104" actId="27636"/>
        <pc:sldMkLst>
          <pc:docMk/>
          <pc:sldMk cId="342908665" sldId="453"/>
        </pc:sldMkLst>
        <pc:spChg chg="mod">
          <ac:chgData name="ghada hamed ali" userId="38f0f43b-ab6f-4bfc-a045-210e8668bcdb" providerId="ADAL" clId="{FA4DB49E-CC2F-44E9-B457-261DD8A202B8}" dt="2022-10-26T23:45:12.705" v="1104" actId="27636"/>
          <ac:spMkLst>
            <pc:docMk/>
            <pc:sldMk cId="342908665" sldId="453"/>
            <ac:spMk id="3" creationId="{00000000-0000-0000-0000-000000000000}"/>
          </ac:spMkLst>
        </pc:spChg>
      </pc:sldChg>
      <pc:sldChg chg="modSp">
        <pc:chgData name="ghada hamed ali" userId="38f0f43b-ab6f-4bfc-a045-210e8668bcdb" providerId="ADAL" clId="{FA4DB49E-CC2F-44E9-B457-261DD8A202B8}" dt="2022-10-26T21:36:18.897" v="109" actId="20577"/>
        <pc:sldMkLst>
          <pc:docMk/>
          <pc:sldMk cId="2147783997" sldId="465"/>
        </pc:sldMkLst>
        <pc:spChg chg="mod">
          <ac:chgData name="ghada hamed ali" userId="38f0f43b-ab6f-4bfc-a045-210e8668bcdb" providerId="ADAL" clId="{FA4DB49E-CC2F-44E9-B457-261DD8A202B8}" dt="2022-10-26T21:36:18.897" v="109" actId="20577"/>
          <ac:spMkLst>
            <pc:docMk/>
            <pc:sldMk cId="2147783997" sldId="465"/>
            <ac:spMk id="5" creationId="{7048BC2B-7391-699E-0409-44878ECA09E9}"/>
          </ac:spMkLst>
        </pc:spChg>
      </pc:sldChg>
      <pc:sldChg chg="modSp">
        <pc:chgData name="ghada hamed ali" userId="38f0f43b-ab6f-4bfc-a045-210e8668bcdb" providerId="ADAL" clId="{FA4DB49E-CC2F-44E9-B457-261DD8A202B8}" dt="2022-10-26T21:36:12.287" v="108" actId="20577"/>
        <pc:sldMkLst>
          <pc:docMk/>
          <pc:sldMk cId="1324851534" sldId="467"/>
        </pc:sldMkLst>
        <pc:spChg chg="mod">
          <ac:chgData name="ghada hamed ali" userId="38f0f43b-ab6f-4bfc-a045-210e8668bcdb" providerId="ADAL" clId="{FA4DB49E-CC2F-44E9-B457-261DD8A202B8}" dt="2022-10-26T21:36:12.287" v="108" actId="20577"/>
          <ac:spMkLst>
            <pc:docMk/>
            <pc:sldMk cId="1324851534" sldId="467"/>
            <ac:spMk id="5" creationId="{77D5964F-DCCA-7F63-9A10-461C857558DF}"/>
          </ac:spMkLst>
        </pc:spChg>
      </pc:sldChg>
      <pc:sldChg chg="modSp mod">
        <pc:chgData name="ghada hamed ali" userId="38f0f43b-ab6f-4bfc-a045-210e8668bcdb" providerId="ADAL" clId="{FA4DB49E-CC2F-44E9-B457-261DD8A202B8}" dt="2022-10-27T16:34:16.264" v="1139" actId="20577"/>
        <pc:sldMkLst>
          <pc:docMk/>
          <pc:sldMk cId="209004663" sldId="469"/>
        </pc:sldMkLst>
        <pc:graphicFrameChg chg="mod modGraphic">
          <ac:chgData name="ghada hamed ali" userId="38f0f43b-ab6f-4bfc-a045-210e8668bcdb" providerId="ADAL" clId="{FA4DB49E-CC2F-44E9-B457-261DD8A202B8}" dt="2022-10-27T16:34:16.264" v="1139" actId="20577"/>
          <ac:graphicFrameMkLst>
            <pc:docMk/>
            <pc:sldMk cId="209004663" sldId="469"/>
            <ac:graphicFrameMk id="5" creationId="{EB3F582C-50B4-3B50-7B6B-4D91F3DED128}"/>
          </ac:graphicFrameMkLst>
        </pc:graphicFrameChg>
      </pc:sldChg>
      <pc:sldChg chg="modSp">
        <pc:chgData name="ghada hamed ali" userId="38f0f43b-ab6f-4bfc-a045-210e8668bcdb" providerId="ADAL" clId="{FA4DB49E-CC2F-44E9-B457-261DD8A202B8}" dt="2022-10-26T21:37:15.453" v="111"/>
        <pc:sldMkLst>
          <pc:docMk/>
          <pc:sldMk cId="4198291974" sldId="471"/>
        </pc:sldMkLst>
        <pc:graphicFrameChg chg="mod">
          <ac:chgData name="ghada hamed ali" userId="38f0f43b-ab6f-4bfc-a045-210e8668bcdb" providerId="ADAL" clId="{FA4DB49E-CC2F-44E9-B457-261DD8A202B8}" dt="2022-10-26T21:37:15.453" v="111"/>
          <ac:graphicFrameMkLst>
            <pc:docMk/>
            <pc:sldMk cId="4198291974" sldId="471"/>
            <ac:graphicFrameMk id="5" creationId="{E5177140-5043-6012-36EF-5518F9826949}"/>
          </ac:graphicFrameMkLst>
        </pc:graphicFrameChg>
      </pc:sldChg>
      <pc:sldChg chg="modSp mod">
        <pc:chgData name="ghada hamed ali" userId="38f0f43b-ab6f-4bfc-a045-210e8668bcdb" providerId="ADAL" clId="{FA4DB49E-CC2F-44E9-B457-261DD8A202B8}" dt="2022-10-26T21:38:19.468" v="113" actId="20577"/>
        <pc:sldMkLst>
          <pc:docMk/>
          <pc:sldMk cId="3187135648" sldId="474"/>
        </pc:sldMkLst>
        <pc:graphicFrameChg chg="modGraphic">
          <ac:chgData name="ghada hamed ali" userId="38f0f43b-ab6f-4bfc-a045-210e8668bcdb" providerId="ADAL" clId="{FA4DB49E-CC2F-44E9-B457-261DD8A202B8}" dt="2022-10-26T21:38:19.468" v="113" actId="20577"/>
          <ac:graphicFrameMkLst>
            <pc:docMk/>
            <pc:sldMk cId="3187135648" sldId="474"/>
            <ac:graphicFrameMk id="5" creationId="{E5177140-5043-6012-36EF-5518F9826949}"/>
          </ac:graphicFrameMkLst>
        </pc:graphicFrameChg>
      </pc:sldChg>
      <pc:sldChg chg="modSp mod modAnim modNotesTx">
        <pc:chgData name="ghada hamed ali" userId="38f0f43b-ab6f-4bfc-a045-210e8668bcdb" providerId="ADAL" clId="{FA4DB49E-CC2F-44E9-B457-261DD8A202B8}" dt="2022-10-26T23:39:48.979" v="1022" actId="27636"/>
        <pc:sldMkLst>
          <pc:docMk/>
          <pc:sldMk cId="618282951" sldId="475"/>
        </pc:sldMkLst>
        <pc:spChg chg="mod">
          <ac:chgData name="ghada hamed ali" userId="38f0f43b-ab6f-4bfc-a045-210e8668bcdb" providerId="ADAL" clId="{FA4DB49E-CC2F-44E9-B457-261DD8A202B8}" dt="2022-10-26T23:39:48.979" v="1022" actId="27636"/>
          <ac:spMkLst>
            <pc:docMk/>
            <pc:sldMk cId="618282951" sldId="475"/>
            <ac:spMk id="5" creationId="{A48D860D-6068-A306-9825-565A58538F65}"/>
          </ac:spMkLst>
        </pc:spChg>
      </pc:sldChg>
      <pc:sldChg chg="modSp mod modAnim">
        <pc:chgData name="ghada hamed ali" userId="38f0f43b-ab6f-4bfc-a045-210e8668bcdb" providerId="ADAL" clId="{FA4DB49E-CC2F-44E9-B457-261DD8A202B8}" dt="2022-10-26T23:38:29.846" v="1001" actId="179"/>
        <pc:sldMkLst>
          <pc:docMk/>
          <pc:sldMk cId="87179513" sldId="476"/>
        </pc:sldMkLst>
        <pc:spChg chg="mod">
          <ac:chgData name="ghada hamed ali" userId="38f0f43b-ab6f-4bfc-a045-210e8668bcdb" providerId="ADAL" clId="{FA4DB49E-CC2F-44E9-B457-261DD8A202B8}" dt="2022-10-26T23:38:29.846" v="1001" actId="179"/>
          <ac:spMkLst>
            <pc:docMk/>
            <pc:sldMk cId="87179513" sldId="476"/>
            <ac:spMk id="5" creationId="{A48D860D-6068-A306-9825-565A58538F65}"/>
          </ac:spMkLst>
        </pc:spChg>
      </pc:sldChg>
      <pc:sldChg chg="modSp mod modAnim">
        <pc:chgData name="ghada hamed ali" userId="38f0f43b-ab6f-4bfc-a045-210e8668bcdb" providerId="ADAL" clId="{FA4DB49E-CC2F-44E9-B457-261DD8A202B8}" dt="2022-10-26T23:42:34.171" v="1063" actId="20577"/>
        <pc:sldMkLst>
          <pc:docMk/>
          <pc:sldMk cId="2027946032" sldId="477"/>
        </pc:sldMkLst>
        <pc:spChg chg="mod">
          <ac:chgData name="ghada hamed ali" userId="38f0f43b-ab6f-4bfc-a045-210e8668bcdb" providerId="ADAL" clId="{FA4DB49E-CC2F-44E9-B457-261DD8A202B8}" dt="2022-10-26T23:42:34.171" v="1063" actId="20577"/>
          <ac:spMkLst>
            <pc:docMk/>
            <pc:sldMk cId="2027946032" sldId="477"/>
            <ac:spMk id="5" creationId="{A48D860D-6068-A306-9825-565A58538F65}"/>
          </ac:spMkLst>
        </pc:spChg>
      </pc:sldChg>
      <pc:sldChg chg="modSp mod">
        <pc:chgData name="ghada hamed ali" userId="38f0f43b-ab6f-4bfc-a045-210e8668bcdb" providerId="ADAL" clId="{FA4DB49E-CC2F-44E9-B457-261DD8A202B8}" dt="2022-10-27T16:46:00.327" v="1169" actId="20577"/>
        <pc:sldMkLst>
          <pc:docMk/>
          <pc:sldMk cId="233395091" sldId="482"/>
        </pc:sldMkLst>
        <pc:graphicFrameChg chg="mod modGraphic">
          <ac:chgData name="ghada hamed ali" userId="38f0f43b-ab6f-4bfc-a045-210e8668bcdb" providerId="ADAL" clId="{FA4DB49E-CC2F-44E9-B457-261DD8A202B8}" dt="2022-10-27T16:46:00.327" v="1169" actId="20577"/>
          <ac:graphicFrameMkLst>
            <pc:docMk/>
            <pc:sldMk cId="233395091" sldId="482"/>
            <ac:graphicFrameMk id="7" creationId="{B4379612-9F69-2797-2E30-26241FDE50AE}"/>
          </ac:graphicFrameMkLst>
        </pc:graphicFrameChg>
      </pc:sldChg>
      <pc:sldChg chg="modSp mod modAnim">
        <pc:chgData name="ghada hamed ali" userId="38f0f43b-ab6f-4bfc-a045-210e8668bcdb" providerId="ADAL" clId="{FA4DB49E-CC2F-44E9-B457-261DD8A202B8}" dt="2022-10-26T23:09:15.497" v="581" actId="207"/>
        <pc:sldMkLst>
          <pc:docMk/>
          <pc:sldMk cId="4207212158" sldId="483"/>
        </pc:sldMkLst>
        <pc:spChg chg="mod">
          <ac:chgData name="ghada hamed ali" userId="38f0f43b-ab6f-4bfc-a045-210e8668bcdb" providerId="ADAL" clId="{FA4DB49E-CC2F-44E9-B457-261DD8A202B8}" dt="2022-10-26T23:09:15.497" v="581" actId="207"/>
          <ac:spMkLst>
            <pc:docMk/>
            <pc:sldMk cId="4207212158" sldId="483"/>
            <ac:spMk id="2" creationId="{275EC4AC-A93D-BF0A-F256-0E36C2912D7B}"/>
          </ac:spMkLst>
        </pc:spChg>
      </pc:sldChg>
      <pc:sldChg chg="modSp add mod modAnim">
        <pc:chgData name="ghada hamed ali" userId="38f0f43b-ab6f-4bfc-a045-210e8668bcdb" providerId="ADAL" clId="{FA4DB49E-CC2F-44E9-B457-261DD8A202B8}" dt="2022-10-26T23:47:07.379" v="1111" actId="1076"/>
        <pc:sldMkLst>
          <pc:docMk/>
          <pc:sldMk cId="1160007711" sldId="484"/>
        </pc:sldMkLst>
        <pc:spChg chg="mod">
          <ac:chgData name="ghada hamed ali" userId="38f0f43b-ab6f-4bfc-a045-210e8668bcdb" providerId="ADAL" clId="{FA4DB49E-CC2F-44E9-B457-261DD8A202B8}" dt="2022-10-26T23:47:04.442" v="1110" actId="1076"/>
          <ac:spMkLst>
            <pc:docMk/>
            <pc:sldMk cId="1160007711" sldId="484"/>
            <ac:spMk id="5" creationId="{27335058-C1A0-1850-8421-8E9CCB877474}"/>
          </ac:spMkLst>
        </pc:spChg>
        <pc:spChg chg="mod">
          <ac:chgData name="ghada hamed ali" userId="38f0f43b-ab6f-4bfc-a045-210e8668bcdb" providerId="ADAL" clId="{FA4DB49E-CC2F-44E9-B457-261DD8A202B8}" dt="2022-10-26T23:47:07.379" v="1111" actId="1076"/>
          <ac:spMkLst>
            <pc:docMk/>
            <pc:sldMk cId="1160007711" sldId="484"/>
            <ac:spMk id="6" creationId="{8CAA3D32-FF05-983F-4278-034AFF650CAE}"/>
          </ac:spMkLst>
        </pc:spChg>
      </pc:sldChg>
      <pc:sldChg chg="addSp delSp modSp new mod ord">
        <pc:chgData name="ghada hamed ali" userId="38f0f43b-ab6f-4bfc-a045-210e8668bcdb" providerId="ADAL" clId="{FA4DB49E-CC2F-44E9-B457-261DD8A202B8}" dt="2022-10-30T19:32:16.586" v="1170" actId="115"/>
        <pc:sldMkLst>
          <pc:docMk/>
          <pc:sldMk cId="108568585" sldId="485"/>
        </pc:sldMkLst>
        <pc:spChg chg="mod">
          <ac:chgData name="ghada hamed ali" userId="38f0f43b-ab6f-4bfc-a045-210e8668bcdb" providerId="ADAL" clId="{FA4DB49E-CC2F-44E9-B457-261DD8A202B8}" dt="2022-10-26T23:09:45.017" v="587"/>
          <ac:spMkLst>
            <pc:docMk/>
            <pc:sldMk cId="108568585" sldId="485"/>
            <ac:spMk id="2" creationId="{0BCCA6DD-1F89-6392-626F-50DF156FB06D}"/>
          </ac:spMkLst>
        </pc:spChg>
        <pc:spChg chg="del">
          <ac:chgData name="ghada hamed ali" userId="38f0f43b-ab6f-4bfc-a045-210e8668bcdb" providerId="ADAL" clId="{FA4DB49E-CC2F-44E9-B457-261DD8A202B8}" dt="2022-10-26T23:09:48.497" v="588" actId="478"/>
          <ac:spMkLst>
            <pc:docMk/>
            <pc:sldMk cId="108568585" sldId="485"/>
            <ac:spMk id="3" creationId="{8F203EE1-1786-F324-8A4D-100AEBF3B7AE}"/>
          </ac:spMkLst>
        </pc:spChg>
        <pc:spChg chg="add mod">
          <ac:chgData name="ghada hamed ali" userId="38f0f43b-ab6f-4bfc-a045-210e8668bcdb" providerId="ADAL" clId="{FA4DB49E-CC2F-44E9-B457-261DD8A202B8}" dt="2022-10-30T19:32:16.586" v="1170" actId="115"/>
          <ac:spMkLst>
            <pc:docMk/>
            <pc:sldMk cId="108568585" sldId="485"/>
            <ac:spMk id="5" creationId="{627A916B-B13D-9BC7-E80A-FF312099249B}"/>
          </ac:spMkLst>
        </pc:spChg>
      </pc:sldChg>
      <pc:sldChg chg="addSp delSp modSp add mod setBg modClrScheme delAnim modAnim chgLayout">
        <pc:chgData name="ghada hamed ali" userId="38f0f43b-ab6f-4bfc-a045-210e8668bcdb" providerId="ADAL" clId="{FA4DB49E-CC2F-44E9-B457-261DD8A202B8}" dt="2022-10-26T23:23:41.402" v="806" actId="14100"/>
        <pc:sldMkLst>
          <pc:docMk/>
          <pc:sldMk cId="453832068" sldId="486"/>
        </pc:sldMkLst>
        <pc:spChg chg="add del mod">
          <ac:chgData name="ghada hamed ali" userId="38f0f43b-ab6f-4bfc-a045-210e8668bcdb" providerId="ADAL" clId="{FA4DB49E-CC2F-44E9-B457-261DD8A202B8}" dt="2022-10-26T23:22:45.489" v="798" actId="26606"/>
          <ac:spMkLst>
            <pc:docMk/>
            <pc:sldMk cId="453832068" sldId="486"/>
            <ac:spMk id="2" creationId="{554E4803-065C-69CD-B1C4-05C824EF63EA}"/>
          </ac:spMkLst>
        </pc:spChg>
        <pc:spChg chg="del mod">
          <ac:chgData name="ghada hamed ali" userId="38f0f43b-ab6f-4bfc-a045-210e8668bcdb" providerId="ADAL" clId="{FA4DB49E-CC2F-44E9-B457-261DD8A202B8}" dt="2022-10-26T23:22:35.012" v="795" actId="478"/>
          <ac:spMkLst>
            <pc:docMk/>
            <pc:sldMk cId="453832068" sldId="486"/>
            <ac:spMk id="3" creationId="{00000000-0000-0000-0000-000000000000}"/>
          </ac:spMkLst>
        </pc:spChg>
        <pc:spChg chg="add del mod ord">
          <ac:chgData name="ghada hamed ali" userId="38f0f43b-ab6f-4bfc-a045-210e8668bcdb" providerId="ADAL" clId="{FA4DB49E-CC2F-44E9-B457-261DD8A202B8}" dt="2022-10-26T23:22:51.397" v="799" actId="700"/>
          <ac:spMkLst>
            <pc:docMk/>
            <pc:sldMk cId="453832068" sldId="486"/>
            <ac:spMk id="9" creationId="{B1EAF3F1-DF6B-9107-D64F-83E43E4FD2E4}"/>
          </ac:spMkLst>
        </pc:spChg>
        <pc:spChg chg="add del mod ord">
          <ac:chgData name="ghada hamed ali" userId="38f0f43b-ab6f-4bfc-a045-210e8668bcdb" providerId="ADAL" clId="{FA4DB49E-CC2F-44E9-B457-261DD8A202B8}" dt="2022-10-26T23:22:51.397" v="799" actId="700"/>
          <ac:spMkLst>
            <pc:docMk/>
            <pc:sldMk cId="453832068" sldId="486"/>
            <ac:spMk id="25" creationId="{922036E1-2FA4-A320-4C40-C48000453281}"/>
          </ac:spMkLst>
        </pc:spChg>
        <pc:spChg chg="add del">
          <ac:chgData name="ghada hamed ali" userId="38f0f43b-ab6f-4bfc-a045-210e8668bcdb" providerId="ADAL" clId="{FA4DB49E-CC2F-44E9-B457-261DD8A202B8}" dt="2022-10-26T23:22:55.582" v="801" actId="22"/>
          <ac:spMkLst>
            <pc:docMk/>
            <pc:sldMk cId="453832068" sldId="486"/>
            <ac:spMk id="27" creationId="{962FF783-3B92-F840-832F-DB04CCDF1E80}"/>
          </ac:spMkLst>
        </pc:spChg>
        <pc:spChg chg="add mod">
          <ac:chgData name="ghada hamed ali" userId="38f0f43b-ab6f-4bfc-a045-210e8668bcdb" providerId="ADAL" clId="{FA4DB49E-CC2F-44E9-B457-261DD8A202B8}" dt="2022-10-26T23:23:41.402" v="806" actId="14100"/>
          <ac:spMkLst>
            <pc:docMk/>
            <pc:sldMk cId="453832068" sldId="486"/>
            <ac:spMk id="28" creationId="{61C7CCD9-B485-9630-7E52-6830F9C022FA}"/>
          </ac:spMkLst>
        </pc:spChg>
        <pc:spChg chg="mod ord">
          <ac:chgData name="ghada hamed ali" userId="38f0f43b-ab6f-4bfc-a045-210e8668bcdb" providerId="ADAL" clId="{FA4DB49E-CC2F-44E9-B457-261DD8A202B8}" dt="2022-10-26T23:22:51.397" v="799" actId="700"/>
          <ac:spMkLst>
            <pc:docMk/>
            <pc:sldMk cId="453832068" sldId="486"/>
            <ac:spMk id="41" creationId="{00000000-0000-0000-0000-000000000000}"/>
          </ac:spMkLst>
        </pc:spChg>
        <pc:spChg chg="add del">
          <ac:chgData name="ghada hamed ali" userId="38f0f43b-ab6f-4bfc-a045-210e8668bcdb" providerId="ADAL" clId="{FA4DB49E-CC2F-44E9-B457-261DD8A202B8}" dt="2022-10-26T23:22:45.489" v="798" actId="26606"/>
          <ac:spMkLst>
            <pc:docMk/>
            <pc:sldMk cId="453832068" sldId="486"/>
            <ac:spMk id="43" creationId="{3741B58E-3B65-4A01-A276-975AB2CF8A08}"/>
          </ac:spMkLst>
        </pc:spChg>
        <pc:spChg chg="add del">
          <ac:chgData name="ghada hamed ali" userId="38f0f43b-ab6f-4bfc-a045-210e8668bcdb" providerId="ADAL" clId="{FA4DB49E-CC2F-44E9-B457-261DD8A202B8}" dt="2022-10-26T23:22:45.489" v="798" actId="26606"/>
          <ac:spMkLst>
            <pc:docMk/>
            <pc:sldMk cId="453832068" sldId="486"/>
            <ac:spMk id="45" creationId="{054B3F04-9EAC-45C0-B3CE-0387EEA10A0C}"/>
          </ac:spMkLst>
        </pc:spChg>
        <pc:spChg chg="add del">
          <ac:chgData name="ghada hamed ali" userId="38f0f43b-ab6f-4bfc-a045-210e8668bcdb" providerId="ADAL" clId="{FA4DB49E-CC2F-44E9-B457-261DD8A202B8}" dt="2022-10-26T23:22:45.489" v="798" actId="26606"/>
          <ac:spMkLst>
            <pc:docMk/>
            <pc:sldMk cId="453832068" sldId="486"/>
            <ac:spMk id="48" creationId="{7AAC67C3-831B-4AB1-A259-DFB839CAFAFC}"/>
          </ac:spMkLst>
        </pc:spChg>
        <pc:spChg chg="del mod">
          <ac:chgData name="ghada hamed ali" userId="38f0f43b-ab6f-4bfc-a045-210e8668bcdb" providerId="ADAL" clId="{FA4DB49E-CC2F-44E9-B457-261DD8A202B8}" dt="2022-10-26T23:22:35.012" v="795" actId="478"/>
          <ac:spMkLst>
            <pc:docMk/>
            <pc:sldMk cId="453832068" sldId="486"/>
            <ac:spMk id="60" creationId="{00000000-0000-0000-0000-000000000000}"/>
          </ac:spMkLst>
        </pc:spChg>
        <pc:grpChg chg="del mod">
          <ac:chgData name="ghada hamed ali" userId="38f0f43b-ab6f-4bfc-a045-210e8668bcdb" providerId="ADAL" clId="{FA4DB49E-CC2F-44E9-B457-261DD8A202B8}" dt="2022-10-26T23:22:35.012" v="795" actId="478"/>
          <ac:grpSpMkLst>
            <pc:docMk/>
            <pc:sldMk cId="453832068" sldId="486"/>
            <ac:grpSpMk id="4" creationId="{00000000-0000-0000-0000-000000000000}"/>
          </ac:grpSpMkLst>
        </pc:grpChg>
        <pc:grpChg chg="del mod">
          <ac:chgData name="ghada hamed ali" userId="38f0f43b-ab6f-4bfc-a045-210e8668bcdb" providerId="ADAL" clId="{FA4DB49E-CC2F-44E9-B457-261DD8A202B8}" dt="2022-10-26T23:22:35.012" v="795" actId="478"/>
          <ac:grpSpMkLst>
            <pc:docMk/>
            <pc:sldMk cId="453832068" sldId="486"/>
            <ac:grpSpMk id="17" creationId="{00000000-0000-0000-0000-000000000000}"/>
          </ac:grpSpMkLst>
        </pc:grpChg>
        <pc:grpChg chg="del mod">
          <ac:chgData name="ghada hamed ali" userId="38f0f43b-ab6f-4bfc-a045-210e8668bcdb" providerId="ADAL" clId="{FA4DB49E-CC2F-44E9-B457-261DD8A202B8}" dt="2022-10-26T23:22:35.012" v="795" actId="478"/>
          <ac:grpSpMkLst>
            <pc:docMk/>
            <pc:sldMk cId="453832068" sldId="486"/>
            <ac:grpSpMk id="22" creationId="{00000000-0000-0000-0000-000000000000}"/>
          </ac:grpSpMkLst>
        </pc:grpChg>
        <pc:grpChg chg="del mod">
          <ac:chgData name="ghada hamed ali" userId="38f0f43b-ab6f-4bfc-a045-210e8668bcdb" providerId="ADAL" clId="{FA4DB49E-CC2F-44E9-B457-261DD8A202B8}" dt="2022-10-26T23:22:35.012" v="795" actId="478"/>
          <ac:grpSpMkLst>
            <pc:docMk/>
            <pc:sldMk cId="453832068" sldId="486"/>
            <ac:grpSpMk id="23" creationId="{00000000-0000-0000-0000-000000000000}"/>
          </ac:grpSpMkLst>
        </pc:grpChg>
        <pc:grpChg chg="del mod">
          <ac:chgData name="ghada hamed ali" userId="38f0f43b-ab6f-4bfc-a045-210e8668bcdb" providerId="ADAL" clId="{FA4DB49E-CC2F-44E9-B457-261DD8A202B8}" dt="2022-10-26T23:22:35.012" v="795" actId="478"/>
          <ac:grpSpMkLst>
            <pc:docMk/>
            <pc:sldMk cId="453832068" sldId="486"/>
            <ac:grpSpMk id="24" creationId="{00000000-0000-0000-0000-000000000000}"/>
          </ac:grpSpMkLst>
        </pc:grpChg>
        <pc:grpChg chg="del mod">
          <ac:chgData name="ghada hamed ali" userId="38f0f43b-ab6f-4bfc-a045-210e8668bcdb" providerId="ADAL" clId="{FA4DB49E-CC2F-44E9-B457-261DD8A202B8}" dt="2022-10-26T23:22:35.012" v="795" actId="478"/>
          <ac:grpSpMkLst>
            <pc:docMk/>
            <pc:sldMk cId="453832068" sldId="486"/>
            <ac:grpSpMk id="47" creationId="{00000000-0000-0000-0000-000000000000}"/>
          </ac:grpSpMkLst>
        </pc:grpChg>
        <pc:grpChg chg="del mod">
          <ac:chgData name="ghada hamed ali" userId="38f0f43b-ab6f-4bfc-a045-210e8668bcdb" providerId="ADAL" clId="{FA4DB49E-CC2F-44E9-B457-261DD8A202B8}" dt="2022-10-26T23:22:35.012" v="795" actId="478"/>
          <ac:grpSpMkLst>
            <pc:docMk/>
            <pc:sldMk cId="453832068" sldId="486"/>
            <ac:grpSpMk id="59" creationId="{00000000-0000-0000-0000-000000000000}"/>
          </ac:grpSpMkLst>
        </pc:grpChg>
        <pc:grpChg chg="del mod">
          <ac:chgData name="ghada hamed ali" userId="38f0f43b-ab6f-4bfc-a045-210e8668bcdb" providerId="ADAL" clId="{FA4DB49E-CC2F-44E9-B457-261DD8A202B8}" dt="2022-10-26T23:22:35.012" v="795" actId="478"/>
          <ac:grpSpMkLst>
            <pc:docMk/>
            <pc:sldMk cId="453832068" sldId="486"/>
            <ac:grpSpMk id="61" creationId="{00000000-0000-0000-0000-000000000000}"/>
          </ac:grpSpMkLst>
        </pc:grpChg>
      </pc:sldChg>
      <pc:sldChg chg="modSp add mod">
        <pc:chgData name="ghada hamed ali" userId="38f0f43b-ab6f-4bfc-a045-210e8668bcdb" providerId="ADAL" clId="{FA4DB49E-CC2F-44E9-B457-261DD8A202B8}" dt="2022-10-30T20:02:03.126" v="1542" actId="108"/>
        <pc:sldMkLst>
          <pc:docMk/>
          <pc:sldMk cId="1320810766" sldId="487"/>
        </pc:sldMkLst>
        <pc:spChg chg="mod">
          <ac:chgData name="ghada hamed ali" userId="38f0f43b-ab6f-4bfc-a045-210e8668bcdb" providerId="ADAL" clId="{FA4DB49E-CC2F-44E9-B457-261DD8A202B8}" dt="2022-10-30T20:02:03.126" v="1542" actId="108"/>
          <ac:spMkLst>
            <pc:docMk/>
            <pc:sldMk cId="1320810766" sldId="487"/>
            <ac:spMk id="3" creationId="{71A8471A-C9D0-5A9A-5A1E-FE77062D3413}"/>
          </ac:spMkLst>
        </pc:spChg>
      </pc:sldChg>
      <pc:sldChg chg="modSp add mod">
        <pc:chgData name="ghada hamed ali" userId="38f0f43b-ab6f-4bfc-a045-210e8668bcdb" providerId="ADAL" clId="{FA4DB49E-CC2F-44E9-B457-261DD8A202B8}" dt="2022-10-30T20:02:36.237" v="1550" actId="27636"/>
        <pc:sldMkLst>
          <pc:docMk/>
          <pc:sldMk cId="3447804973" sldId="488"/>
        </pc:sldMkLst>
        <pc:spChg chg="mod">
          <ac:chgData name="ghada hamed ali" userId="38f0f43b-ab6f-4bfc-a045-210e8668bcdb" providerId="ADAL" clId="{FA4DB49E-CC2F-44E9-B457-261DD8A202B8}" dt="2022-10-30T20:02:36.237" v="1550" actId="27636"/>
          <ac:spMkLst>
            <pc:docMk/>
            <pc:sldMk cId="3447804973" sldId="488"/>
            <ac:spMk id="3" creationId="{71A8471A-C9D0-5A9A-5A1E-FE77062D3413}"/>
          </ac:spMkLst>
        </pc:spChg>
      </pc:sldChg>
      <pc:sldChg chg="modSp add mod">
        <pc:chgData name="ghada hamed ali" userId="38f0f43b-ab6f-4bfc-a045-210e8668bcdb" providerId="ADAL" clId="{FA4DB49E-CC2F-44E9-B457-261DD8A202B8}" dt="2022-10-30T20:02:50.255" v="1558" actId="27636"/>
        <pc:sldMkLst>
          <pc:docMk/>
          <pc:sldMk cId="2552881313" sldId="489"/>
        </pc:sldMkLst>
        <pc:spChg chg="mod">
          <ac:chgData name="ghada hamed ali" userId="38f0f43b-ab6f-4bfc-a045-210e8668bcdb" providerId="ADAL" clId="{FA4DB49E-CC2F-44E9-B457-261DD8A202B8}" dt="2022-10-30T20:02:50.255" v="1558" actId="27636"/>
          <ac:spMkLst>
            <pc:docMk/>
            <pc:sldMk cId="2552881313" sldId="489"/>
            <ac:spMk id="3" creationId="{71A8471A-C9D0-5A9A-5A1E-FE77062D3413}"/>
          </ac:spMkLst>
        </pc:spChg>
      </pc:sldChg>
      <pc:sldChg chg="modSp add mod">
        <pc:chgData name="ghada hamed ali" userId="38f0f43b-ab6f-4bfc-a045-210e8668bcdb" providerId="ADAL" clId="{FA4DB49E-CC2F-44E9-B457-261DD8A202B8}" dt="2022-10-30T20:03:09.276" v="1567" actId="27636"/>
        <pc:sldMkLst>
          <pc:docMk/>
          <pc:sldMk cId="1957129702" sldId="490"/>
        </pc:sldMkLst>
        <pc:spChg chg="mod">
          <ac:chgData name="ghada hamed ali" userId="38f0f43b-ab6f-4bfc-a045-210e8668bcdb" providerId="ADAL" clId="{FA4DB49E-CC2F-44E9-B457-261DD8A202B8}" dt="2022-10-30T20:03:09.276" v="1567" actId="27636"/>
          <ac:spMkLst>
            <pc:docMk/>
            <pc:sldMk cId="1957129702" sldId="490"/>
            <ac:spMk id="3" creationId="{71A8471A-C9D0-5A9A-5A1E-FE77062D3413}"/>
          </ac:spMkLst>
        </pc:spChg>
      </pc:sldChg>
      <pc:sldChg chg="modSp add mod ord">
        <pc:chgData name="ghada hamed ali" userId="38f0f43b-ab6f-4bfc-a045-210e8668bcdb" providerId="ADAL" clId="{FA4DB49E-CC2F-44E9-B457-261DD8A202B8}" dt="2022-10-30T20:00:15.024" v="1512" actId="207"/>
        <pc:sldMkLst>
          <pc:docMk/>
          <pc:sldMk cId="3115344398" sldId="491"/>
        </pc:sldMkLst>
        <pc:spChg chg="mod">
          <ac:chgData name="ghada hamed ali" userId="38f0f43b-ab6f-4bfc-a045-210e8668bcdb" providerId="ADAL" clId="{FA4DB49E-CC2F-44E9-B457-261DD8A202B8}" dt="2022-10-30T20:00:15.024" v="1512" actId="207"/>
          <ac:spMkLst>
            <pc:docMk/>
            <pc:sldMk cId="3115344398" sldId="491"/>
            <ac:spMk id="3" creationId="{71A8471A-C9D0-5A9A-5A1E-FE77062D3413}"/>
          </ac:spMkLst>
        </pc:spChg>
      </pc:sldChg>
      <pc:sldChg chg="modSp add mod">
        <pc:chgData name="ghada hamed ali" userId="38f0f43b-ab6f-4bfc-a045-210e8668bcdb" providerId="ADAL" clId="{FA4DB49E-CC2F-44E9-B457-261DD8A202B8}" dt="2022-10-30T20:03:23.370" v="1574" actId="27636"/>
        <pc:sldMkLst>
          <pc:docMk/>
          <pc:sldMk cId="1980850386" sldId="492"/>
        </pc:sldMkLst>
        <pc:spChg chg="mod">
          <ac:chgData name="ghada hamed ali" userId="38f0f43b-ab6f-4bfc-a045-210e8668bcdb" providerId="ADAL" clId="{FA4DB49E-CC2F-44E9-B457-261DD8A202B8}" dt="2022-10-30T20:03:23.370" v="1574" actId="27636"/>
          <ac:spMkLst>
            <pc:docMk/>
            <pc:sldMk cId="1980850386" sldId="492"/>
            <ac:spMk id="3" creationId="{71A8471A-C9D0-5A9A-5A1E-FE77062D3413}"/>
          </ac:spMkLst>
        </pc:spChg>
      </pc:sldChg>
      <pc:sldChg chg="addSp delSp modSp new mod modAnim">
        <pc:chgData name="ghada hamed ali" userId="38f0f43b-ab6f-4bfc-a045-210e8668bcdb" providerId="ADAL" clId="{FA4DB49E-CC2F-44E9-B457-261DD8A202B8}" dt="2022-10-30T20:01:24.139" v="1534"/>
        <pc:sldMkLst>
          <pc:docMk/>
          <pc:sldMk cId="134650685" sldId="493"/>
        </pc:sldMkLst>
        <pc:spChg chg="mod">
          <ac:chgData name="ghada hamed ali" userId="38f0f43b-ab6f-4bfc-a045-210e8668bcdb" providerId="ADAL" clId="{FA4DB49E-CC2F-44E9-B457-261DD8A202B8}" dt="2022-10-30T20:01:01.949" v="1530" actId="113"/>
          <ac:spMkLst>
            <pc:docMk/>
            <pc:sldMk cId="134650685" sldId="493"/>
            <ac:spMk id="2" creationId="{2C95B502-DBF2-CA8C-BD93-6E9FE0CC7060}"/>
          </ac:spMkLst>
        </pc:spChg>
        <pc:spChg chg="del">
          <ac:chgData name="ghada hamed ali" userId="38f0f43b-ab6f-4bfc-a045-210e8668bcdb" providerId="ADAL" clId="{FA4DB49E-CC2F-44E9-B457-261DD8A202B8}" dt="2022-10-30T19:56:13.461" v="1184" actId="478"/>
          <ac:spMkLst>
            <pc:docMk/>
            <pc:sldMk cId="134650685" sldId="493"/>
            <ac:spMk id="3" creationId="{AE4623C1-7E1A-853F-D534-5D9B98EBEB90}"/>
          </ac:spMkLst>
        </pc:spChg>
        <pc:spChg chg="add mod">
          <ac:chgData name="ghada hamed ali" userId="38f0f43b-ab6f-4bfc-a045-210e8668bcdb" providerId="ADAL" clId="{FA4DB49E-CC2F-44E9-B457-261DD8A202B8}" dt="2022-10-30T19:58:55.489" v="1495" actId="1076"/>
          <ac:spMkLst>
            <pc:docMk/>
            <pc:sldMk cId="134650685" sldId="493"/>
            <ac:spMk id="5" creationId="{5D8DB5C3-1562-E036-2253-5D397B6C6009}"/>
          </ac:spMkLst>
        </pc:spChg>
      </pc:sldChg>
    </pc:docChg>
  </pc:docChgLst>
  <pc:docChgLst>
    <pc:chgData name="Ahmed Salah ELDin" userId="68850134-226f-4097-a9a8-787fd6814b0e" providerId="ADAL" clId="{096D11FE-9C68-434E-8D12-A8C30021D67C}"/>
    <pc:docChg chg="undo custSel addSld delSld modSld sldOrd delMainMaster delSection modSection">
      <pc:chgData name="Ahmed Salah ELDin" userId="68850134-226f-4097-a9a8-787fd6814b0e" providerId="ADAL" clId="{096D11FE-9C68-434E-8D12-A8C30021D67C}" dt="2022-10-30T22:18:10.434" v="1859"/>
      <pc:docMkLst>
        <pc:docMk/>
      </pc:docMkLst>
      <pc:sldChg chg="modSp mod">
        <pc:chgData name="Ahmed Salah ELDin" userId="68850134-226f-4097-a9a8-787fd6814b0e" providerId="ADAL" clId="{096D11FE-9C68-434E-8D12-A8C30021D67C}" dt="2022-10-30T20:23:58.332" v="272" actId="20577"/>
        <pc:sldMkLst>
          <pc:docMk/>
          <pc:sldMk cId="1553194731" sldId="256"/>
        </pc:sldMkLst>
        <pc:spChg chg="mod">
          <ac:chgData name="Ahmed Salah ELDin" userId="68850134-226f-4097-a9a8-787fd6814b0e" providerId="ADAL" clId="{096D11FE-9C68-434E-8D12-A8C30021D67C}" dt="2022-10-30T20:23:58.332" v="272" actId="20577"/>
          <ac:spMkLst>
            <pc:docMk/>
            <pc:sldMk cId="1553194731" sldId="256"/>
            <ac:spMk id="3" creationId="{3A4D10DF-2536-BB92-0FC3-80368303D050}"/>
          </ac:spMkLst>
        </pc:spChg>
      </pc:sldChg>
      <pc:sldChg chg="modSp modAnim">
        <pc:chgData name="Ahmed Salah ELDin" userId="68850134-226f-4097-a9a8-787fd6814b0e" providerId="ADAL" clId="{096D11FE-9C68-434E-8D12-A8C30021D67C}" dt="2022-10-30T20:25:55.174" v="285"/>
        <pc:sldMkLst>
          <pc:docMk/>
          <pc:sldMk cId="3835006274" sldId="257"/>
        </pc:sldMkLst>
        <pc:spChg chg="mod">
          <ac:chgData name="Ahmed Salah ELDin" userId="68850134-226f-4097-a9a8-787fd6814b0e" providerId="ADAL" clId="{096D11FE-9C68-434E-8D12-A8C30021D67C}" dt="2022-10-30T20:25:25.022" v="283" actId="313"/>
          <ac:spMkLst>
            <pc:docMk/>
            <pc:sldMk cId="3835006274" sldId="257"/>
            <ac:spMk id="3" creationId="{71A8471A-C9D0-5A9A-5A1E-FE77062D3413}"/>
          </ac:spMkLst>
        </pc:spChg>
      </pc:sldChg>
      <pc:sldChg chg="modSp mod modAnim">
        <pc:chgData name="Ahmed Salah ELDin" userId="68850134-226f-4097-a9a8-787fd6814b0e" providerId="ADAL" clId="{096D11FE-9C68-434E-8D12-A8C30021D67C}" dt="2022-10-30T20:37:44.823" v="504" actId="20577"/>
        <pc:sldMkLst>
          <pc:docMk/>
          <pc:sldMk cId="699320495" sldId="258"/>
        </pc:sldMkLst>
        <pc:spChg chg="mod">
          <ac:chgData name="Ahmed Salah ELDin" userId="68850134-226f-4097-a9a8-787fd6814b0e" providerId="ADAL" clId="{096D11FE-9C68-434E-8D12-A8C30021D67C}" dt="2022-10-30T20:37:44.823" v="504" actId="20577"/>
          <ac:spMkLst>
            <pc:docMk/>
            <pc:sldMk cId="699320495" sldId="258"/>
            <ac:spMk id="4" creationId="{FD3C8C65-1369-EE38-B323-45647228EE27}"/>
          </ac:spMkLst>
        </pc:spChg>
      </pc:sldChg>
      <pc:sldChg chg="modSp mod">
        <pc:chgData name="Ahmed Salah ELDin" userId="68850134-226f-4097-a9a8-787fd6814b0e" providerId="ADAL" clId="{096D11FE-9C68-434E-8D12-A8C30021D67C}" dt="2022-10-30T20:33:22.759" v="417" actId="20577"/>
        <pc:sldMkLst>
          <pc:docMk/>
          <pc:sldMk cId="0" sldId="281"/>
        </pc:sldMkLst>
        <pc:spChg chg="mod">
          <ac:chgData name="Ahmed Salah ELDin" userId="68850134-226f-4097-a9a8-787fd6814b0e" providerId="ADAL" clId="{096D11FE-9C68-434E-8D12-A8C30021D67C}" dt="2022-10-30T20:33:22.759" v="417" actId="20577"/>
          <ac:spMkLst>
            <pc:docMk/>
            <pc:sldMk cId="0" sldId="281"/>
            <ac:spMk id="3" creationId="{00000000-0000-0000-0000-000000000000}"/>
          </ac:spMkLst>
        </pc:spChg>
      </pc:sldChg>
      <pc:sldChg chg="modSp mod modAnim">
        <pc:chgData name="Ahmed Salah ELDin" userId="68850134-226f-4097-a9a8-787fd6814b0e" providerId="ADAL" clId="{096D11FE-9C68-434E-8D12-A8C30021D67C}" dt="2022-10-30T22:18:10.434" v="1859"/>
        <pc:sldMkLst>
          <pc:docMk/>
          <pc:sldMk cId="959200356" sldId="282"/>
        </pc:sldMkLst>
        <pc:spChg chg="mod">
          <ac:chgData name="Ahmed Salah ELDin" userId="68850134-226f-4097-a9a8-787fd6814b0e" providerId="ADAL" clId="{096D11FE-9C68-434E-8D12-A8C30021D67C}" dt="2022-10-30T22:17:49.282" v="1858" actId="20577"/>
          <ac:spMkLst>
            <pc:docMk/>
            <pc:sldMk cId="959200356" sldId="282"/>
            <ac:spMk id="5" creationId="{27335058-C1A0-1850-8421-8E9CCB877474}"/>
          </ac:spMkLst>
        </pc:spChg>
        <pc:spChg chg="mod">
          <ac:chgData name="Ahmed Salah ELDin" userId="68850134-226f-4097-a9a8-787fd6814b0e" providerId="ADAL" clId="{096D11FE-9C68-434E-8D12-A8C30021D67C}" dt="2022-10-30T22:17:04.133" v="1841" actId="1035"/>
          <ac:spMkLst>
            <pc:docMk/>
            <pc:sldMk cId="959200356" sldId="282"/>
            <ac:spMk id="6" creationId="{8CAA3D32-FF05-983F-4278-034AFF650CAE}"/>
          </ac:spMkLst>
        </pc:spChg>
      </pc:sldChg>
      <pc:sldChg chg="addSp modSp mod">
        <pc:chgData name="Ahmed Salah ELDin" userId="68850134-226f-4097-a9a8-787fd6814b0e" providerId="ADAL" clId="{096D11FE-9C68-434E-8D12-A8C30021D67C}" dt="2022-10-30T21:40:52.858" v="1422" actId="20577"/>
        <pc:sldMkLst>
          <pc:docMk/>
          <pc:sldMk cId="1921076717" sldId="293"/>
        </pc:sldMkLst>
        <pc:spChg chg="add mod">
          <ac:chgData name="Ahmed Salah ELDin" userId="68850134-226f-4097-a9a8-787fd6814b0e" providerId="ADAL" clId="{096D11FE-9C68-434E-8D12-A8C30021D67C}" dt="2022-10-30T21:40:17.317" v="1418" actId="14100"/>
          <ac:spMkLst>
            <pc:docMk/>
            <pc:sldMk cId="1921076717" sldId="293"/>
            <ac:spMk id="2" creationId="{A640B0C7-F432-8631-C6EC-A8A37A2B51D5}"/>
          </ac:spMkLst>
        </pc:spChg>
        <pc:spChg chg="mod">
          <ac:chgData name="Ahmed Salah ELDin" userId="68850134-226f-4097-a9a8-787fd6814b0e" providerId="ADAL" clId="{096D11FE-9C68-434E-8D12-A8C30021D67C}" dt="2022-10-30T21:40:52.858" v="1422" actId="20577"/>
          <ac:spMkLst>
            <pc:docMk/>
            <pc:sldMk cId="1921076717" sldId="293"/>
            <ac:spMk id="3" creationId="{79B4A3C9-D7FF-23B0-1EFE-C607D80FA29B}"/>
          </ac:spMkLst>
        </pc:spChg>
      </pc:sldChg>
      <pc:sldChg chg="modSp mod">
        <pc:chgData name="Ahmed Salah ELDin" userId="68850134-226f-4097-a9a8-787fd6814b0e" providerId="ADAL" clId="{096D11FE-9C68-434E-8D12-A8C30021D67C}" dt="2022-10-30T20:33:32.728" v="422" actId="20577"/>
        <pc:sldMkLst>
          <pc:docMk/>
          <pc:sldMk cId="0" sldId="310"/>
        </pc:sldMkLst>
        <pc:spChg chg="mod">
          <ac:chgData name="Ahmed Salah ELDin" userId="68850134-226f-4097-a9a8-787fd6814b0e" providerId="ADAL" clId="{096D11FE-9C68-434E-8D12-A8C30021D67C}" dt="2022-10-30T20:33:32.728" v="422" actId="20577"/>
          <ac:spMkLst>
            <pc:docMk/>
            <pc:sldMk cId="0" sldId="310"/>
            <ac:spMk id="3" creationId="{00000000-0000-0000-0000-000000000000}"/>
          </ac:spMkLst>
        </pc:spChg>
      </pc:sldChg>
      <pc:sldChg chg="modSp mod">
        <pc:chgData name="Ahmed Salah ELDin" userId="68850134-226f-4097-a9a8-787fd6814b0e" providerId="ADAL" clId="{096D11FE-9C68-434E-8D12-A8C30021D67C}" dt="2022-10-30T20:33:49.125" v="423" actId="20577"/>
        <pc:sldMkLst>
          <pc:docMk/>
          <pc:sldMk cId="0" sldId="312"/>
        </pc:sldMkLst>
        <pc:spChg chg="mod">
          <ac:chgData name="Ahmed Salah ELDin" userId="68850134-226f-4097-a9a8-787fd6814b0e" providerId="ADAL" clId="{096D11FE-9C68-434E-8D12-A8C30021D67C}" dt="2022-10-30T20:33:49.125" v="423" actId="20577"/>
          <ac:spMkLst>
            <pc:docMk/>
            <pc:sldMk cId="0" sldId="312"/>
            <ac:spMk id="3" creationId="{00000000-0000-0000-0000-000000000000}"/>
          </ac:spMkLst>
        </pc:spChg>
      </pc:sldChg>
      <pc:sldChg chg="modSp mod">
        <pc:chgData name="Ahmed Salah ELDin" userId="68850134-226f-4097-a9a8-787fd6814b0e" providerId="ADAL" clId="{096D11FE-9C68-434E-8D12-A8C30021D67C}" dt="2022-10-30T21:41:15.793" v="1424" actId="13822"/>
        <pc:sldMkLst>
          <pc:docMk/>
          <pc:sldMk cId="402139673" sldId="314"/>
        </pc:sldMkLst>
        <pc:spChg chg="mod">
          <ac:chgData name="Ahmed Salah ELDin" userId="68850134-226f-4097-a9a8-787fd6814b0e" providerId="ADAL" clId="{096D11FE-9C68-434E-8D12-A8C30021D67C}" dt="2022-10-30T21:41:15.793" v="1424" actId="13822"/>
          <ac:spMkLst>
            <pc:docMk/>
            <pc:sldMk cId="402139673" sldId="314"/>
            <ac:spMk id="5" creationId="{00000000-0000-0000-0000-000000000000}"/>
          </ac:spMkLst>
        </pc:spChg>
      </pc:sldChg>
      <pc:sldChg chg="addSp modSp mod modAnim">
        <pc:chgData name="Ahmed Salah ELDin" userId="68850134-226f-4097-a9a8-787fd6814b0e" providerId="ADAL" clId="{096D11FE-9C68-434E-8D12-A8C30021D67C}" dt="2022-10-30T21:38:30.207" v="1382"/>
        <pc:sldMkLst>
          <pc:docMk/>
          <pc:sldMk cId="0" sldId="332"/>
        </pc:sldMkLst>
        <pc:spChg chg="add mod">
          <ac:chgData name="Ahmed Salah ELDin" userId="68850134-226f-4097-a9a8-787fd6814b0e" providerId="ADAL" clId="{096D11FE-9C68-434E-8D12-A8C30021D67C}" dt="2022-10-30T21:37:42.315" v="1380" actId="14100"/>
          <ac:spMkLst>
            <pc:docMk/>
            <pc:sldMk cId="0" sldId="332"/>
            <ac:spMk id="2" creationId="{92304C6F-5D65-8A63-5826-0FA61C0CD5DD}"/>
          </ac:spMkLst>
        </pc:spChg>
        <pc:grpChg chg="mod">
          <ac:chgData name="Ahmed Salah ELDin" userId="68850134-226f-4097-a9a8-787fd6814b0e" providerId="ADAL" clId="{096D11FE-9C68-434E-8D12-A8C30021D67C}" dt="2022-10-30T21:36:35.722" v="1365" actId="14100"/>
          <ac:grpSpMkLst>
            <pc:docMk/>
            <pc:sldMk cId="0" sldId="332"/>
            <ac:grpSpMk id="129051" creationId="{00000000-0000-0000-0000-000000000000}"/>
          </ac:grpSpMkLst>
        </pc:grpChg>
      </pc:sldChg>
      <pc:sldChg chg="addSp modSp mod">
        <pc:chgData name="Ahmed Salah ELDin" userId="68850134-226f-4097-a9a8-787fd6814b0e" providerId="ADAL" clId="{096D11FE-9C68-434E-8D12-A8C30021D67C}" dt="2022-10-30T21:39:56.998" v="1415" actId="14100"/>
        <pc:sldMkLst>
          <pc:docMk/>
          <pc:sldMk cId="3433629793" sldId="333"/>
        </pc:sldMkLst>
        <pc:spChg chg="add mod">
          <ac:chgData name="Ahmed Salah ELDin" userId="68850134-226f-4097-a9a8-787fd6814b0e" providerId="ADAL" clId="{096D11FE-9C68-434E-8D12-A8C30021D67C}" dt="2022-10-30T21:39:56.998" v="1415" actId="14100"/>
          <ac:spMkLst>
            <pc:docMk/>
            <pc:sldMk cId="3433629793" sldId="333"/>
            <ac:spMk id="2" creationId="{BEB2A103-7F2F-808C-76FF-58AC0BF62828}"/>
          </ac:spMkLst>
        </pc:spChg>
        <pc:spChg chg="mod">
          <ac:chgData name="Ahmed Salah ELDin" userId="68850134-226f-4097-a9a8-787fd6814b0e" providerId="ADAL" clId="{096D11FE-9C68-434E-8D12-A8C30021D67C}" dt="2022-10-30T21:39:01.750" v="1404" actId="1035"/>
          <ac:spMkLst>
            <pc:docMk/>
            <pc:sldMk cId="3433629793" sldId="333"/>
            <ac:spMk id="10" creationId="{00000000-0000-0000-0000-000000000000}"/>
          </ac:spMkLst>
        </pc:spChg>
        <pc:cxnChg chg="mod">
          <ac:chgData name="Ahmed Salah ELDin" userId="68850134-226f-4097-a9a8-787fd6814b0e" providerId="ADAL" clId="{096D11FE-9C68-434E-8D12-A8C30021D67C}" dt="2022-10-30T21:39:01.750" v="1404" actId="1035"/>
          <ac:cxnSpMkLst>
            <pc:docMk/>
            <pc:sldMk cId="3433629793" sldId="333"/>
            <ac:cxnSpMk id="8" creationId="{00000000-0000-0000-0000-000000000000}"/>
          </ac:cxnSpMkLst>
        </pc:cxnChg>
      </pc:sldChg>
      <pc:sldChg chg="addSp modSp mod">
        <pc:chgData name="Ahmed Salah ELDin" userId="68850134-226f-4097-a9a8-787fd6814b0e" providerId="ADAL" clId="{096D11FE-9C68-434E-8D12-A8C30021D67C}" dt="2022-10-30T21:43:05.214" v="1432" actId="14100"/>
        <pc:sldMkLst>
          <pc:docMk/>
          <pc:sldMk cId="2622262222" sldId="335"/>
        </pc:sldMkLst>
        <pc:spChg chg="mod">
          <ac:chgData name="Ahmed Salah ELDin" userId="68850134-226f-4097-a9a8-787fd6814b0e" providerId="ADAL" clId="{096D11FE-9C68-434E-8D12-A8C30021D67C}" dt="2022-10-30T21:43:01.397" v="1431" actId="14100"/>
          <ac:spMkLst>
            <pc:docMk/>
            <pc:sldMk cId="2622262222" sldId="335"/>
            <ac:spMk id="5" creationId="{00000000-0000-0000-0000-000000000000}"/>
          </ac:spMkLst>
        </pc:spChg>
        <pc:spChg chg="mod">
          <ac:chgData name="Ahmed Salah ELDin" userId="68850134-226f-4097-a9a8-787fd6814b0e" providerId="ADAL" clId="{096D11FE-9C68-434E-8D12-A8C30021D67C}" dt="2022-10-30T21:42:55.965" v="1429" actId="14100"/>
          <ac:spMkLst>
            <pc:docMk/>
            <pc:sldMk cId="2622262222" sldId="335"/>
            <ac:spMk id="6" creationId="{00000000-0000-0000-0000-000000000000}"/>
          </ac:spMkLst>
        </pc:spChg>
        <pc:spChg chg="add mod">
          <ac:chgData name="Ahmed Salah ELDin" userId="68850134-226f-4097-a9a8-787fd6814b0e" providerId="ADAL" clId="{096D11FE-9C68-434E-8D12-A8C30021D67C}" dt="2022-10-30T21:43:05.214" v="1432" actId="14100"/>
          <ac:spMkLst>
            <pc:docMk/>
            <pc:sldMk cId="2622262222" sldId="335"/>
            <ac:spMk id="9" creationId="{E640E877-44E7-6E0C-8790-2408038268E3}"/>
          </ac:spMkLst>
        </pc:spChg>
      </pc:sldChg>
      <pc:sldChg chg="modSp mod">
        <pc:chgData name="Ahmed Salah ELDin" userId="68850134-226f-4097-a9a8-787fd6814b0e" providerId="ADAL" clId="{096D11FE-9C68-434E-8D12-A8C30021D67C}" dt="2022-10-30T21:28:49.275" v="1248" actId="1076"/>
        <pc:sldMkLst>
          <pc:docMk/>
          <pc:sldMk cId="0" sldId="391"/>
        </pc:sldMkLst>
        <pc:spChg chg="mod">
          <ac:chgData name="Ahmed Salah ELDin" userId="68850134-226f-4097-a9a8-787fd6814b0e" providerId="ADAL" clId="{096D11FE-9C68-434E-8D12-A8C30021D67C}" dt="2022-10-30T21:28:49.275" v="1248" actId="1076"/>
          <ac:spMkLst>
            <pc:docMk/>
            <pc:sldMk cId="0" sldId="391"/>
            <ac:spMk id="131121" creationId="{00000000-0000-0000-0000-000000000000}"/>
          </ac:spMkLst>
        </pc:spChg>
      </pc:sldChg>
      <pc:sldChg chg="addSp delSp modSp mod modAnim">
        <pc:chgData name="Ahmed Salah ELDin" userId="68850134-226f-4097-a9a8-787fd6814b0e" providerId="ADAL" clId="{096D11FE-9C68-434E-8D12-A8C30021D67C}" dt="2022-10-30T22:04:29.646" v="1703"/>
        <pc:sldMkLst>
          <pc:docMk/>
          <pc:sldMk cId="0" sldId="392"/>
        </pc:sldMkLst>
        <pc:spChg chg="add mod">
          <ac:chgData name="Ahmed Salah ELDin" userId="68850134-226f-4097-a9a8-787fd6814b0e" providerId="ADAL" clId="{096D11FE-9C68-434E-8D12-A8C30021D67C}" dt="2022-10-30T21:44:02.187" v="1439" actId="1037"/>
          <ac:spMkLst>
            <pc:docMk/>
            <pc:sldMk cId="0" sldId="392"/>
            <ac:spMk id="2" creationId="{22733F2F-78E6-C50C-ED0D-001D0B8D6A0B}"/>
          </ac:spMkLst>
        </pc:spChg>
        <pc:spChg chg="mod">
          <ac:chgData name="Ahmed Salah ELDin" userId="68850134-226f-4097-a9a8-787fd6814b0e" providerId="ADAL" clId="{096D11FE-9C68-434E-8D12-A8C30021D67C}" dt="2022-10-30T21:46:42.214" v="1448" actId="20577"/>
          <ac:spMkLst>
            <pc:docMk/>
            <pc:sldMk cId="0" sldId="392"/>
            <ac:spMk id="3" creationId="{00000000-0000-0000-0000-000000000000}"/>
          </ac:spMkLst>
        </pc:spChg>
        <pc:spChg chg="mod">
          <ac:chgData name="Ahmed Salah ELDin" userId="68850134-226f-4097-a9a8-787fd6814b0e" providerId="ADAL" clId="{096D11FE-9C68-434E-8D12-A8C30021D67C}" dt="2022-10-30T21:42:01.729" v="1426" actId="20577"/>
          <ac:spMkLst>
            <pc:docMk/>
            <pc:sldMk cId="0" sldId="392"/>
            <ac:spMk id="13" creationId="{65705867-37AD-CF69-2967-3E7B59D06A8C}"/>
          </ac:spMkLst>
        </pc:spChg>
        <pc:spChg chg="add del mod">
          <ac:chgData name="Ahmed Salah ELDin" userId="68850134-226f-4097-a9a8-787fd6814b0e" providerId="ADAL" clId="{096D11FE-9C68-434E-8D12-A8C30021D67C}" dt="2022-10-30T22:02:48.996" v="1650" actId="478"/>
          <ac:spMkLst>
            <pc:docMk/>
            <pc:sldMk cId="0" sldId="392"/>
            <ac:spMk id="14" creationId="{E5A6CB7A-28D5-B504-01FB-38C3936D802A}"/>
          </ac:spMkLst>
        </pc:spChg>
        <pc:spChg chg="add mod">
          <ac:chgData name="Ahmed Salah ELDin" userId="68850134-226f-4097-a9a8-787fd6814b0e" providerId="ADAL" clId="{096D11FE-9C68-434E-8D12-A8C30021D67C}" dt="2022-10-30T22:04:12.164" v="1701" actId="207"/>
          <ac:spMkLst>
            <pc:docMk/>
            <pc:sldMk cId="0" sldId="392"/>
            <ac:spMk id="15" creationId="{FED2C670-7210-6FB5-6335-DE446D9CFF9E}"/>
          </ac:spMkLst>
        </pc:spChg>
        <pc:grpChg chg="mod">
          <ac:chgData name="Ahmed Salah ELDin" userId="68850134-226f-4097-a9a8-787fd6814b0e" providerId="ADAL" clId="{096D11FE-9C68-434E-8D12-A8C30021D67C}" dt="2022-10-30T21:43:55.912" v="1435" actId="14100"/>
          <ac:grpSpMkLst>
            <pc:docMk/>
            <pc:sldMk cId="0" sldId="392"/>
            <ac:grpSpMk id="6" creationId="{00000000-0000-0000-0000-000000000000}"/>
          </ac:grpSpMkLst>
        </pc:grpChg>
      </pc:sldChg>
      <pc:sldChg chg="addSp modSp">
        <pc:chgData name="Ahmed Salah ELDin" userId="68850134-226f-4097-a9a8-787fd6814b0e" providerId="ADAL" clId="{096D11FE-9C68-434E-8D12-A8C30021D67C}" dt="2022-10-30T20:40:17.923" v="506" actId="1076"/>
        <pc:sldMkLst>
          <pc:docMk/>
          <pc:sldMk cId="2375158163" sldId="452"/>
        </pc:sldMkLst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8" creationId="{3DC61E15-30A5-80AA-EDF5-C24A4767293D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9" creationId="{740D5056-8C9F-F7F1-B435-5E3DC42DC132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10" creationId="{4471617E-8DFB-7FDB-F2F2-01662A01D640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11" creationId="{434C3BB0-EFF4-286E-EE42-49F251551607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12" creationId="{6BB03535-2C89-09E9-9F74-3313D3724747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13" creationId="{C2D503C9-F8C6-B2B9-AA4A-B2503471E3B7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14" creationId="{5BC89A97-81F1-C7ED-E4FA-542A15EB48D6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15" creationId="{5578B4FC-31D9-20E6-A79F-E41D7AB4622A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16" creationId="{609F682C-922F-B51D-6BA2-E6D407A1F7C4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17" creationId="{991AA4A4-DAB4-E071-6D2D-05CDFE6B2BCB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18" creationId="{CBA5558D-54EF-32A2-762F-8269EA0E9D1E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19" creationId="{E9474D77-655B-61DB-118F-423B68E4AE4E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20" creationId="{7DF0869F-851C-72EB-CBEB-611C07FD87E9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21" creationId="{0DBDC7D6-F683-66B7-98B1-77AA6153AE8B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22" creationId="{511C3C69-772E-7797-C2A5-F1799D32FC11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23" creationId="{5948F7DC-BF9D-796E-6DB6-6083B892B147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24" creationId="{CDDB451E-F6A0-E3BC-A759-062AB42FF31F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25" creationId="{6DFC45E5-1EEA-A3F0-AC7A-0325C66FE7D7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26" creationId="{46DCEE31-E9B3-B205-258C-3AA70602DA3A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27" creationId="{9FD189AE-10C3-8771-49EF-69DC8C494F82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28" creationId="{147B94A7-2186-A410-9859-E0DC2E4BC761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29" creationId="{04C26401-1F1C-54E1-2A25-EE09F6325E59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30" creationId="{CD2D0EFA-C79B-7A66-6D0E-53AF68B0CB06}"/>
          </ac:spMkLst>
        </pc:spChg>
        <pc:grpChg chg="add mod">
          <ac:chgData name="Ahmed Salah ELDin" userId="68850134-226f-4097-a9a8-787fd6814b0e" providerId="ADAL" clId="{096D11FE-9C68-434E-8D12-A8C30021D67C}" dt="2022-10-30T20:40:17.923" v="506" actId="1076"/>
          <ac:grpSpMkLst>
            <pc:docMk/>
            <pc:sldMk cId="2375158163" sldId="452"/>
            <ac:grpSpMk id="6" creationId="{7D415FD9-89FB-9BE5-EFAB-EE2BA39A4EB5}"/>
          </ac:grpSpMkLst>
        </pc:grpChg>
        <pc:grpChg chg="mod">
          <ac:chgData name="Ahmed Salah ELDin" userId="68850134-226f-4097-a9a8-787fd6814b0e" providerId="ADAL" clId="{096D11FE-9C68-434E-8D12-A8C30021D67C}" dt="2022-10-30T20:40:17.923" v="506" actId="1076"/>
          <ac:grpSpMkLst>
            <pc:docMk/>
            <pc:sldMk cId="2375158163" sldId="452"/>
            <ac:grpSpMk id="7" creationId="{5A6F4427-3E85-BAFD-2B2C-4F43FEB5F9FF}"/>
          </ac:grpSpMkLst>
        </pc:grpChg>
      </pc:sldChg>
      <pc:sldChg chg="modSp mod">
        <pc:chgData name="Ahmed Salah ELDin" userId="68850134-226f-4097-a9a8-787fd6814b0e" providerId="ADAL" clId="{096D11FE-9C68-434E-8D12-A8C30021D67C}" dt="2022-10-30T22:05:24.480" v="1705" actId="27636"/>
        <pc:sldMkLst>
          <pc:docMk/>
          <pc:sldMk cId="342908665" sldId="453"/>
        </pc:sldMkLst>
        <pc:spChg chg="mod">
          <ac:chgData name="Ahmed Salah ELDin" userId="68850134-226f-4097-a9a8-787fd6814b0e" providerId="ADAL" clId="{096D11FE-9C68-434E-8D12-A8C30021D67C}" dt="2022-10-30T22:05:24.480" v="1705" actId="27636"/>
          <ac:spMkLst>
            <pc:docMk/>
            <pc:sldMk cId="342908665" sldId="453"/>
            <ac:spMk id="3" creationId="{00000000-0000-0000-0000-000000000000}"/>
          </ac:spMkLst>
        </pc:spChg>
      </pc:sldChg>
      <pc:sldChg chg="modSp mod">
        <pc:chgData name="Ahmed Salah ELDin" userId="68850134-226f-4097-a9a8-787fd6814b0e" providerId="ADAL" clId="{096D11FE-9C68-434E-8D12-A8C30021D67C}" dt="2022-10-30T22:08:12.235" v="1714" actId="20577"/>
        <pc:sldMkLst>
          <pc:docMk/>
          <pc:sldMk cId="3127210958" sldId="463"/>
        </pc:sldMkLst>
        <pc:spChg chg="mod">
          <ac:chgData name="Ahmed Salah ELDin" userId="68850134-226f-4097-a9a8-787fd6814b0e" providerId="ADAL" clId="{096D11FE-9C68-434E-8D12-A8C30021D67C}" dt="2022-10-30T22:08:12.235" v="1714" actId="20577"/>
          <ac:spMkLst>
            <pc:docMk/>
            <pc:sldMk cId="3127210958" sldId="463"/>
            <ac:spMk id="3" creationId="{3AA64208-A1A3-B69E-114D-6D8E264F7888}"/>
          </ac:spMkLst>
        </pc:spChg>
      </pc:sldChg>
      <pc:sldChg chg="modSp modAnim">
        <pc:chgData name="Ahmed Salah ELDin" userId="68850134-226f-4097-a9a8-787fd6814b0e" providerId="ADAL" clId="{096D11FE-9C68-434E-8D12-A8C30021D67C}" dt="2022-10-30T20:50:59.753" v="588" actId="113"/>
        <pc:sldMkLst>
          <pc:docMk/>
          <pc:sldMk cId="1384094359" sldId="464"/>
        </pc:sldMkLst>
        <pc:spChg chg="mod">
          <ac:chgData name="Ahmed Salah ELDin" userId="68850134-226f-4097-a9a8-787fd6814b0e" providerId="ADAL" clId="{096D11FE-9C68-434E-8D12-A8C30021D67C}" dt="2022-10-30T20:50:59.753" v="588" actId="113"/>
          <ac:spMkLst>
            <pc:docMk/>
            <pc:sldMk cId="1384094359" sldId="464"/>
            <ac:spMk id="3" creationId="{4099F81C-2D37-09B6-DE57-700C46026A10}"/>
          </ac:spMkLst>
        </pc:spChg>
      </pc:sldChg>
      <pc:sldChg chg="modSp modAnim">
        <pc:chgData name="Ahmed Salah ELDin" userId="68850134-226f-4097-a9a8-787fd6814b0e" providerId="ADAL" clId="{096D11FE-9C68-434E-8D12-A8C30021D67C}" dt="2022-10-30T20:50:32.003" v="584"/>
        <pc:sldMkLst>
          <pc:docMk/>
          <pc:sldMk cId="2147783997" sldId="465"/>
        </pc:sldMkLst>
        <pc:spChg chg="mod">
          <ac:chgData name="Ahmed Salah ELDin" userId="68850134-226f-4097-a9a8-787fd6814b0e" providerId="ADAL" clId="{096D11FE-9C68-434E-8D12-A8C30021D67C}" dt="2022-10-30T20:50:11.842" v="583" actId="20577"/>
          <ac:spMkLst>
            <pc:docMk/>
            <pc:sldMk cId="2147783997" sldId="465"/>
            <ac:spMk id="5" creationId="{7048BC2B-7391-699E-0409-44878ECA09E9}"/>
          </ac:spMkLst>
        </pc:spChg>
      </pc:sldChg>
      <pc:sldChg chg="modSp modAnim">
        <pc:chgData name="Ahmed Salah ELDin" userId="68850134-226f-4097-a9a8-787fd6814b0e" providerId="ADAL" clId="{096D11FE-9C68-434E-8D12-A8C30021D67C}" dt="2022-10-30T20:50:37.765" v="585"/>
        <pc:sldMkLst>
          <pc:docMk/>
          <pc:sldMk cId="2877260583" sldId="466"/>
        </pc:sldMkLst>
        <pc:spChg chg="mod">
          <ac:chgData name="Ahmed Salah ELDin" userId="68850134-226f-4097-a9a8-787fd6814b0e" providerId="ADAL" clId="{096D11FE-9C68-434E-8D12-A8C30021D67C}" dt="2022-10-30T20:48:53.906" v="569" actId="20577"/>
          <ac:spMkLst>
            <pc:docMk/>
            <pc:sldMk cId="2877260583" sldId="466"/>
            <ac:spMk id="5" creationId="{75B0F0EF-DFDB-E8F1-9EC9-A331CB3D3BCC}"/>
          </ac:spMkLst>
        </pc:spChg>
      </pc:sldChg>
      <pc:sldChg chg="modSp modAnim">
        <pc:chgData name="Ahmed Salah ELDin" userId="68850134-226f-4097-a9a8-787fd6814b0e" providerId="ADAL" clId="{096D11FE-9C68-434E-8D12-A8C30021D67C}" dt="2022-10-30T20:51:47.305" v="599"/>
        <pc:sldMkLst>
          <pc:docMk/>
          <pc:sldMk cId="1324851534" sldId="467"/>
        </pc:sldMkLst>
        <pc:spChg chg="mod">
          <ac:chgData name="Ahmed Salah ELDin" userId="68850134-226f-4097-a9a8-787fd6814b0e" providerId="ADAL" clId="{096D11FE-9C68-434E-8D12-A8C30021D67C}" dt="2022-10-30T20:51:35.873" v="598" actId="20577"/>
          <ac:spMkLst>
            <pc:docMk/>
            <pc:sldMk cId="1324851534" sldId="467"/>
            <ac:spMk id="5" creationId="{77D5964F-DCCA-7F63-9A10-461C857558DF}"/>
          </ac:spMkLst>
        </pc:spChg>
      </pc:sldChg>
      <pc:sldChg chg="modSp mod">
        <pc:chgData name="Ahmed Salah ELDin" userId="68850134-226f-4097-a9a8-787fd6814b0e" providerId="ADAL" clId="{096D11FE-9C68-434E-8D12-A8C30021D67C}" dt="2022-10-30T21:17:56.235" v="1167" actId="20577"/>
        <pc:sldMkLst>
          <pc:docMk/>
          <pc:sldMk cId="209004663" sldId="469"/>
        </pc:sldMkLst>
        <pc:graphicFrameChg chg="modGraphic">
          <ac:chgData name="Ahmed Salah ELDin" userId="68850134-226f-4097-a9a8-787fd6814b0e" providerId="ADAL" clId="{096D11FE-9C68-434E-8D12-A8C30021D67C}" dt="2022-10-30T21:17:56.235" v="1167" actId="20577"/>
          <ac:graphicFrameMkLst>
            <pc:docMk/>
            <pc:sldMk cId="209004663" sldId="469"/>
            <ac:graphicFrameMk id="5" creationId="{EB3F582C-50B4-3B50-7B6B-4D91F3DED128}"/>
          </ac:graphicFrameMkLst>
        </pc:graphicFrameChg>
      </pc:sldChg>
      <pc:sldChg chg="modSp mod">
        <pc:chgData name="Ahmed Salah ELDin" userId="68850134-226f-4097-a9a8-787fd6814b0e" providerId="ADAL" clId="{096D11FE-9C68-434E-8D12-A8C30021D67C}" dt="2022-10-30T21:19:22.606" v="1185" actId="1038"/>
        <pc:sldMkLst>
          <pc:docMk/>
          <pc:sldMk cId="4200589686" sldId="470"/>
        </pc:sldMkLst>
        <pc:spChg chg="mod">
          <ac:chgData name="Ahmed Salah ELDin" userId="68850134-226f-4097-a9a8-787fd6814b0e" providerId="ADAL" clId="{096D11FE-9C68-434E-8D12-A8C30021D67C}" dt="2022-10-30T21:18:59.028" v="1171" actId="1076"/>
          <ac:spMkLst>
            <pc:docMk/>
            <pc:sldMk cId="4200589686" sldId="470"/>
            <ac:spMk id="29" creationId="{00000000-0000-0000-0000-000000000000}"/>
          </ac:spMkLst>
        </pc:spChg>
        <pc:spChg chg="mod">
          <ac:chgData name="Ahmed Salah ELDin" userId="68850134-226f-4097-a9a8-787fd6814b0e" providerId="ADAL" clId="{096D11FE-9C68-434E-8D12-A8C30021D67C}" dt="2022-10-30T21:19:22.606" v="1185" actId="1038"/>
          <ac:spMkLst>
            <pc:docMk/>
            <pc:sldMk cId="4200589686" sldId="470"/>
            <ac:spMk id="30" creationId="{00000000-0000-0000-0000-000000000000}"/>
          </ac:spMkLst>
        </pc:spChg>
      </pc:sldChg>
      <pc:sldChg chg="modSp mod">
        <pc:chgData name="Ahmed Salah ELDin" userId="68850134-226f-4097-a9a8-787fd6814b0e" providerId="ADAL" clId="{096D11FE-9C68-434E-8D12-A8C30021D67C}" dt="2022-10-30T21:17:21.462" v="1165" actId="20577"/>
        <pc:sldMkLst>
          <pc:docMk/>
          <pc:sldMk cId="4198291974" sldId="471"/>
        </pc:sldMkLst>
        <pc:spChg chg="mod">
          <ac:chgData name="Ahmed Salah ELDin" userId="68850134-226f-4097-a9a8-787fd6814b0e" providerId="ADAL" clId="{096D11FE-9C68-434E-8D12-A8C30021D67C}" dt="2022-10-30T21:17:21.462" v="1165" actId="20577"/>
          <ac:spMkLst>
            <pc:docMk/>
            <pc:sldMk cId="4198291974" sldId="471"/>
            <ac:spMk id="3" creationId="{EDE8E3D7-19F9-D2BD-4D6B-8C71A20B2C67}"/>
          </ac:spMkLst>
        </pc:spChg>
      </pc:sldChg>
      <pc:sldChg chg="modSp mod">
        <pc:chgData name="Ahmed Salah ELDin" userId="68850134-226f-4097-a9a8-787fd6814b0e" providerId="ADAL" clId="{096D11FE-9C68-434E-8D12-A8C30021D67C}" dt="2022-10-30T21:17:38.054" v="1166" actId="14100"/>
        <pc:sldMkLst>
          <pc:docMk/>
          <pc:sldMk cId="2933372979" sldId="472"/>
        </pc:sldMkLst>
        <pc:spChg chg="mod">
          <ac:chgData name="Ahmed Salah ELDin" userId="68850134-226f-4097-a9a8-787fd6814b0e" providerId="ADAL" clId="{096D11FE-9C68-434E-8D12-A8C30021D67C}" dt="2022-10-30T21:17:38.054" v="1166" actId="14100"/>
          <ac:spMkLst>
            <pc:docMk/>
            <pc:sldMk cId="2933372979" sldId="472"/>
            <ac:spMk id="3" creationId="{EDE8E3D7-19F9-D2BD-4D6B-8C71A20B2C67}"/>
          </ac:spMkLst>
        </pc:spChg>
        <pc:spChg chg="mod">
          <ac:chgData name="Ahmed Salah ELDin" userId="68850134-226f-4097-a9a8-787fd6814b0e" providerId="ADAL" clId="{096D11FE-9C68-434E-8D12-A8C30021D67C}" dt="2022-10-29T17:34:08.537" v="100" actId="1035"/>
          <ac:spMkLst>
            <pc:docMk/>
            <pc:sldMk cId="2933372979" sldId="472"/>
            <ac:spMk id="8" creationId="{A630F8D4-BA6B-5772-EBDA-6636DB7B70F5}"/>
          </ac:spMkLst>
        </pc:spChg>
        <pc:graphicFrameChg chg="mod modGraphic">
          <ac:chgData name="Ahmed Salah ELDin" userId="68850134-226f-4097-a9a8-787fd6814b0e" providerId="ADAL" clId="{096D11FE-9C68-434E-8D12-A8C30021D67C}" dt="2022-10-29T17:33:51.895" v="89"/>
          <ac:graphicFrameMkLst>
            <pc:docMk/>
            <pc:sldMk cId="2933372979" sldId="472"/>
            <ac:graphicFrameMk id="7" creationId="{B4379612-9F69-2797-2E30-26241FDE50AE}"/>
          </ac:graphicFrameMkLst>
        </pc:graphicFrameChg>
      </pc:sldChg>
      <pc:sldChg chg="modSp mod modAnim">
        <pc:chgData name="Ahmed Salah ELDin" userId="68850134-226f-4097-a9a8-787fd6814b0e" providerId="ADAL" clId="{096D11FE-9C68-434E-8D12-A8C30021D67C}" dt="2022-10-30T21:11:38.079" v="1122"/>
        <pc:sldMkLst>
          <pc:docMk/>
          <pc:sldMk cId="618282951" sldId="475"/>
        </pc:sldMkLst>
        <pc:spChg chg="mod">
          <ac:chgData name="Ahmed Salah ELDin" userId="68850134-226f-4097-a9a8-787fd6814b0e" providerId="ADAL" clId="{096D11FE-9C68-434E-8D12-A8C30021D67C}" dt="2022-10-30T21:11:30.362" v="1121" actId="27636"/>
          <ac:spMkLst>
            <pc:docMk/>
            <pc:sldMk cId="618282951" sldId="475"/>
            <ac:spMk id="5" creationId="{A48D860D-6068-A306-9825-565A58538F65}"/>
          </ac:spMkLst>
        </pc:spChg>
      </pc:sldChg>
      <pc:sldChg chg="modSp mod modAnim">
        <pc:chgData name="Ahmed Salah ELDin" userId="68850134-226f-4097-a9a8-787fd6814b0e" providerId="ADAL" clId="{096D11FE-9C68-434E-8D12-A8C30021D67C}" dt="2022-10-30T21:12:25.910" v="1125"/>
        <pc:sldMkLst>
          <pc:docMk/>
          <pc:sldMk cId="2027946032" sldId="477"/>
        </pc:sldMkLst>
        <pc:spChg chg="mod">
          <ac:chgData name="Ahmed Salah ELDin" userId="68850134-226f-4097-a9a8-787fd6814b0e" providerId="ADAL" clId="{096D11FE-9C68-434E-8D12-A8C30021D67C}" dt="2022-10-30T21:12:19.053" v="1124"/>
          <ac:spMkLst>
            <pc:docMk/>
            <pc:sldMk cId="2027946032" sldId="477"/>
            <ac:spMk id="5" creationId="{A48D860D-6068-A306-9825-565A58538F65}"/>
          </ac:spMkLst>
        </pc:spChg>
      </pc:sldChg>
      <pc:sldChg chg="modSp modAnim">
        <pc:chgData name="Ahmed Salah ELDin" userId="68850134-226f-4097-a9a8-787fd6814b0e" providerId="ADAL" clId="{096D11FE-9C68-434E-8D12-A8C30021D67C}" dt="2022-10-30T21:13:10.153" v="1127"/>
        <pc:sldMkLst>
          <pc:docMk/>
          <pc:sldMk cId="1613162032" sldId="478"/>
        </pc:sldMkLst>
        <pc:spChg chg="mod">
          <ac:chgData name="Ahmed Salah ELDin" userId="68850134-226f-4097-a9a8-787fd6814b0e" providerId="ADAL" clId="{096D11FE-9C68-434E-8D12-A8C30021D67C}" dt="2022-10-30T21:12:57.064" v="1126" actId="113"/>
          <ac:spMkLst>
            <pc:docMk/>
            <pc:sldMk cId="1613162032" sldId="478"/>
            <ac:spMk id="5" creationId="{A48D860D-6068-A306-9825-565A58538F65}"/>
          </ac:spMkLst>
        </pc:spChg>
      </pc:sldChg>
      <pc:sldChg chg="modSp mod modAnim">
        <pc:chgData name="Ahmed Salah ELDin" userId="68850134-226f-4097-a9a8-787fd6814b0e" providerId="ADAL" clId="{096D11FE-9C68-434E-8D12-A8C30021D67C}" dt="2022-10-30T21:13:53.385" v="1129" actId="21"/>
        <pc:sldMkLst>
          <pc:docMk/>
          <pc:sldMk cId="2381456720" sldId="479"/>
        </pc:sldMkLst>
        <pc:spChg chg="mod">
          <ac:chgData name="Ahmed Salah ELDin" userId="68850134-226f-4097-a9a8-787fd6814b0e" providerId="ADAL" clId="{096D11FE-9C68-434E-8D12-A8C30021D67C}" dt="2022-10-30T21:13:53.385" v="1129" actId="21"/>
          <ac:spMkLst>
            <pc:docMk/>
            <pc:sldMk cId="2381456720" sldId="479"/>
            <ac:spMk id="5" creationId="{A48D860D-6068-A306-9825-565A58538F65}"/>
          </ac:spMkLst>
        </pc:spChg>
      </pc:sldChg>
      <pc:sldChg chg="modSp modAnim">
        <pc:chgData name="Ahmed Salah ELDin" userId="68850134-226f-4097-a9a8-787fd6814b0e" providerId="ADAL" clId="{096D11FE-9C68-434E-8D12-A8C30021D67C}" dt="2022-10-30T21:15:58.946" v="1155" actId="113"/>
        <pc:sldMkLst>
          <pc:docMk/>
          <pc:sldMk cId="3031390695" sldId="480"/>
        </pc:sldMkLst>
        <pc:spChg chg="mod">
          <ac:chgData name="Ahmed Salah ELDin" userId="68850134-226f-4097-a9a8-787fd6814b0e" providerId="ADAL" clId="{096D11FE-9C68-434E-8D12-A8C30021D67C}" dt="2022-10-30T21:15:58.946" v="1155" actId="113"/>
          <ac:spMkLst>
            <pc:docMk/>
            <pc:sldMk cId="3031390695" sldId="480"/>
            <ac:spMk id="5" creationId="{A48D860D-6068-A306-9825-565A58538F65}"/>
          </ac:spMkLst>
        </pc:spChg>
      </pc:sldChg>
      <pc:sldChg chg="delSp modSp del mod delAnim modAnim">
        <pc:chgData name="Ahmed Salah ELDin" userId="68850134-226f-4097-a9a8-787fd6814b0e" providerId="ADAL" clId="{096D11FE-9C68-434E-8D12-A8C30021D67C}" dt="2022-10-30T21:56:57.867" v="1532" actId="47"/>
        <pc:sldMkLst>
          <pc:docMk/>
          <pc:sldMk cId="3721867228" sldId="481"/>
        </pc:sldMkLst>
        <pc:spChg chg="mod">
          <ac:chgData name="Ahmed Salah ELDin" userId="68850134-226f-4097-a9a8-787fd6814b0e" providerId="ADAL" clId="{096D11FE-9C68-434E-8D12-A8C30021D67C}" dt="2022-10-30T21:47:54.103" v="1462" actId="20577"/>
          <ac:spMkLst>
            <pc:docMk/>
            <pc:sldMk cId="3721867228" sldId="481"/>
            <ac:spMk id="3" creationId="{EDE8E3D7-19F9-D2BD-4D6B-8C71A20B2C67}"/>
          </ac:spMkLst>
        </pc:spChg>
        <pc:graphicFrameChg chg="del">
          <ac:chgData name="Ahmed Salah ELDin" userId="68850134-226f-4097-a9a8-787fd6814b0e" providerId="ADAL" clId="{096D11FE-9C68-434E-8D12-A8C30021D67C}" dt="2022-10-30T21:54:16.522" v="1472" actId="478"/>
          <ac:graphicFrameMkLst>
            <pc:docMk/>
            <pc:sldMk cId="3721867228" sldId="481"/>
            <ac:graphicFrameMk id="7" creationId="{B4379612-9F69-2797-2E30-26241FDE50AE}"/>
          </ac:graphicFrameMkLst>
        </pc:graphicFrameChg>
        <pc:picChg chg="del mod">
          <ac:chgData name="Ahmed Salah ELDin" userId="68850134-226f-4097-a9a8-787fd6814b0e" providerId="ADAL" clId="{096D11FE-9C68-434E-8D12-A8C30021D67C}" dt="2022-10-30T21:54:13.859" v="1471" actId="478"/>
          <ac:picMkLst>
            <pc:docMk/>
            <pc:sldMk cId="3721867228" sldId="481"/>
            <ac:picMk id="8" creationId="{4C18A2C2-569C-DCFB-2B06-9DEFCB0DD248}"/>
          </ac:picMkLst>
        </pc:picChg>
      </pc:sldChg>
      <pc:sldChg chg="modSp mod ord">
        <pc:chgData name="Ahmed Salah ELDin" userId="68850134-226f-4097-a9a8-787fd6814b0e" providerId="ADAL" clId="{096D11FE-9C68-434E-8D12-A8C30021D67C}" dt="2022-10-30T21:57:03.181" v="1534"/>
        <pc:sldMkLst>
          <pc:docMk/>
          <pc:sldMk cId="233395091" sldId="482"/>
        </pc:sldMkLst>
        <pc:spChg chg="mod">
          <ac:chgData name="Ahmed Salah ELDin" userId="68850134-226f-4097-a9a8-787fd6814b0e" providerId="ADAL" clId="{096D11FE-9C68-434E-8D12-A8C30021D67C}" dt="2022-10-29T18:02:08.186" v="127" actId="1036"/>
          <ac:spMkLst>
            <pc:docMk/>
            <pc:sldMk cId="233395091" sldId="482"/>
            <ac:spMk id="12" creationId="{93E18238-5FFB-3745-245B-30DF2392FC26}"/>
          </ac:spMkLst>
        </pc:spChg>
        <pc:graphicFrameChg chg="mod modGraphic">
          <ac:chgData name="Ahmed Salah ELDin" userId="68850134-226f-4097-a9a8-787fd6814b0e" providerId="ADAL" clId="{096D11FE-9C68-434E-8D12-A8C30021D67C}" dt="2022-10-30T21:50:19.514" v="1467" actId="20577"/>
          <ac:graphicFrameMkLst>
            <pc:docMk/>
            <pc:sldMk cId="233395091" sldId="482"/>
            <ac:graphicFrameMk id="7" creationId="{B4379612-9F69-2797-2E30-26241FDE50AE}"/>
          </ac:graphicFrameMkLst>
        </pc:graphicFrameChg>
      </pc:sldChg>
      <pc:sldChg chg="addSp delSp modSp mod delAnim modAnim">
        <pc:chgData name="Ahmed Salah ELDin" userId="68850134-226f-4097-a9a8-787fd6814b0e" providerId="ADAL" clId="{096D11FE-9C68-434E-8D12-A8C30021D67C}" dt="2022-10-30T21:33:19.759" v="1354"/>
        <pc:sldMkLst>
          <pc:docMk/>
          <pc:sldMk cId="4207212158" sldId="483"/>
        </pc:sldMkLst>
        <pc:spChg chg="mod">
          <ac:chgData name="Ahmed Salah ELDin" userId="68850134-226f-4097-a9a8-787fd6814b0e" providerId="ADAL" clId="{096D11FE-9C68-434E-8D12-A8C30021D67C}" dt="2022-10-30T21:24:24.696" v="1193" actId="403"/>
          <ac:spMkLst>
            <pc:docMk/>
            <pc:sldMk cId="4207212158" sldId="483"/>
            <ac:spMk id="2" creationId="{275EC4AC-A93D-BF0A-F256-0E36C2912D7B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5" creationId="{8B316304-7A04-03A5-CF85-2B2A0F02E846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6" creationId="{12DE22E6-1FA5-179E-3EE0-6B7FC60BC3E0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7" creationId="{9F21D252-4FD6-B51C-A037-1FDBC83E8C0B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8" creationId="{2DB51848-2359-2A91-7F40-5DBF50AFFF97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9" creationId="{8F64B2A3-DC1A-612A-217A-46AF83854D99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10" creationId="{B8F152E1-34F0-8751-FE34-0E6AAC4E13D0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11" creationId="{EB343567-26B6-0C75-9802-AA3A36B37465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12" creationId="{8416E55C-F062-D6FB-07BB-39F9B0850AA0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14" creationId="{E91D3315-1C68-94B7-AB9E-4114E51A81B0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15" creationId="{4099340A-8709-E17E-40F4-8F57546D1B36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16" creationId="{8D491B16-DCAE-EC70-DFB4-33953C4A5E66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18" creationId="{50FA3F50-D529-B30F-7092-F1E7A2F8E4B5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19" creationId="{0A7236F7-C1EE-C0C5-1F58-948BA3619E0B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21" creationId="{52081354-C4BA-B6B0-03B0-5BD95296F59D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23" creationId="{17388156-7C5E-2431-3628-4C655283AF4F}"/>
          </ac:spMkLst>
        </pc:spChg>
        <pc:spChg chg="add mod">
          <ac:chgData name="Ahmed Salah ELDin" userId="68850134-226f-4097-a9a8-787fd6814b0e" providerId="ADAL" clId="{096D11FE-9C68-434E-8D12-A8C30021D67C}" dt="2022-10-30T21:29:14.576" v="1251" actId="1076"/>
          <ac:spMkLst>
            <pc:docMk/>
            <pc:sldMk cId="4207212158" sldId="483"/>
            <ac:spMk id="24" creationId="{C383883C-8081-5DEE-F68F-75F4439E7253}"/>
          </ac:spMkLst>
        </pc:spChg>
        <pc:spChg chg="add mod">
          <ac:chgData name="Ahmed Salah ELDin" userId="68850134-226f-4097-a9a8-787fd6814b0e" providerId="ADAL" clId="{096D11FE-9C68-434E-8D12-A8C30021D67C}" dt="2022-10-30T21:29:14.576" v="1251" actId="1076"/>
          <ac:spMkLst>
            <pc:docMk/>
            <pc:sldMk cId="4207212158" sldId="483"/>
            <ac:spMk id="25" creationId="{A44DFA38-4BF9-6213-5F1C-E479F20B52B9}"/>
          </ac:spMkLst>
        </pc:spChg>
        <pc:spChg chg="add mod">
          <ac:chgData name="Ahmed Salah ELDin" userId="68850134-226f-4097-a9a8-787fd6814b0e" providerId="ADAL" clId="{096D11FE-9C68-434E-8D12-A8C30021D67C}" dt="2022-10-30T21:29:14.576" v="1251" actId="1076"/>
          <ac:spMkLst>
            <pc:docMk/>
            <pc:sldMk cId="4207212158" sldId="483"/>
            <ac:spMk id="26" creationId="{71496AF5-B71D-CAD3-6467-E39E3A01F914}"/>
          </ac:spMkLst>
        </pc:spChg>
        <pc:spChg chg="add mod">
          <ac:chgData name="Ahmed Salah ELDin" userId="68850134-226f-4097-a9a8-787fd6814b0e" providerId="ADAL" clId="{096D11FE-9C68-434E-8D12-A8C30021D67C}" dt="2022-10-30T21:29:14.576" v="1251" actId="1076"/>
          <ac:spMkLst>
            <pc:docMk/>
            <pc:sldMk cId="4207212158" sldId="483"/>
            <ac:spMk id="27" creationId="{16F5364B-2A3D-4CCC-B3AE-0FD5B234B585}"/>
          </ac:spMkLst>
        </pc:spChg>
        <pc:spChg chg="mod">
          <ac:chgData name="Ahmed Salah ELDin" userId="68850134-226f-4097-a9a8-787fd6814b0e" providerId="ADAL" clId="{096D11FE-9C68-434E-8D12-A8C30021D67C}" dt="2022-10-30T21:29:08.802" v="1250"/>
          <ac:spMkLst>
            <pc:docMk/>
            <pc:sldMk cId="4207212158" sldId="483"/>
            <ac:spMk id="29" creationId="{148C979E-D659-8365-B348-6E62E238F6E5}"/>
          </ac:spMkLst>
        </pc:spChg>
        <pc:spChg chg="mod">
          <ac:chgData name="Ahmed Salah ELDin" userId="68850134-226f-4097-a9a8-787fd6814b0e" providerId="ADAL" clId="{096D11FE-9C68-434E-8D12-A8C30021D67C}" dt="2022-10-30T21:29:08.802" v="1250"/>
          <ac:spMkLst>
            <pc:docMk/>
            <pc:sldMk cId="4207212158" sldId="483"/>
            <ac:spMk id="30" creationId="{3719B4E4-D8AD-78F9-1A62-51EF95BD6079}"/>
          </ac:spMkLst>
        </pc:spChg>
        <pc:spChg chg="mod">
          <ac:chgData name="Ahmed Salah ELDin" userId="68850134-226f-4097-a9a8-787fd6814b0e" providerId="ADAL" clId="{096D11FE-9C68-434E-8D12-A8C30021D67C}" dt="2022-10-30T21:29:08.802" v="1250"/>
          <ac:spMkLst>
            <pc:docMk/>
            <pc:sldMk cId="4207212158" sldId="483"/>
            <ac:spMk id="31" creationId="{7FBE8575-C7EC-3556-203F-71FE1C9DDCD3}"/>
          </ac:spMkLst>
        </pc:spChg>
        <pc:spChg chg="mod">
          <ac:chgData name="Ahmed Salah ELDin" userId="68850134-226f-4097-a9a8-787fd6814b0e" providerId="ADAL" clId="{096D11FE-9C68-434E-8D12-A8C30021D67C}" dt="2022-10-30T21:29:08.802" v="1250"/>
          <ac:spMkLst>
            <pc:docMk/>
            <pc:sldMk cId="4207212158" sldId="483"/>
            <ac:spMk id="32" creationId="{B59461A0-CAF4-0CE6-73CB-59BE701AC358}"/>
          </ac:spMkLst>
        </pc:spChg>
        <pc:spChg chg="mod">
          <ac:chgData name="Ahmed Salah ELDin" userId="68850134-226f-4097-a9a8-787fd6814b0e" providerId="ADAL" clId="{096D11FE-9C68-434E-8D12-A8C30021D67C}" dt="2022-10-30T21:29:08.802" v="1250"/>
          <ac:spMkLst>
            <pc:docMk/>
            <pc:sldMk cId="4207212158" sldId="483"/>
            <ac:spMk id="33" creationId="{F22398D6-C899-00E5-8471-59EA55A30C08}"/>
          </ac:spMkLst>
        </pc:spChg>
        <pc:spChg chg="mod">
          <ac:chgData name="Ahmed Salah ELDin" userId="68850134-226f-4097-a9a8-787fd6814b0e" providerId="ADAL" clId="{096D11FE-9C68-434E-8D12-A8C30021D67C}" dt="2022-10-30T21:29:08.802" v="1250"/>
          <ac:spMkLst>
            <pc:docMk/>
            <pc:sldMk cId="4207212158" sldId="483"/>
            <ac:spMk id="36" creationId="{F0BF2F84-CD66-EA9F-F285-EE88DA94D663}"/>
          </ac:spMkLst>
        </pc:spChg>
        <pc:spChg chg="mod">
          <ac:chgData name="Ahmed Salah ELDin" userId="68850134-226f-4097-a9a8-787fd6814b0e" providerId="ADAL" clId="{096D11FE-9C68-434E-8D12-A8C30021D67C}" dt="2022-10-30T21:29:08.802" v="1250"/>
          <ac:spMkLst>
            <pc:docMk/>
            <pc:sldMk cId="4207212158" sldId="483"/>
            <ac:spMk id="37" creationId="{EDF6D964-B26A-42CD-0D47-94DD4DB0BEE1}"/>
          </ac:spMkLst>
        </pc:spChg>
        <pc:spChg chg="mod">
          <ac:chgData name="Ahmed Salah ELDin" userId="68850134-226f-4097-a9a8-787fd6814b0e" providerId="ADAL" clId="{096D11FE-9C68-434E-8D12-A8C30021D67C}" dt="2022-10-30T21:29:08.802" v="1250"/>
          <ac:spMkLst>
            <pc:docMk/>
            <pc:sldMk cId="4207212158" sldId="483"/>
            <ac:spMk id="38" creationId="{CDE4FBD8-6FBB-7A00-6E8B-F3616C7F613E}"/>
          </ac:spMkLst>
        </pc:spChg>
        <pc:spChg chg="mod">
          <ac:chgData name="Ahmed Salah ELDin" userId="68850134-226f-4097-a9a8-787fd6814b0e" providerId="ADAL" clId="{096D11FE-9C68-434E-8D12-A8C30021D67C}" dt="2022-10-30T21:29:08.802" v="1250"/>
          <ac:spMkLst>
            <pc:docMk/>
            <pc:sldMk cId="4207212158" sldId="483"/>
            <ac:spMk id="39" creationId="{2B63CC29-6A12-2BCE-C52F-2D87FF6F3703}"/>
          </ac:spMkLst>
        </pc:spChg>
        <pc:spChg chg="add mod">
          <ac:chgData name="Ahmed Salah ELDin" userId="68850134-226f-4097-a9a8-787fd6814b0e" providerId="ADAL" clId="{096D11FE-9C68-434E-8D12-A8C30021D67C}" dt="2022-10-30T21:29:14.576" v="1251" actId="1076"/>
          <ac:spMkLst>
            <pc:docMk/>
            <pc:sldMk cId="4207212158" sldId="483"/>
            <ac:spMk id="40" creationId="{9365E5CA-6818-F351-E94A-5C550B796909}"/>
          </ac:spMkLst>
        </pc:spChg>
        <pc:spChg chg="add del mod">
          <ac:chgData name="Ahmed Salah ELDin" userId="68850134-226f-4097-a9a8-787fd6814b0e" providerId="ADAL" clId="{096D11FE-9C68-434E-8D12-A8C30021D67C}" dt="2022-10-30T21:29:25.746" v="1253" actId="478"/>
          <ac:spMkLst>
            <pc:docMk/>
            <pc:sldMk cId="4207212158" sldId="483"/>
            <ac:spMk id="41" creationId="{D708AD8F-D012-15D7-4411-27104FAEF29B}"/>
          </ac:spMkLst>
        </pc:spChg>
        <pc:spChg chg="add mod">
          <ac:chgData name="Ahmed Salah ELDin" userId="68850134-226f-4097-a9a8-787fd6814b0e" providerId="ADAL" clId="{096D11FE-9C68-434E-8D12-A8C30021D67C}" dt="2022-10-30T21:32:06.473" v="1341" actId="164"/>
          <ac:spMkLst>
            <pc:docMk/>
            <pc:sldMk cId="4207212158" sldId="483"/>
            <ac:spMk id="43" creationId="{1A8C93C8-51A8-5ADF-7E24-29AB06B21077}"/>
          </ac:spMkLst>
        </pc:spChg>
        <pc:spChg chg="add mod">
          <ac:chgData name="Ahmed Salah ELDin" userId="68850134-226f-4097-a9a8-787fd6814b0e" providerId="ADAL" clId="{096D11FE-9C68-434E-8D12-A8C30021D67C}" dt="2022-10-30T21:32:06.473" v="1341" actId="164"/>
          <ac:spMkLst>
            <pc:docMk/>
            <pc:sldMk cId="4207212158" sldId="483"/>
            <ac:spMk id="44" creationId="{0D83EDCC-F77D-1C33-7E02-B380E513CCC4}"/>
          </ac:spMkLst>
        </pc:spChg>
        <pc:spChg chg="mod">
          <ac:chgData name="Ahmed Salah ELDin" userId="68850134-226f-4097-a9a8-787fd6814b0e" providerId="ADAL" clId="{096D11FE-9C68-434E-8D12-A8C30021D67C}" dt="2022-10-30T21:32:07.717" v="1342"/>
          <ac:spMkLst>
            <pc:docMk/>
            <pc:sldMk cId="4207212158" sldId="483"/>
            <ac:spMk id="47" creationId="{4237FF6F-C2F5-0BB0-AFEA-65B327952459}"/>
          </ac:spMkLst>
        </pc:spChg>
        <pc:spChg chg="mod">
          <ac:chgData name="Ahmed Salah ELDin" userId="68850134-226f-4097-a9a8-787fd6814b0e" providerId="ADAL" clId="{096D11FE-9C68-434E-8D12-A8C30021D67C}" dt="2022-10-30T21:32:07.717" v="1342"/>
          <ac:spMkLst>
            <pc:docMk/>
            <pc:sldMk cId="4207212158" sldId="483"/>
            <ac:spMk id="48" creationId="{B84366B9-557F-CC0F-5904-E79F1D058DB2}"/>
          </ac:spMkLst>
        </pc:spChg>
        <pc:grpChg chg="add del mod">
          <ac:chgData name="Ahmed Salah ELDin" userId="68850134-226f-4097-a9a8-787fd6814b0e" providerId="ADAL" clId="{096D11FE-9C68-434E-8D12-A8C30021D67C}" dt="2022-10-30T21:29:22.006" v="1252" actId="478"/>
          <ac:grpSpMkLst>
            <pc:docMk/>
            <pc:sldMk cId="4207212158" sldId="483"/>
            <ac:grpSpMk id="28" creationId="{A43B68FD-AAA9-9DF6-AD4E-50F0D8C68164}"/>
          </ac:grpSpMkLst>
        </pc:grpChg>
        <pc:grpChg chg="add mod">
          <ac:chgData name="Ahmed Salah ELDin" userId="68850134-226f-4097-a9a8-787fd6814b0e" providerId="ADAL" clId="{096D11FE-9C68-434E-8D12-A8C30021D67C}" dt="2022-10-30T21:29:14.576" v="1251" actId="1076"/>
          <ac:grpSpMkLst>
            <pc:docMk/>
            <pc:sldMk cId="4207212158" sldId="483"/>
            <ac:grpSpMk id="34" creationId="{4264C7F1-5464-9A21-4523-BBA324182A40}"/>
          </ac:grpSpMkLst>
        </pc:grpChg>
        <pc:grpChg chg="mod">
          <ac:chgData name="Ahmed Salah ELDin" userId="68850134-226f-4097-a9a8-787fd6814b0e" providerId="ADAL" clId="{096D11FE-9C68-434E-8D12-A8C30021D67C}" dt="2022-10-30T21:29:08.802" v="1250"/>
          <ac:grpSpMkLst>
            <pc:docMk/>
            <pc:sldMk cId="4207212158" sldId="483"/>
            <ac:grpSpMk id="35" creationId="{DE688FE8-BCA9-B5DB-CB5C-E007B7179A8B}"/>
          </ac:grpSpMkLst>
        </pc:grpChg>
        <pc:grpChg chg="add mod">
          <ac:chgData name="Ahmed Salah ELDin" userId="68850134-226f-4097-a9a8-787fd6814b0e" providerId="ADAL" clId="{096D11FE-9C68-434E-8D12-A8C30021D67C}" dt="2022-10-30T21:32:44.122" v="1344" actId="1076"/>
          <ac:grpSpMkLst>
            <pc:docMk/>
            <pc:sldMk cId="4207212158" sldId="483"/>
            <ac:grpSpMk id="45" creationId="{BC5B1103-6AD8-37AC-659F-D6BE8CDB3936}"/>
          </ac:grpSpMkLst>
        </pc:grpChg>
        <pc:grpChg chg="add mod">
          <ac:chgData name="Ahmed Salah ELDin" userId="68850134-226f-4097-a9a8-787fd6814b0e" providerId="ADAL" clId="{096D11FE-9C68-434E-8D12-A8C30021D67C}" dt="2022-10-30T21:32:44.122" v="1344" actId="1076"/>
          <ac:grpSpMkLst>
            <pc:docMk/>
            <pc:sldMk cId="4207212158" sldId="483"/>
            <ac:grpSpMk id="46" creationId="{10F2578A-B954-E7DA-FB42-E1D557C209D2}"/>
          </ac:grpSpMkLst>
        </pc:grpChg>
        <pc:graphicFrameChg chg="add mod modGraphic">
          <ac:chgData name="Ahmed Salah ELDin" userId="68850134-226f-4097-a9a8-787fd6814b0e" providerId="ADAL" clId="{096D11FE-9C68-434E-8D12-A8C30021D67C}" dt="2022-10-30T21:30:11.011" v="1310" actId="1037"/>
          <ac:graphicFrameMkLst>
            <pc:docMk/>
            <pc:sldMk cId="4207212158" sldId="483"/>
            <ac:graphicFrameMk id="3" creationId="{7ECDED32-7E75-11C8-16F8-07DF4F43D359}"/>
          </ac:graphicFrameMkLst>
        </pc:graphicFrameChg>
        <pc:graphicFrameChg chg="add mod modGraphic">
          <ac:chgData name="Ahmed Salah ELDin" userId="68850134-226f-4097-a9a8-787fd6814b0e" providerId="ADAL" clId="{096D11FE-9C68-434E-8D12-A8C30021D67C}" dt="2022-10-30T21:32:44.122" v="1344" actId="1076"/>
          <ac:graphicFrameMkLst>
            <pc:docMk/>
            <pc:sldMk cId="4207212158" sldId="483"/>
            <ac:graphicFrameMk id="42" creationId="{97B7DA52-8953-A539-702B-27459631FB0C}"/>
          </ac:graphicFrameMkLst>
        </pc:graphicFrameChg>
        <pc:cxnChg chg="add mod">
          <ac:chgData name="Ahmed Salah ELDin" userId="68850134-226f-4097-a9a8-787fd6814b0e" providerId="ADAL" clId="{096D11FE-9C68-434E-8D12-A8C30021D67C}" dt="2022-10-30T21:30:11.011" v="1310" actId="1037"/>
          <ac:cxnSpMkLst>
            <pc:docMk/>
            <pc:sldMk cId="4207212158" sldId="483"/>
            <ac:cxnSpMk id="17" creationId="{395C20C7-D4DC-2C2E-5505-7391F8039B81}"/>
          </ac:cxnSpMkLst>
        </pc:cxnChg>
      </pc:sldChg>
      <pc:sldChg chg="modSp del mod">
        <pc:chgData name="Ahmed Salah ELDin" userId="68850134-226f-4097-a9a8-787fd6814b0e" providerId="ADAL" clId="{096D11FE-9C68-434E-8D12-A8C30021D67C}" dt="2022-10-30T22:17:09.993" v="1842" actId="47"/>
        <pc:sldMkLst>
          <pc:docMk/>
          <pc:sldMk cId="1160007711" sldId="484"/>
        </pc:sldMkLst>
        <pc:spChg chg="mod">
          <ac:chgData name="Ahmed Salah ELDin" userId="68850134-226f-4097-a9a8-787fd6814b0e" providerId="ADAL" clId="{096D11FE-9C68-434E-8D12-A8C30021D67C}" dt="2022-10-30T20:31:30.502" v="375"/>
          <ac:spMkLst>
            <pc:docMk/>
            <pc:sldMk cId="1160007711" sldId="484"/>
            <ac:spMk id="5" creationId="{27335058-C1A0-1850-8421-8E9CCB877474}"/>
          </ac:spMkLst>
        </pc:spChg>
        <pc:spChg chg="mod">
          <ac:chgData name="Ahmed Salah ELDin" userId="68850134-226f-4097-a9a8-787fd6814b0e" providerId="ADAL" clId="{096D11FE-9C68-434E-8D12-A8C30021D67C}" dt="2022-10-30T20:30:53.665" v="374" actId="1076"/>
          <ac:spMkLst>
            <pc:docMk/>
            <pc:sldMk cId="1160007711" sldId="484"/>
            <ac:spMk id="6" creationId="{8CAA3D32-FF05-983F-4278-034AFF650CAE}"/>
          </ac:spMkLst>
        </pc:spChg>
      </pc:sldChg>
      <pc:sldChg chg="modSp mod">
        <pc:chgData name="Ahmed Salah ELDin" userId="68850134-226f-4097-a9a8-787fd6814b0e" providerId="ADAL" clId="{096D11FE-9C68-434E-8D12-A8C30021D67C}" dt="2022-10-30T21:45:15.350" v="1446" actId="113"/>
        <pc:sldMkLst>
          <pc:docMk/>
          <pc:sldMk cId="453832068" sldId="486"/>
        </pc:sldMkLst>
        <pc:spChg chg="mod">
          <ac:chgData name="Ahmed Salah ELDin" userId="68850134-226f-4097-a9a8-787fd6814b0e" providerId="ADAL" clId="{096D11FE-9C68-434E-8D12-A8C30021D67C}" dt="2022-10-30T21:45:15.350" v="1446" actId="113"/>
          <ac:spMkLst>
            <pc:docMk/>
            <pc:sldMk cId="453832068" sldId="486"/>
            <ac:spMk id="28" creationId="{61C7CCD9-B485-9630-7E52-6830F9C022FA}"/>
          </ac:spMkLst>
        </pc:spChg>
      </pc:sldChg>
      <pc:sldChg chg="ord">
        <pc:chgData name="Ahmed Salah ELDin" userId="68850134-226f-4097-a9a8-787fd6814b0e" providerId="ADAL" clId="{096D11FE-9C68-434E-8D12-A8C30021D67C}" dt="2022-10-30T20:34:25.552" v="425"/>
        <pc:sldMkLst>
          <pc:docMk/>
          <pc:sldMk cId="134650685" sldId="493"/>
        </pc:sldMkLst>
      </pc:sldChg>
      <pc:sldChg chg="delSp modSp add mod">
        <pc:chgData name="Ahmed Salah ELDin" userId="68850134-226f-4097-a9a8-787fd6814b0e" providerId="ADAL" clId="{096D11FE-9C68-434E-8D12-A8C30021D67C}" dt="2022-10-30T20:44:36.386" v="566" actId="207"/>
        <pc:sldMkLst>
          <pc:docMk/>
          <pc:sldMk cId="1278025626" sldId="494"/>
        </pc:sldMkLst>
        <pc:spChg chg="mod">
          <ac:chgData name="Ahmed Salah ELDin" userId="68850134-226f-4097-a9a8-787fd6814b0e" providerId="ADAL" clId="{096D11FE-9C68-434E-8D12-A8C30021D67C}" dt="2022-10-30T20:42:41.874" v="553" actId="20577"/>
          <ac:spMkLst>
            <pc:docMk/>
            <pc:sldMk cId="1278025626" sldId="494"/>
            <ac:spMk id="3" creationId="{AF23B4CD-FA65-7FC5-E1E6-C7593B7AC565}"/>
          </ac:spMkLst>
        </pc:spChg>
        <pc:spChg chg="del topLvl">
          <ac:chgData name="Ahmed Salah ELDin" userId="68850134-226f-4097-a9a8-787fd6814b0e" providerId="ADAL" clId="{096D11FE-9C68-434E-8D12-A8C30021D67C}" dt="2022-10-30T20:40:44.299" v="522" actId="478"/>
          <ac:spMkLst>
            <pc:docMk/>
            <pc:sldMk cId="1278025626" sldId="494"/>
            <ac:spMk id="8" creationId="{3DC61E15-30A5-80AA-EDF5-C24A4767293D}"/>
          </ac:spMkLst>
        </pc:spChg>
        <pc:spChg chg="mod">
          <ac:chgData name="Ahmed Salah ELDin" userId="68850134-226f-4097-a9a8-787fd6814b0e" providerId="ADAL" clId="{096D11FE-9C68-434E-8D12-A8C30021D67C}" dt="2022-10-30T20:43:54.095" v="565" actId="20577"/>
          <ac:spMkLst>
            <pc:docMk/>
            <pc:sldMk cId="1278025626" sldId="494"/>
            <ac:spMk id="9" creationId="{740D5056-8C9F-F7F1-B435-5E3DC42DC132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10" creationId="{4471617E-8DFB-7FDB-F2F2-01662A01D640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11" creationId="{434C3BB0-EFF4-286E-EE42-49F251551607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12" creationId="{6BB03535-2C89-09E9-9F74-3313D3724747}"/>
          </ac:spMkLst>
        </pc:spChg>
        <pc:spChg chg="mod">
          <ac:chgData name="Ahmed Salah ELDin" userId="68850134-226f-4097-a9a8-787fd6814b0e" providerId="ADAL" clId="{096D11FE-9C68-434E-8D12-A8C30021D67C}" dt="2022-10-30T20:44:36.386" v="566" actId="207"/>
          <ac:spMkLst>
            <pc:docMk/>
            <pc:sldMk cId="1278025626" sldId="494"/>
            <ac:spMk id="13" creationId="{C2D503C9-F8C6-B2B9-AA4A-B2503471E3B7}"/>
          </ac:spMkLst>
        </pc:spChg>
        <pc:spChg chg="mod">
          <ac:chgData name="Ahmed Salah ELDin" userId="68850134-226f-4097-a9a8-787fd6814b0e" providerId="ADAL" clId="{096D11FE-9C68-434E-8D12-A8C30021D67C}" dt="2022-10-30T20:44:36.386" v="566" actId="207"/>
          <ac:spMkLst>
            <pc:docMk/>
            <pc:sldMk cId="1278025626" sldId="494"/>
            <ac:spMk id="14" creationId="{5BC89A97-81F1-C7ED-E4FA-542A15EB48D6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15" creationId="{5578B4FC-31D9-20E6-A79F-E41D7AB4622A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16" creationId="{609F682C-922F-B51D-6BA2-E6D407A1F7C4}"/>
          </ac:spMkLst>
        </pc:spChg>
        <pc:spChg chg="mod">
          <ac:chgData name="Ahmed Salah ELDin" userId="68850134-226f-4097-a9a8-787fd6814b0e" providerId="ADAL" clId="{096D11FE-9C68-434E-8D12-A8C30021D67C}" dt="2022-10-30T20:44:36.386" v="566" actId="207"/>
          <ac:spMkLst>
            <pc:docMk/>
            <pc:sldMk cId="1278025626" sldId="494"/>
            <ac:spMk id="17" creationId="{991AA4A4-DAB4-E071-6D2D-05CDFE6B2BCB}"/>
          </ac:spMkLst>
        </pc:spChg>
        <pc:spChg chg="mod">
          <ac:chgData name="Ahmed Salah ELDin" userId="68850134-226f-4097-a9a8-787fd6814b0e" providerId="ADAL" clId="{096D11FE-9C68-434E-8D12-A8C30021D67C}" dt="2022-10-30T20:44:36.386" v="566" actId="207"/>
          <ac:spMkLst>
            <pc:docMk/>
            <pc:sldMk cId="1278025626" sldId="494"/>
            <ac:spMk id="18" creationId="{CBA5558D-54EF-32A2-762F-8269EA0E9D1E}"/>
          </ac:spMkLst>
        </pc:spChg>
        <pc:spChg chg="mod">
          <ac:chgData name="Ahmed Salah ELDin" userId="68850134-226f-4097-a9a8-787fd6814b0e" providerId="ADAL" clId="{096D11FE-9C68-434E-8D12-A8C30021D67C}" dt="2022-10-30T20:44:36.386" v="566" actId="207"/>
          <ac:spMkLst>
            <pc:docMk/>
            <pc:sldMk cId="1278025626" sldId="494"/>
            <ac:spMk id="19" creationId="{E9474D77-655B-61DB-118F-423B68E4AE4E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20" creationId="{7DF0869F-851C-72EB-CBEB-611C07FD87E9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21" creationId="{0DBDC7D6-F683-66B7-98B1-77AA6153AE8B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22" creationId="{511C3C69-772E-7797-C2A5-F1799D32FC11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23" creationId="{5948F7DC-BF9D-796E-6DB6-6083B892B147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24" creationId="{CDDB451E-F6A0-E3BC-A759-062AB42FF31F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25" creationId="{6DFC45E5-1EEA-A3F0-AC7A-0325C66FE7D7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26" creationId="{46DCEE31-E9B3-B205-258C-3AA70602DA3A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27" creationId="{9FD189AE-10C3-8771-49EF-69DC8C494F82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28" creationId="{147B94A7-2186-A410-9859-E0DC2E4BC761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29" creationId="{04C26401-1F1C-54E1-2A25-EE09F6325E59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30" creationId="{CD2D0EFA-C79B-7A66-6D0E-53AF68B0CB06}"/>
          </ac:spMkLst>
        </pc:spChg>
        <pc:grpChg chg="del">
          <ac:chgData name="Ahmed Salah ELDin" userId="68850134-226f-4097-a9a8-787fd6814b0e" providerId="ADAL" clId="{096D11FE-9C68-434E-8D12-A8C30021D67C}" dt="2022-10-30T20:40:44.299" v="522" actId="478"/>
          <ac:grpSpMkLst>
            <pc:docMk/>
            <pc:sldMk cId="1278025626" sldId="494"/>
            <ac:grpSpMk id="6" creationId="{7D415FD9-89FB-9BE5-EFAB-EE2BA39A4EB5}"/>
          </ac:grpSpMkLst>
        </pc:grpChg>
        <pc:grpChg chg="mod topLvl">
          <ac:chgData name="Ahmed Salah ELDin" userId="68850134-226f-4097-a9a8-787fd6814b0e" providerId="ADAL" clId="{096D11FE-9C68-434E-8D12-A8C30021D67C}" dt="2022-10-30T20:40:49.875" v="523" actId="1076"/>
          <ac:grpSpMkLst>
            <pc:docMk/>
            <pc:sldMk cId="1278025626" sldId="494"/>
            <ac:grpSpMk id="7" creationId="{5A6F4427-3E85-BAFD-2B2C-4F43FEB5F9FF}"/>
          </ac:grpSpMkLst>
        </pc:grpChg>
        <pc:graphicFrameChg chg="del modGraphic">
          <ac:chgData name="Ahmed Salah ELDin" userId="68850134-226f-4097-a9a8-787fd6814b0e" providerId="ADAL" clId="{096D11FE-9C68-434E-8D12-A8C30021D67C}" dt="2022-10-30T20:40:30.921" v="509" actId="478"/>
          <ac:graphicFrameMkLst>
            <pc:docMk/>
            <pc:sldMk cId="1278025626" sldId="494"/>
            <ac:graphicFrameMk id="5" creationId="{EB3F582C-50B4-3B50-7B6B-4D91F3DED128}"/>
          </ac:graphicFrameMkLst>
        </pc:graphicFrameChg>
      </pc:sldChg>
      <pc:sldChg chg="addSp delSp modSp add mod delAnim modAnim">
        <pc:chgData name="Ahmed Salah ELDin" userId="68850134-226f-4097-a9a8-787fd6814b0e" providerId="ADAL" clId="{096D11FE-9C68-434E-8D12-A8C30021D67C}" dt="2022-10-30T21:14:54.254" v="1148"/>
        <pc:sldMkLst>
          <pc:docMk/>
          <pc:sldMk cId="2744135476" sldId="495"/>
        </pc:sldMkLst>
        <pc:spChg chg="mod">
          <ac:chgData name="Ahmed Salah ELDin" userId="68850134-226f-4097-a9a8-787fd6814b0e" providerId="ADAL" clId="{096D11FE-9C68-434E-8D12-A8C30021D67C}" dt="2022-10-30T21:14:20.732" v="1146" actId="20577"/>
          <ac:spMkLst>
            <pc:docMk/>
            <pc:sldMk cId="2744135476" sldId="495"/>
            <ac:spMk id="3" creationId="{AF23B4CD-FA65-7FC5-E1E6-C7593B7AC565}"/>
          </ac:spMkLst>
        </pc:spChg>
        <pc:spChg chg="add mod">
          <ac:chgData name="Ahmed Salah ELDin" userId="68850134-226f-4097-a9a8-787fd6814b0e" providerId="ADAL" clId="{096D11FE-9C68-434E-8D12-A8C30021D67C}" dt="2022-10-30T21:02:51.370" v="728" actId="1076"/>
          <ac:spMkLst>
            <pc:docMk/>
            <pc:sldMk cId="2744135476" sldId="495"/>
            <ac:spMk id="6" creationId="{C6FDE317-7ECD-C6DE-9A04-05283526FFCA}"/>
          </ac:spMkLst>
        </pc:spChg>
        <pc:spChg chg="add mod">
          <ac:chgData name="Ahmed Salah ELDin" userId="68850134-226f-4097-a9a8-787fd6814b0e" providerId="ADAL" clId="{096D11FE-9C68-434E-8D12-A8C30021D67C}" dt="2022-10-30T21:03:22.659" v="769" actId="14100"/>
          <ac:spMkLst>
            <pc:docMk/>
            <pc:sldMk cId="2744135476" sldId="495"/>
            <ac:spMk id="7" creationId="{5A2595A3-B12F-E973-D1EF-B6159E2CC344}"/>
          </ac:spMkLst>
        </pc:spChg>
        <pc:spChg chg="add mod">
          <ac:chgData name="Ahmed Salah ELDin" userId="68850134-226f-4097-a9a8-787fd6814b0e" providerId="ADAL" clId="{096D11FE-9C68-434E-8D12-A8C30021D67C}" dt="2022-10-30T21:02:51.370" v="728" actId="1076"/>
          <ac:spMkLst>
            <pc:docMk/>
            <pc:sldMk cId="2744135476" sldId="495"/>
            <ac:spMk id="8" creationId="{73F6C3FF-48B3-F8D8-7655-69ABF35846B5}"/>
          </ac:spMkLst>
        </pc:spChg>
        <pc:spChg chg="add mod">
          <ac:chgData name="Ahmed Salah ELDin" userId="68850134-226f-4097-a9a8-787fd6814b0e" providerId="ADAL" clId="{096D11FE-9C68-434E-8D12-A8C30021D67C}" dt="2022-10-30T21:02:51.370" v="728" actId="1076"/>
          <ac:spMkLst>
            <pc:docMk/>
            <pc:sldMk cId="2744135476" sldId="495"/>
            <ac:spMk id="9" creationId="{C982337A-3D24-581F-BF13-5153998CD248}"/>
          </ac:spMkLst>
        </pc:spChg>
        <pc:spChg chg="add mod">
          <ac:chgData name="Ahmed Salah ELDin" userId="68850134-226f-4097-a9a8-787fd6814b0e" providerId="ADAL" clId="{096D11FE-9C68-434E-8D12-A8C30021D67C}" dt="2022-10-30T21:02:51.370" v="728" actId="1076"/>
          <ac:spMkLst>
            <pc:docMk/>
            <pc:sldMk cId="2744135476" sldId="495"/>
            <ac:spMk id="10" creationId="{C94FB9C9-90A8-A316-0DC8-C996922837E1}"/>
          </ac:spMkLst>
        </pc:spChg>
        <pc:spChg chg="add mod">
          <ac:chgData name="Ahmed Salah ELDin" userId="68850134-226f-4097-a9a8-787fd6814b0e" providerId="ADAL" clId="{096D11FE-9C68-434E-8D12-A8C30021D67C}" dt="2022-10-30T21:04:14.347" v="961" actId="1035"/>
          <ac:spMkLst>
            <pc:docMk/>
            <pc:sldMk cId="2744135476" sldId="495"/>
            <ac:spMk id="11" creationId="{BFF8379D-1522-5D96-55A3-A669AE2F27B4}"/>
          </ac:spMkLst>
        </pc:spChg>
        <pc:spChg chg="add mod">
          <ac:chgData name="Ahmed Salah ELDin" userId="68850134-226f-4097-a9a8-787fd6814b0e" providerId="ADAL" clId="{096D11FE-9C68-434E-8D12-A8C30021D67C}" dt="2022-10-30T21:04:23.967" v="962" actId="14100"/>
          <ac:spMkLst>
            <pc:docMk/>
            <pc:sldMk cId="2744135476" sldId="495"/>
            <ac:spMk id="12" creationId="{699BD5EE-205C-DE76-AF12-8556729CA067}"/>
          </ac:spMkLst>
        </pc:spChg>
        <pc:spChg chg="add mod">
          <ac:chgData name="Ahmed Salah ELDin" userId="68850134-226f-4097-a9a8-787fd6814b0e" providerId="ADAL" clId="{096D11FE-9C68-434E-8D12-A8C30021D67C}" dt="2022-10-30T21:03:41.255" v="807" actId="1036"/>
          <ac:spMkLst>
            <pc:docMk/>
            <pc:sldMk cId="2744135476" sldId="495"/>
            <ac:spMk id="13" creationId="{E16EA2A8-C81B-827B-7EB4-CE60D974616E}"/>
          </ac:spMkLst>
        </pc:spChg>
        <pc:spChg chg="mod">
          <ac:chgData name="Ahmed Salah ELDin" userId="68850134-226f-4097-a9a8-787fd6814b0e" providerId="ADAL" clId="{096D11FE-9C68-434E-8D12-A8C30021D67C}" dt="2022-10-30T21:02:46.086" v="727"/>
          <ac:spMkLst>
            <pc:docMk/>
            <pc:sldMk cId="2744135476" sldId="495"/>
            <ac:spMk id="15" creationId="{5D3F3104-46A1-5D9E-ECC4-5A1B8F424990}"/>
          </ac:spMkLst>
        </pc:spChg>
        <pc:spChg chg="mod">
          <ac:chgData name="Ahmed Salah ELDin" userId="68850134-226f-4097-a9a8-787fd6814b0e" providerId="ADAL" clId="{096D11FE-9C68-434E-8D12-A8C30021D67C}" dt="2022-10-30T21:02:46.086" v="727"/>
          <ac:spMkLst>
            <pc:docMk/>
            <pc:sldMk cId="2744135476" sldId="495"/>
            <ac:spMk id="16" creationId="{91892276-3F80-1478-0F18-D2BF9BFC04AC}"/>
          </ac:spMkLst>
        </pc:spChg>
        <pc:spChg chg="mod">
          <ac:chgData name="Ahmed Salah ELDin" userId="68850134-226f-4097-a9a8-787fd6814b0e" providerId="ADAL" clId="{096D11FE-9C68-434E-8D12-A8C30021D67C}" dt="2022-10-30T21:02:46.086" v="727"/>
          <ac:spMkLst>
            <pc:docMk/>
            <pc:sldMk cId="2744135476" sldId="495"/>
            <ac:spMk id="17" creationId="{2D0E01DC-A3EA-AAB4-1304-A5926F381B59}"/>
          </ac:spMkLst>
        </pc:spChg>
        <pc:spChg chg="mod">
          <ac:chgData name="Ahmed Salah ELDin" userId="68850134-226f-4097-a9a8-787fd6814b0e" providerId="ADAL" clId="{096D11FE-9C68-434E-8D12-A8C30021D67C}" dt="2022-10-30T21:04:48.064" v="964" actId="20577"/>
          <ac:spMkLst>
            <pc:docMk/>
            <pc:sldMk cId="2744135476" sldId="495"/>
            <ac:spMk id="18" creationId="{9FEB99CB-18C4-7DC9-2542-2D7D082C14A1}"/>
          </ac:spMkLst>
        </pc:spChg>
        <pc:spChg chg="mod">
          <ac:chgData name="Ahmed Salah ELDin" userId="68850134-226f-4097-a9a8-787fd6814b0e" providerId="ADAL" clId="{096D11FE-9C68-434E-8D12-A8C30021D67C}" dt="2022-10-30T21:04:56.854" v="966" actId="1076"/>
          <ac:spMkLst>
            <pc:docMk/>
            <pc:sldMk cId="2744135476" sldId="495"/>
            <ac:spMk id="19" creationId="{3324015D-95F4-572A-AFD5-8E2CC7AD30D5}"/>
          </ac:spMkLst>
        </pc:spChg>
        <pc:spChg chg="add del mod">
          <ac:chgData name="Ahmed Salah ELDin" userId="68850134-226f-4097-a9a8-787fd6814b0e" providerId="ADAL" clId="{096D11FE-9C68-434E-8D12-A8C30021D67C}" dt="2022-10-30T21:03:24.091" v="770" actId="478"/>
          <ac:spMkLst>
            <pc:docMk/>
            <pc:sldMk cId="2744135476" sldId="495"/>
            <ac:spMk id="20" creationId="{83D464AD-2960-AA37-8B26-E170AECD1FCF}"/>
          </ac:spMkLst>
        </pc:spChg>
        <pc:spChg chg="add del mod">
          <ac:chgData name="Ahmed Salah ELDin" userId="68850134-226f-4097-a9a8-787fd6814b0e" providerId="ADAL" clId="{096D11FE-9C68-434E-8D12-A8C30021D67C}" dt="2022-10-30T21:03:32.683" v="772" actId="478"/>
          <ac:spMkLst>
            <pc:docMk/>
            <pc:sldMk cId="2744135476" sldId="495"/>
            <ac:spMk id="21" creationId="{A1A7C8B5-8AF3-1C9F-4763-D5944AE74F64}"/>
          </ac:spMkLst>
        </pc:spChg>
        <pc:spChg chg="add mod">
          <ac:chgData name="Ahmed Salah ELDin" userId="68850134-226f-4097-a9a8-787fd6814b0e" providerId="ADAL" clId="{096D11FE-9C68-434E-8D12-A8C30021D67C}" dt="2022-10-30T21:06:45.774" v="991" actId="14100"/>
          <ac:spMkLst>
            <pc:docMk/>
            <pc:sldMk cId="2744135476" sldId="495"/>
            <ac:spMk id="22" creationId="{7C96F99E-5DE3-2E8B-1D81-892C8B1C22A4}"/>
          </ac:spMkLst>
        </pc:spChg>
        <pc:spChg chg="add mod">
          <ac:chgData name="Ahmed Salah ELDin" userId="68850134-226f-4097-a9a8-787fd6814b0e" providerId="ADAL" clId="{096D11FE-9C68-434E-8D12-A8C30021D67C}" dt="2022-10-30T21:06:35.669" v="990" actId="164"/>
          <ac:spMkLst>
            <pc:docMk/>
            <pc:sldMk cId="2744135476" sldId="495"/>
            <ac:spMk id="24" creationId="{B11251E5-35C1-A860-8A1F-9594A71A1DA3}"/>
          </ac:spMkLst>
        </pc:spChg>
        <pc:spChg chg="add mod">
          <ac:chgData name="Ahmed Salah ELDin" userId="68850134-226f-4097-a9a8-787fd6814b0e" providerId="ADAL" clId="{096D11FE-9C68-434E-8D12-A8C30021D67C}" dt="2022-10-30T21:07:29.936" v="1037" actId="164"/>
          <ac:spMkLst>
            <pc:docMk/>
            <pc:sldMk cId="2744135476" sldId="495"/>
            <ac:spMk id="26" creationId="{BCD9CA49-F4E7-FC40-EA38-11F96D61C655}"/>
          </ac:spMkLst>
        </pc:spChg>
        <pc:spChg chg="add mod">
          <ac:chgData name="Ahmed Salah ELDin" userId="68850134-226f-4097-a9a8-787fd6814b0e" providerId="ADAL" clId="{096D11FE-9C68-434E-8D12-A8C30021D67C}" dt="2022-10-30T21:07:29.936" v="1037" actId="164"/>
          <ac:spMkLst>
            <pc:docMk/>
            <pc:sldMk cId="2744135476" sldId="495"/>
            <ac:spMk id="27" creationId="{6F7CADC5-0591-BC5A-0C3D-ADF7EBAD50A8}"/>
          </ac:spMkLst>
        </pc:spChg>
        <pc:grpChg chg="add mod">
          <ac:chgData name="Ahmed Salah ELDin" userId="68850134-226f-4097-a9a8-787fd6814b0e" providerId="ADAL" clId="{096D11FE-9C68-434E-8D12-A8C30021D67C}" dt="2022-10-30T21:02:51.370" v="728" actId="1076"/>
          <ac:grpSpMkLst>
            <pc:docMk/>
            <pc:sldMk cId="2744135476" sldId="495"/>
            <ac:grpSpMk id="14" creationId="{6292B558-D6E6-AA39-7EE5-897EAAAA2FA7}"/>
          </ac:grpSpMkLst>
        </pc:grpChg>
        <pc:grpChg chg="add mod">
          <ac:chgData name="Ahmed Salah ELDin" userId="68850134-226f-4097-a9a8-787fd6814b0e" providerId="ADAL" clId="{096D11FE-9C68-434E-8D12-A8C30021D67C}" dt="2022-10-30T21:06:35.669" v="990" actId="164"/>
          <ac:grpSpMkLst>
            <pc:docMk/>
            <pc:sldMk cId="2744135476" sldId="495"/>
            <ac:grpSpMk id="25" creationId="{BDB9D90D-1F3D-04C5-8D07-DA14D9933FB3}"/>
          </ac:grpSpMkLst>
        </pc:grpChg>
        <pc:grpChg chg="add mod">
          <ac:chgData name="Ahmed Salah ELDin" userId="68850134-226f-4097-a9a8-787fd6814b0e" providerId="ADAL" clId="{096D11FE-9C68-434E-8D12-A8C30021D67C}" dt="2022-10-30T21:07:29.936" v="1037" actId="164"/>
          <ac:grpSpMkLst>
            <pc:docMk/>
            <pc:sldMk cId="2744135476" sldId="495"/>
            <ac:grpSpMk id="28" creationId="{AC7FE4F8-EC05-7707-B13F-BAD63C33BA67}"/>
          </ac:grpSpMkLst>
        </pc:grpChg>
        <pc:graphicFrameChg chg="del">
          <ac:chgData name="Ahmed Salah ELDin" userId="68850134-226f-4097-a9a8-787fd6814b0e" providerId="ADAL" clId="{096D11FE-9C68-434E-8D12-A8C30021D67C}" dt="2022-10-30T21:00:20.761" v="636" actId="478"/>
          <ac:graphicFrameMkLst>
            <pc:docMk/>
            <pc:sldMk cId="2744135476" sldId="495"/>
            <ac:graphicFrameMk id="5" creationId="{EB3F582C-50B4-3B50-7B6B-4D91F3DED128}"/>
          </ac:graphicFrameMkLst>
        </pc:graphicFrameChg>
        <pc:cxnChg chg="add mod">
          <ac:chgData name="Ahmed Salah ELDin" userId="68850134-226f-4097-a9a8-787fd6814b0e" providerId="ADAL" clId="{096D11FE-9C68-434E-8D12-A8C30021D67C}" dt="2022-10-30T21:06:35.669" v="990" actId="164"/>
          <ac:cxnSpMkLst>
            <pc:docMk/>
            <pc:sldMk cId="2744135476" sldId="495"/>
            <ac:cxnSpMk id="23" creationId="{6C8A40D7-2F8F-6EEA-4DDD-B452D6A5BEC4}"/>
          </ac:cxnSpMkLst>
        </pc:cxnChg>
      </pc:sldChg>
      <pc:sldChg chg="modSp add modAnim">
        <pc:chgData name="Ahmed Salah ELDin" userId="68850134-226f-4097-a9a8-787fd6814b0e" providerId="ADAL" clId="{096D11FE-9C68-434E-8D12-A8C30021D67C}" dt="2022-10-30T21:35:25.142" v="1363"/>
        <pc:sldMkLst>
          <pc:docMk/>
          <pc:sldMk cId="175150368" sldId="496"/>
        </pc:sldMkLst>
        <pc:spChg chg="mod">
          <ac:chgData name="Ahmed Salah ELDin" userId="68850134-226f-4097-a9a8-787fd6814b0e" providerId="ADAL" clId="{096D11FE-9C68-434E-8D12-A8C30021D67C}" dt="2022-10-30T21:34:06.170" v="1358" actId="20577"/>
          <ac:spMkLst>
            <pc:docMk/>
            <pc:sldMk cId="175150368" sldId="496"/>
            <ac:spMk id="2" creationId="{275EC4AC-A93D-BF0A-F256-0E36C2912D7B}"/>
          </ac:spMkLst>
        </pc:spChg>
      </pc:sldChg>
      <pc:sldChg chg="add ord">
        <pc:chgData name="Ahmed Salah ELDin" userId="68850134-226f-4097-a9a8-787fd6814b0e" providerId="ADAL" clId="{096D11FE-9C68-434E-8D12-A8C30021D67C}" dt="2022-10-30T21:56:55.228" v="1531"/>
        <pc:sldMkLst>
          <pc:docMk/>
          <pc:sldMk cId="583638004" sldId="497"/>
        </pc:sldMkLst>
      </pc:sldChg>
      <pc:sldChg chg="addSp delSp modSp add mod modAnim">
        <pc:chgData name="Ahmed Salah ELDin" userId="68850134-226f-4097-a9a8-787fd6814b0e" providerId="ADAL" clId="{096D11FE-9C68-434E-8D12-A8C30021D67C}" dt="2022-10-30T22:01:54.474" v="1646"/>
        <pc:sldMkLst>
          <pc:docMk/>
          <pc:sldMk cId="2082575651" sldId="498"/>
        </pc:sldMkLst>
        <pc:spChg chg="mod">
          <ac:chgData name="Ahmed Salah ELDin" userId="68850134-226f-4097-a9a8-787fd6814b0e" providerId="ADAL" clId="{096D11FE-9C68-434E-8D12-A8C30021D67C}" dt="2022-10-30T21:55:05.452" v="1491" actId="14100"/>
          <ac:spMkLst>
            <pc:docMk/>
            <pc:sldMk cId="2082575651" sldId="498"/>
            <ac:spMk id="3" creationId="{EDE8E3D7-19F9-D2BD-4D6B-8C71A20B2C67}"/>
          </ac:spMkLst>
        </pc:spChg>
        <pc:spChg chg="add mod">
          <ac:chgData name="Ahmed Salah ELDin" userId="68850134-226f-4097-a9a8-787fd6814b0e" providerId="ADAL" clId="{096D11FE-9C68-434E-8D12-A8C30021D67C}" dt="2022-10-30T21:56:45.696" v="1529" actId="1036"/>
          <ac:spMkLst>
            <pc:docMk/>
            <pc:sldMk cId="2082575651" sldId="498"/>
            <ac:spMk id="5" creationId="{A46C93D4-427F-0284-CE6E-ACAB546C40F3}"/>
          </ac:spMkLst>
        </pc:spChg>
        <pc:spChg chg="add mod">
          <ac:chgData name="Ahmed Salah ELDin" userId="68850134-226f-4097-a9a8-787fd6814b0e" providerId="ADAL" clId="{096D11FE-9C68-434E-8D12-A8C30021D67C}" dt="2022-10-30T21:56:45.696" v="1529" actId="1036"/>
          <ac:spMkLst>
            <pc:docMk/>
            <pc:sldMk cId="2082575651" sldId="498"/>
            <ac:spMk id="6" creationId="{96F75EFB-0DD2-21E0-5377-66AACDCAEB7D}"/>
          </ac:spMkLst>
        </pc:spChg>
        <pc:spChg chg="add mod">
          <ac:chgData name="Ahmed Salah ELDin" userId="68850134-226f-4097-a9a8-787fd6814b0e" providerId="ADAL" clId="{096D11FE-9C68-434E-8D12-A8C30021D67C}" dt="2022-10-30T21:56:45.696" v="1529" actId="1036"/>
          <ac:spMkLst>
            <pc:docMk/>
            <pc:sldMk cId="2082575651" sldId="498"/>
            <ac:spMk id="8" creationId="{45AB5F3B-185D-3375-DD49-3F96D2130C59}"/>
          </ac:spMkLst>
        </pc:spChg>
        <pc:spChg chg="add mod">
          <ac:chgData name="Ahmed Salah ELDin" userId="68850134-226f-4097-a9a8-787fd6814b0e" providerId="ADAL" clId="{096D11FE-9C68-434E-8D12-A8C30021D67C}" dt="2022-10-30T21:56:45.696" v="1529" actId="1036"/>
          <ac:spMkLst>
            <pc:docMk/>
            <pc:sldMk cId="2082575651" sldId="498"/>
            <ac:spMk id="10" creationId="{B889A8E7-3EF0-3328-9E85-0E0758D86BAD}"/>
          </ac:spMkLst>
        </pc:spChg>
        <pc:spChg chg="add mod">
          <ac:chgData name="Ahmed Salah ELDin" userId="68850134-226f-4097-a9a8-787fd6814b0e" providerId="ADAL" clId="{096D11FE-9C68-434E-8D12-A8C30021D67C}" dt="2022-10-30T21:57:17.985" v="1558" actId="1037"/>
          <ac:spMkLst>
            <pc:docMk/>
            <pc:sldMk cId="2082575651" sldId="498"/>
            <ac:spMk id="12" creationId="{8DFCB582-1775-AC57-E61F-2A4D9ACAA966}"/>
          </ac:spMkLst>
        </pc:spChg>
        <pc:spChg chg="add mod">
          <ac:chgData name="Ahmed Salah ELDin" userId="68850134-226f-4097-a9a8-787fd6814b0e" providerId="ADAL" clId="{096D11FE-9C68-434E-8D12-A8C30021D67C}" dt="2022-10-30T21:58:09.892" v="1562" actId="1076"/>
          <ac:spMkLst>
            <pc:docMk/>
            <pc:sldMk cId="2082575651" sldId="498"/>
            <ac:spMk id="17" creationId="{0C32772B-AA01-B5D4-0E0D-7C8693FE1643}"/>
          </ac:spMkLst>
        </pc:spChg>
        <pc:spChg chg="add mod">
          <ac:chgData name="Ahmed Salah ELDin" userId="68850134-226f-4097-a9a8-787fd6814b0e" providerId="ADAL" clId="{096D11FE-9C68-434E-8D12-A8C30021D67C}" dt="2022-10-30T21:58:35.150" v="1580" actId="20577"/>
          <ac:spMkLst>
            <pc:docMk/>
            <pc:sldMk cId="2082575651" sldId="498"/>
            <ac:spMk id="20" creationId="{E859051B-3D18-A7ED-43A6-164BBA7EB2F7}"/>
          </ac:spMkLst>
        </pc:spChg>
        <pc:spChg chg="add mod">
          <ac:chgData name="Ahmed Salah ELDin" userId="68850134-226f-4097-a9a8-787fd6814b0e" providerId="ADAL" clId="{096D11FE-9C68-434E-8D12-A8C30021D67C}" dt="2022-10-30T21:59:38.933" v="1628" actId="1038"/>
          <ac:spMkLst>
            <pc:docMk/>
            <pc:sldMk cId="2082575651" sldId="498"/>
            <ac:spMk id="22" creationId="{FD8DD1E8-19DC-72FB-0038-9C8AF7FFE40F}"/>
          </ac:spMkLst>
        </pc:spChg>
        <pc:spChg chg="add mod">
          <ac:chgData name="Ahmed Salah ELDin" userId="68850134-226f-4097-a9a8-787fd6814b0e" providerId="ADAL" clId="{096D11FE-9C68-434E-8D12-A8C30021D67C}" dt="2022-10-30T21:59:51.710" v="1629" actId="13822"/>
          <ac:spMkLst>
            <pc:docMk/>
            <pc:sldMk cId="2082575651" sldId="498"/>
            <ac:spMk id="23" creationId="{0DE81E06-BAFB-3F07-1E1D-440E0CEC517A}"/>
          </ac:spMkLst>
        </pc:spChg>
        <pc:cxnChg chg="add mod">
          <ac:chgData name="Ahmed Salah ELDin" userId="68850134-226f-4097-a9a8-787fd6814b0e" providerId="ADAL" clId="{096D11FE-9C68-434E-8D12-A8C30021D67C}" dt="2022-10-30T21:57:10.124" v="1535" actId="14100"/>
          <ac:cxnSpMkLst>
            <pc:docMk/>
            <pc:sldMk cId="2082575651" sldId="498"/>
            <ac:cxnSpMk id="7" creationId="{6FDE9BFD-1530-1903-77E8-B497243A5024}"/>
          </ac:cxnSpMkLst>
        </pc:cxnChg>
        <pc:cxnChg chg="add mod">
          <ac:chgData name="Ahmed Salah ELDin" userId="68850134-226f-4097-a9a8-787fd6814b0e" providerId="ADAL" clId="{096D11FE-9C68-434E-8D12-A8C30021D67C}" dt="2022-10-30T21:56:45.696" v="1529" actId="1036"/>
          <ac:cxnSpMkLst>
            <pc:docMk/>
            <pc:sldMk cId="2082575651" sldId="498"/>
            <ac:cxnSpMk id="9" creationId="{DB3E3D68-AEE8-302B-8658-6CFC10A9A5BF}"/>
          </ac:cxnSpMkLst>
        </pc:cxnChg>
        <pc:cxnChg chg="add mod">
          <ac:chgData name="Ahmed Salah ELDin" userId="68850134-226f-4097-a9a8-787fd6814b0e" providerId="ADAL" clId="{096D11FE-9C68-434E-8D12-A8C30021D67C}" dt="2022-10-30T21:56:45.696" v="1529" actId="1036"/>
          <ac:cxnSpMkLst>
            <pc:docMk/>
            <pc:sldMk cId="2082575651" sldId="498"/>
            <ac:cxnSpMk id="11" creationId="{6B65BF3F-C5AF-CE80-9004-736198E435D0}"/>
          </ac:cxnSpMkLst>
        </pc:cxnChg>
        <pc:cxnChg chg="add mod">
          <ac:chgData name="Ahmed Salah ELDin" userId="68850134-226f-4097-a9a8-787fd6814b0e" providerId="ADAL" clId="{096D11FE-9C68-434E-8D12-A8C30021D67C}" dt="2022-10-30T21:57:23.285" v="1559" actId="14100"/>
          <ac:cxnSpMkLst>
            <pc:docMk/>
            <pc:sldMk cId="2082575651" sldId="498"/>
            <ac:cxnSpMk id="13" creationId="{45A53CF6-E3D4-9D4C-DF83-C8A030CC8317}"/>
          </ac:cxnSpMkLst>
        </pc:cxnChg>
        <pc:cxnChg chg="add del mod">
          <ac:chgData name="Ahmed Salah ELDin" userId="68850134-226f-4097-a9a8-787fd6814b0e" providerId="ADAL" clId="{096D11FE-9C68-434E-8D12-A8C30021D67C}" dt="2022-10-30T21:57:14.680" v="1536" actId="478"/>
          <ac:cxnSpMkLst>
            <pc:docMk/>
            <pc:sldMk cId="2082575651" sldId="498"/>
            <ac:cxnSpMk id="14" creationId="{476F492D-8A3B-59E8-5738-2817C1A89656}"/>
          </ac:cxnSpMkLst>
        </pc:cxnChg>
        <pc:cxnChg chg="add mod">
          <ac:chgData name="Ahmed Salah ELDin" userId="68850134-226f-4097-a9a8-787fd6814b0e" providerId="ADAL" clId="{096D11FE-9C68-434E-8D12-A8C30021D67C}" dt="2022-10-30T21:58:14.075" v="1563" actId="14100"/>
          <ac:cxnSpMkLst>
            <pc:docMk/>
            <pc:sldMk cId="2082575651" sldId="498"/>
            <ac:cxnSpMk id="18" creationId="{7EFA1F9B-4848-F866-E294-307C6C09099D}"/>
          </ac:cxnSpMkLst>
        </pc:cxnChg>
        <pc:cxnChg chg="add mod">
          <ac:chgData name="Ahmed Salah ELDin" userId="68850134-226f-4097-a9a8-787fd6814b0e" providerId="ADAL" clId="{096D11FE-9C68-434E-8D12-A8C30021D67C}" dt="2022-10-30T21:58:26.966" v="1565" actId="1076"/>
          <ac:cxnSpMkLst>
            <pc:docMk/>
            <pc:sldMk cId="2082575651" sldId="498"/>
            <ac:cxnSpMk id="21" creationId="{D754FE25-5397-19C2-D675-19ED39B8CD9F}"/>
          </ac:cxnSpMkLst>
        </pc:cxnChg>
      </pc:sldChg>
      <pc:sldChg chg="addSp modSp add mod modAnim">
        <pc:chgData name="Ahmed Salah ELDin" userId="68850134-226f-4097-a9a8-787fd6814b0e" providerId="ADAL" clId="{096D11FE-9C68-434E-8D12-A8C30021D67C}" dt="2022-10-30T22:13:25.103" v="1766"/>
        <pc:sldMkLst>
          <pc:docMk/>
          <pc:sldMk cId="1305205122" sldId="499"/>
        </pc:sldMkLst>
        <pc:spChg chg="add mod">
          <ac:chgData name="Ahmed Salah ELDin" userId="68850134-226f-4097-a9a8-787fd6814b0e" providerId="ADAL" clId="{096D11FE-9C68-434E-8D12-A8C30021D67C}" dt="2022-10-30T22:12:49.872" v="1765" actId="207"/>
          <ac:spMkLst>
            <pc:docMk/>
            <pc:sldMk cId="1305205122" sldId="499"/>
            <ac:spMk id="3" creationId="{F40488D1-0CF3-C953-D0DE-742DD4A6FFC1}"/>
          </ac:spMkLst>
        </pc:spChg>
        <pc:spChg chg="mod">
          <ac:chgData name="Ahmed Salah ELDin" userId="68850134-226f-4097-a9a8-787fd6814b0e" providerId="ADAL" clId="{096D11FE-9C68-434E-8D12-A8C30021D67C}" dt="2022-10-30T22:10:56.556" v="1718" actId="207"/>
          <ac:spMkLst>
            <pc:docMk/>
            <pc:sldMk cId="1305205122" sldId="499"/>
            <ac:spMk id="36" creationId="{3BC80F33-3491-C682-3EA7-614DBF74CDAB}"/>
          </ac:spMkLst>
        </pc:spChg>
        <pc:spChg chg="mod">
          <ac:chgData name="Ahmed Salah ELDin" userId="68850134-226f-4097-a9a8-787fd6814b0e" providerId="ADAL" clId="{096D11FE-9C68-434E-8D12-A8C30021D67C}" dt="2022-10-30T22:11:58.029" v="1760" actId="1038"/>
          <ac:spMkLst>
            <pc:docMk/>
            <pc:sldMk cId="1305205122" sldId="499"/>
            <ac:spMk id="37" creationId="{07E9C2B0-D9F9-6A64-698E-AD7698A737E0}"/>
          </ac:spMkLst>
        </pc:spChg>
      </pc:sldChg>
      <pc:sldChg chg="modSp add del mod modTransition modClrScheme chgLayout">
        <pc:chgData name="Ahmed Salah ELDin" userId="68850134-226f-4097-a9a8-787fd6814b0e" providerId="ADAL" clId="{096D11FE-9C68-434E-8D12-A8C30021D67C}" dt="2022-10-30T20:30:38.911" v="369" actId="47"/>
        <pc:sldMkLst>
          <pc:docMk/>
          <pc:sldMk cId="2382060453" sldId="1249"/>
        </pc:sldMkLst>
        <pc:spChg chg="mod ord">
          <ac:chgData name="Ahmed Salah ELDin" userId="68850134-226f-4097-a9a8-787fd6814b0e" providerId="ADAL" clId="{096D11FE-9C68-434E-8D12-A8C30021D67C}" dt="2022-10-30T20:30:24.548" v="368" actId="700"/>
          <ac:spMkLst>
            <pc:docMk/>
            <pc:sldMk cId="2382060453" sldId="1249"/>
            <ac:spMk id="2" creationId="{82265EEE-2FD3-A1B6-A8E5-CF7997221C31}"/>
          </ac:spMkLst>
        </pc:spChg>
        <pc:spChg chg="mod ord">
          <ac:chgData name="Ahmed Salah ELDin" userId="68850134-226f-4097-a9a8-787fd6814b0e" providerId="ADAL" clId="{096D11FE-9C68-434E-8D12-A8C30021D67C}" dt="2022-10-30T20:30:24.548" v="368" actId="700"/>
          <ac:spMkLst>
            <pc:docMk/>
            <pc:sldMk cId="2382060453" sldId="1249"/>
            <ac:spMk id="3" creationId="{715B5B65-03A1-10E5-7737-51487A4F2C85}"/>
          </ac:spMkLst>
        </pc:spChg>
      </pc:sldChg>
      <pc:sldMasterChg chg="del delSldLayout">
        <pc:chgData name="Ahmed Salah ELDin" userId="68850134-226f-4097-a9a8-787fd6814b0e" providerId="ADAL" clId="{096D11FE-9C68-434E-8D12-A8C30021D67C}" dt="2022-10-30T20:30:38.911" v="369" actId="47"/>
        <pc:sldMasterMkLst>
          <pc:docMk/>
          <pc:sldMasterMk cId="934713345" sldId="2147483672"/>
        </pc:sldMasterMkLst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1872231306" sldId="2147483673"/>
          </pc:sldLayoutMkLst>
        </pc:sldLayoutChg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3162518381" sldId="2147483674"/>
          </pc:sldLayoutMkLst>
        </pc:sldLayoutChg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674007327" sldId="2147483675"/>
          </pc:sldLayoutMkLst>
        </pc:sldLayoutChg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3952756271" sldId="2147483676"/>
          </pc:sldLayoutMkLst>
        </pc:sldLayoutChg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3515378737" sldId="2147483677"/>
          </pc:sldLayoutMkLst>
        </pc:sldLayoutChg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3981397981" sldId="2147483678"/>
          </pc:sldLayoutMkLst>
        </pc:sldLayoutChg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3683405373" sldId="2147483679"/>
          </pc:sldLayoutMkLst>
        </pc:sldLayoutChg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2304380759" sldId="2147483680"/>
          </pc:sldLayoutMkLst>
        </pc:sldLayoutChg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3074605382" sldId="2147483681"/>
          </pc:sldLayoutMkLst>
        </pc:sldLayoutChg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3297373282" sldId="2147483682"/>
          </pc:sldLayoutMkLst>
        </pc:sldLayoutChg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2125196720" sldId="2147483683"/>
          </pc:sldLayoutMkLst>
        </pc:sldLayoutChg>
      </pc:sldMasterChg>
    </pc:docChg>
  </pc:docChgLst>
  <pc:docChgLst>
    <pc:chgData name="Ahmed Salah ELDin" userId="68850134-226f-4097-a9a8-787fd6814b0e" providerId="ADAL" clId="{35697CDB-2A1E-1848-8B4C-9479129AF601}"/>
    <pc:docChg chg="undo custSel modSld">
      <pc:chgData name="Ahmed Salah ELDin" userId="68850134-226f-4097-a9a8-787fd6814b0e" providerId="ADAL" clId="{35697CDB-2A1E-1848-8B4C-9479129AF601}" dt="2022-11-27T20:27:19.566" v="19" actId="20577"/>
      <pc:docMkLst>
        <pc:docMk/>
      </pc:docMkLst>
      <pc:sldChg chg="modSp addAnim delAnim">
        <pc:chgData name="Ahmed Salah ELDin" userId="68850134-226f-4097-a9a8-787fd6814b0e" providerId="ADAL" clId="{35697CDB-2A1E-1848-8B4C-9479129AF601}" dt="2022-11-27T20:27:19.566" v="19" actId="20577"/>
        <pc:sldMkLst>
          <pc:docMk/>
          <pc:sldMk cId="0" sldId="273"/>
        </pc:sldMkLst>
        <pc:spChg chg="mod">
          <ac:chgData name="Ahmed Salah ELDin" userId="68850134-226f-4097-a9a8-787fd6814b0e" providerId="ADAL" clId="{35697CDB-2A1E-1848-8B4C-9479129AF601}" dt="2022-11-27T20:27:19.566" v="19" actId="20577"/>
          <ac:spMkLst>
            <pc:docMk/>
            <pc:sldMk cId="0" sldId="273"/>
            <ac:spMk id="9" creationId="{CC7D3F27-FE7B-A3F4-D543-8764EE68C8ED}"/>
          </ac:spMkLst>
        </pc:spChg>
      </pc:sldChg>
    </pc:docChg>
  </pc:docChgLst>
  <pc:docChgLst>
    <pc:chgData name="Ahmed Salah ELDin" userId="68850134-226f-4097-a9a8-787fd6814b0e" providerId="ADAL" clId="{2FEA0EB0-E6A8-445F-9012-E91C73CA9135}"/>
    <pc:docChg chg="undo redo custSel addSld delSld modSld modSection">
      <pc:chgData name="Ahmed Salah ELDin" userId="68850134-226f-4097-a9a8-787fd6814b0e" providerId="ADAL" clId="{2FEA0EB0-E6A8-445F-9012-E91C73CA9135}" dt="2022-11-26T23:33:29.357" v="2208"/>
      <pc:docMkLst>
        <pc:docMk/>
      </pc:docMkLst>
      <pc:sldChg chg="modSp mod">
        <pc:chgData name="Ahmed Salah ELDin" userId="68850134-226f-4097-a9a8-787fd6814b0e" providerId="ADAL" clId="{2FEA0EB0-E6A8-445F-9012-E91C73CA9135}" dt="2022-11-26T20:55:49.227" v="1481" actId="20577"/>
        <pc:sldMkLst>
          <pc:docMk/>
          <pc:sldMk cId="1553194731" sldId="256"/>
        </pc:sldMkLst>
        <pc:spChg chg="mod">
          <ac:chgData name="Ahmed Salah ELDin" userId="68850134-226f-4097-a9a8-787fd6814b0e" providerId="ADAL" clId="{2FEA0EB0-E6A8-445F-9012-E91C73CA9135}" dt="2022-11-26T20:55:49.227" v="1481" actId="20577"/>
          <ac:spMkLst>
            <pc:docMk/>
            <pc:sldMk cId="1553194731" sldId="256"/>
            <ac:spMk id="3" creationId="{3A4D10DF-2536-BB92-0FC3-80368303D050}"/>
          </ac:spMkLst>
        </pc:spChg>
      </pc:sldChg>
      <pc:sldChg chg="addSp delSp modSp mod">
        <pc:chgData name="Ahmed Salah ELDin" userId="68850134-226f-4097-a9a8-787fd6814b0e" providerId="ADAL" clId="{2FEA0EB0-E6A8-445F-9012-E91C73CA9135}" dt="2022-11-26T22:01:18.674" v="2038" actId="21"/>
        <pc:sldMkLst>
          <pc:docMk/>
          <pc:sldMk cId="3835006274" sldId="257"/>
        </pc:sldMkLst>
        <pc:picChg chg="add del mod">
          <ac:chgData name="Ahmed Salah ELDin" userId="68850134-226f-4097-a9a8-787fd6814b0e" providerId="ADAL" clId="{2FEA0EB0-E6A8-445F-9012-E91C73CA9135}" dt="2022-11-26T22:01:18.674" v="2038" actId="21"/>
          <ac:picMkLst>
            <pc:docMk/>
            <pc:sldMk cId="3835006274" sldId="257"/>
            <ac:picMk id="6" creationId="{7C98560B-7E2A-536B-72B3-B076A0E9C913}"/>
          </ac:picMkLst>
        </pc:picChg>
      </pc:sldChg>
      <pc:sldChg chg="modSp mod">
        <pc:chgData name="Ahmed Salah ELDin" userId="68850134-226f-4097-a9a8-787fd6814b0e" providerId="ADAL" clId="{2FEA0EB0-E6A8-445F-9012-E91C73CA9135}" dt="2022-11-26T18:50:43.714" v="78" actId="14100"/>
        <pc:sldMkLst>
          <pc:docMk/>
          <pc:sldMk cId="699320495" sldId="258"/>
        </pc:sldMkLst>
        <pc:spChg chg="mod">
          <ac:chgData name="Ahmed Salah ELDin" userId="68850134-226f-4097-a9a8-787fd6814b0e" providerId="ADAL" clId="{2FEA0EB0-E6A8-445F-9012-E91C73CA9135}" dt="2022-11-26T18:50:43.714" v="78" actId="14100"/>
          <ac:spMkLst>
            <pc:docMk/>
            <pc:sldMk cId="699320495" sldId="258"/>
            <ac:spMk id="4" creationId="{FD3C8C65-1369-EE38-B323-45647228EE27}"/>
          </ac:spMkLst>
        </pc:spChg>
      </pc:sldChg>
      <pc:sldChg chg="addSp delSp modSp mod modAnim">
        <pc:chgData name="Ahmed Salah ELDin" userId="68850134-226f-4097-a9a8-787fd6814b0e" providerId="ADAL" clId="{2FEA0EB0-E6A8-445F-9012-E91C73CA9135}" dt="2022-11-26T19:18:56.651" v="728"/>
        <pc:sldMkLst>
          <pc:docMk/>
          <pc:sldMk cId="0" sldId="272"/>
        </pc:sldMkLst>
        <pc:spChg chg="mod">
          <ac:chgData name="Ahmed Salah ELDin" userId="68850134-226f-4097-a9a8-787fd6814b0e" providerId="ADAL" clId="{2FEA0EB0-E6A8-445F-9012-E91C73CA9135}" dt="2022-11-26T18:54:57.519" v="114" actId="207"/>
          <ac:spMkLst>
            <pc:docMk/>
            <pc:sldMk cId="0" sldId="272"/>
            <ac:spMk id="3" creationId="{EE03E8C6-A873-CEDB-7041-D43DB8D4207F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12" creationId="{5C04C833-3DA2-A08B-1F56-1EDCDFFE4659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13" creationId="{1E51E12B-7DC6-654C-E3BB-59BE80725A31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14" creationId="{62C98B04-7120-CEB8-087C-DBEB5490E5F9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15" creationId="{A6C18FE2-5B0D-FBE6-E60B-29C8EFF8C5D3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16" creationId="{F7B7F1FE-7B98-706F-FE89-4E7346210ECD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17" creationId="{2B5915DE-BDAC-224B-33D8-82035827E2C4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18" creationId="{312F1231-2FA8-5DA9-BD0C-1B505297A0B0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19" creationId="{DC0B1E33-0536-F370-0B1E-DA3C1E61FC19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21" creationId="{3E6D485D-92E1-292F-6723-F2791CBF1927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22" creationId="{01442ADB-4BC7-9745-8E83-5A7E598512DA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23" creationId="{2F08ADD5-C56A-4785-63DD-52727065964E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24" creationId="{D4C6A883-A008-89D0-7893-4C603C4F96E4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25" creationId="{A023F226-F013-521E-C89F-4005E5569AF0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30" creationId="{148A4325-8C62-0062-D1DA-BB7349C28540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31" creationId="{B6571ABB-DF1B-AE7D-75FD-196726BB64D7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32" creationId="{D1BA7F12-C0BA-6F0E-40A4-9F4F373A54F2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33" creationId="{6DED12DA-98BC-BA2D-3BCF-D647D9FB981B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34" creationId="{9ECBA71F-7422-DA9A-C393-056048183D8D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35" creationId="{FF30B09B-D593-90D3-0340-E8E90CD9BA32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36" creationId="{F2C06044-B0AB-F1EA-C740-2827628F41DA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37" creationId="{55D3299F-8131-915E-0BC5-476AD5D6F87A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38" creationId="{7E1D2A1F-4ECE-59C6-C237-CAC57ADEE926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39" creationId="{54F6325F-2B15-7E1F-C37B-8BE2028E6E8E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40" creationId="{6584C45A-7EB7-BC3A-6C0E-9BA9A5EBC74F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41" creationId="{828F11C2-CA7A-F073-7A47-F8D47B89A804}"/>
          </ac:spMkLst>
        </pc:spChg>
        <pc:spChg chg="add mod">
          <ac:chgData name="Ahmed Salah ELDin" userId="68850134-226f-4097-a9a8-787fd6814b0e" providerId="ADAL" clId="{2FEA0EB0-E6A8-445F-9012-E91C73CA9135}" dt="2022-11-26T19:18:01.793" v="655" actId="164"/>
          <ac:spMkLst>
            <pc:docMk/>
            <pc:sldMk cId="0" sldId="272"/>
            <ac:spMk id="43" creationId="{85EB28FA-C54F-408C-718F-52D7C3E3DB17}"/>
          </ac:spMkLst>
        </pc:spChg>
        <pc:spChg chg="add mod">
          <ac:chgData name="Ahmed Salah ELDin" userId="68850134-226f-4097-a9a8-787fd6814b0e" providerId="ADAL" clId="{2FEA0EB0-E6A8-445F-9012-E91C73CA9135}" dt="2022-11-26T19:18:24.228" v="723" actId="164"/>
          <ac:spMkLst>
            <pc:docMk/>
            <pc:sldMk cId="0" sldId="272"/>
            <ac:spMk id="45" creationId="{E89B0B8C-4DD6-D1AC-0688-C48448A0B88D}"/>
          </ac:spMkLst>
        </pc:spChg>
        <pc:spChg chg="mod">
          <ac:chgData name="Ahmed Salah ELDin" userId="68850134-226f-4097-a9a8-787fd6814b0e" providerId="ADAL" clId="{2FEA0EB0-E6A8-445F-9012-E91C73CA9135}" dt="2022-11-26T18:54:22.269" v="93" actId="14100"/>
          <ac:spMkLst>
            <pc:docMk/>
            <pc:sldMk cId="0" sldId="272"/>
            <ac:spMk id="537" creationId="{00000000-0000-0000-0000-000000000000}"/>
          </ac:spMkLst>
        </pc:spChg>
        <pc:spChg chg="del mod">
          <ac:chgData name="Ahmed Salah ELDin" userId="68850134-226f-4097-a9a8-787fd6814b0e" providerId="ADAL" clId="{2FEA0EB0-E6A8-445F-9012-E91C73CA9135}" dt="2022-11-26T18:52:36.664" v="82" actId="478"/>
          <ac:spMkLst>
            <pc:docMk/>
            <pc:sldMk cId="0" sldId="272"/>
            <ac:spMk id="566" creationId="{00000000-0000-0000-0000-000000000000}"/>
          </ac:spMkLst>
        </pc:spChg>
        <pc:grpChg chg="add mod">
          <ac:chgData name="Ahmed Salah ELDin" userId="68850134-226f-4097-a9a8-787fd6814b0e" providerId="ADAL" clId="{2FEA0EB0-E6A8-445F-9012-E91C73CA9135}" dt="2022-11-26T18:53:10.124" v="84" actId="164"/>
          <ac:grpSpMkLst>
            <pc:docMk/>
            <pc:sldMk cId="0" sldId="272"/>
            <ac:grpSpMk id="6" creationId="{50FCBA9B-609E-23E2-3851-AAD4B3D6C727}"/>
          </ac:grpSpMkLst>
        </pc:grpChg>
        <pc:grpChg chg="add mod">
          <ac:chgData name="Ahmed Salah ELDin" userId="68850134-226f-4097-a9a8-787fd6814b0e" providerId="ADAL" clId="{2FEA0EB0-E6A8-445F-9012-E91C73CA9135}" dt="2022-11-26T19:16:15.225" v="588"/>
          <ac:grpSpMkLst>
            <pc:docMk/>
            <pc:sldMk cId="0" sldId="272"/>
            <ac:grpSpMk id="7" creationId="{48752CCB-BFF5-D9AB-BE39-D52949404D1F}"/>
          </ac:grpSpMkLst>
        </pc:grpChg>
        <pc:grpChg chg="add mod">
          <ac:chgData name="Ahmed Salah ELDin" userId="68850134-226f-4097-a9a8-787fd6814b0e" providerId="ADAL" clId="{2FEA0EB0-E6A8-445F-9012-E91C73CA9135}" dt="2022-11-26T19:16:15.225" v="588"/>
          <ac:grpSpMkLst>
            <pc:docMk/>
            <pc:sldMk cId="0" sldId="272"/>
            <ac:grpSpMk id="8" creationId="{80B7B354-AF3A-8855-34F5-8A684CF3E273}"/>
          </ac:grpSpMkLst>
        </pc:grpChg>
        <pc:grpChg chg="add mod">
          <ac:chgData name="Ahmed Salah ELDin" userId="68850134-226f-4097-a9a8-787fd6814b0e" providerId="ADAL" clId="{2FEA0EB0-E6A8-445F-9012-E91C73CA9135}" dt="2022-11-26T19:16:15.225" v="588"/>
          <ac:grpSpMkLst>
            <pc:docMk/>
            <pc:sldMk cId="0" sldId="272"/>
            <ac:grpSpMk id="9" creationId="{7F215703-57C2-D04C-27F0-AA45DE71E8C4}"/>
          </ac:grpSpMkLst>
        </pc:grpChg>
        <pc:grpChg chg="add mod">
          <ac:chgData name="Ahmed Salah ELDin" userId="68850134-226f-4097-a9a8-787fd6814b0e" providerId="ADAL" clId="{2FEA0EB0-E6A8-445F-9012-E91C73CA9135}" dt="2022-11-26T19:16:15.225" v="588"/>
          <ac:grpSpMkLst>
            <pc:docMk/>
            <pc:sldMk cId="0" sldId="272"/>
            <ac:grpSpMk id="10" creationId="{D515AF7D-DD2B-D217-F637-E11DF6A97BBC}"/>
          </ac:grpSpMkLst>
        </pc:grpChg>
        <pc:grpChg chg="add mod">
          <ac:chgData name="Ahmed Salah ELDin" userId="68850134-226f-4097-a9a8-787fd6814b0e" providerId="ADAL" clId="{2FEA0EB0-E6A8-445F-9012-E91C73CA9135}" dt="2022-11-26T19:16:15.225" v="588"/>
          <ac:grpSpMkLst>
            <pc:docMk/>
            <pc:sldMk cId="0" sldId="272"/>
            <ac:grpSpMk id="11" creationId="{34ADFA37-BE7F-4F70-878C-2DD9DC6B90F9}"/>
          </ac:grpSpMkLst>
        </pc:grpChg>
        <pc:grpChg chg="add mod">
          <ac:chgData name="Ahmed Salah ELDin" userId="68850134-226f-4097-a9a8-787fd6814b0e" providerId="ADAL" clId="{2FEA0EB0-E6A8-445F-9012-E91C73CA9135}" dt="2022-11-26T19:16:15.225" v="588"/>
          <ac:grpSpMkLst>
            <pc:docMk/>
            <pc:sldMk cId="0" sldId="272"/>
            <ac:grpSpMk id="20" creationId="{6C76F244-55F8-2DE8-CDEC-B8F6BD0D35F9}"/>
          </ac:grpSpMkLst>
        </pc:grpChg>
        <pc:grpChg chg="add mod">
          <ac:chgData name="Ahmed Salah ELDin" userId="68850134-226f-4097-a9a8-787fd6814b0e" providerId="ADAL" clId="{2FEA0EB0-E6A8-445F-9012-E91C73CA9135}" dt="2022-11-26T19:16:15.225" v="588"/>
          <ac:grpSpMkLst>
            <pc:docMk/>
            <pc:sldMk cId="0" sldId="272"/>
            <ac:grpSpMk id="26" creationId="{8EFFA8EA-C51B-6A1E-4A8C-655A75095DC7}"/>
          </ac:grpSpMkLst>
        </pc:grpChg>
        <pc:grpChg chg="add mod">
          <ac:chgData name="Ahmed Salah ELDin" userId="68850134-226f-4097-a9a8-787fd6814b0e" providerId="ADAL" clId="{2FEA0EB0-E6A8-445F-9012-E91C73CA9135}" dt="2022-11-26T19:16:15.225" v="588"/>
          <ac:grpSpMkLst>
            <pc:docMk/>
            <pc:sldMk cId="0" sldId="272"/>
            <ac:grpSpMk id="27" creationId="{C1D8ED86-746C-99AB-84A2-EEC5FF57D195}"/>
          </ac:grpSpMkLst>
        </pc:grpChg>
        <pc:grpChg chg="add mod">
          <ac:chgData name="Ahmed Salah ELDin" userId="68850134-226f-4097-a9a8-787fd6814b0e" providerId="ADAL" clId="{2FEA0EB0-E6A8-445F-9012-E91C73CA9135}" dt="2022-11-26T19:16:15.225" v="588"/>
          <ac:grpSpMkLst>
            <pc:docMk/>
            <pc:sldMk cId="0" sldId="272"/>
            <ac:grpSpMk id="28" creationId="{D7D2798C-4218-68ED-B865-5F9FDA02C82F}"/>
          </ac:grpSpMkLst>
        </pc:grpChg>
        <pc:grpChg chg="add mod">
          <ac:chgData name="Ahmed Salah ELDin" userId="68850134-226f-4097-a9a8-787fd6814b0e" providerId="ADAL" clId="{2FEA0EB0-E6A8-445F-9012-E91C73CA9135}" dt="2022-11-26T19:16:15.225" v="588"/>
          <ac:grpSpMkLst>
            <pc:docMk/>
            <pc:sldMk cId="0" sldId="272"/>
            <ac:grpSpMk id="29" creationId="{9FB1C723-55D7-FC62-A04E-B34692E487A6}"/>
          </ac:grpSpMkLst>
        </pc:grpChg>
        <pc:grpChg chg="add mod">
          <ac:chgData name="Ahmed Salah ELDin" userId="68850134-226f-4097-a9a8-787fd6814b0e" providerId="ADAL" clId="{2FEA0EB0-E6A8-445F-9012-E91C73CA9135}" dt="2022-11-26T19:18:44.079" v="726" actId="1076"/>
          <ac:grpSpMkLst>
            <pc:docMk/>
            <pc:sldMk cId="0" sldId="272"/>
            <ac:grpSpMk id="44" creationId="{EC33AF35-D8C7-AAC4-ACCE-029E337409B1}"/>
          </ac:grpSpMkLst>
        </pc:grpChg>
        <pc:grpChg chg="add mod">
          <ac:chgData name="Ahmed Salah ELDin" userId="68850134-226f-4097-a9a8-787fd6814b0e" providerId="ADAL" clId="{2FEA0EB0-E6A8-445F-9012-E91C73CA9135}" dt="2022-11-26T19:18:24.228" v="723" actId="164"/>
          <ac:grpSpMkLst>
            <pc:docMk/>
            <pc:sldMk cId="0" sldId="272"/>
            <ac:grpSpMk id="46" creationId="{D0E2F79A-1065-DC3C-67A2-C35A8CD9A4BD}"/>
          </ac:grpSpMkLst>
        </pc:grpChg>
        <pc:grpChg chg="mod">
          <ac:chgData name="Ahmed Salah ELDin" userId="68850134-226f-4097-a9a8-787fd6814b0e" providerId="ADAL" clId="{2FEA0EB0-E6A8-445F-9012-E91C73CA9135}" dt="2022-11-26T19:18:24.228" v="723" actId="164"/>
          <ac:grpSpMkLst>
            <pc:docMk/>
            <pc:sldMk cId="0" sldId="272"/>
            <ac:grpSpMk id="539" creationId="{00000000-0000-0000-0000-000000000000}"/>
          </ac:grpSpMkLst>
        </pc:grpChg>
        <pc:grpChg chg="mod">
          <ac:chgData name="Ahmed Salah ELDin" userId="68850134-226f-4097-a9a8-787fd6814b0e" providerId="ADAL" clId="{2FEA0EB0-E6A8-445F-9012-E91C73CA9135}" dt="2022-11-26T18:53:10.124" v="84" actId="164"/>
          <ac:grpSpMkLst>
            <pc:docMk/>
            <pc:sldMk cId="0" sldId="272"/>
            <ac:grpSpMk id="563" creationId="{00000000-0000-0000-0000-000000000000}"/>
          </ac:grpSpMkLst>
        </pc:grpChg>
        <pc:picChg chg="add mod">
          <ac:chgData name="Ahmed Salah ELDin" userId="68850134-226f-4097-a9a8-787fd6814b0e" providerId="ADAL" clId="{2FEA0EB0-E6A8-445F-9012-E91C73CA9135}" dt="2022-11-26T19:18:01.793" v="655" actId="164"/>
          <ac:picMkLst>
            <pc:docMk/>
            <pc:sldMk cId="0" sldId="272"/>
            <ac:picMk id="42" creationId="{00CC5E91-87F7-A155-4E0D-9EBAA6E4C0E3}"/>
          </ac:picMkLst>
        </pc:picChg>
        <pc:cxnChg chg="add mod">
          <ac:chgData name="Ahmed Salah ELDin" userId="68850134-226f-4097-a9a8-787fd6814b0e" providerId="ADAL" clId="{2FEA0EB0-E6A8-445F-9012-E91C73CA9135}" dt="2022-11-26T18:53:10.124" v="84" actId="164"/>
          <ac:cxnSpMkLst>
            <pc:docMk/>
            <pc:sldMk cId="0" sldId="272"/>
            <ac:cxnSpMk id="5" creationId="{C5FD029B-CEC4-ACEB-4CFB-65E65D3A4BCB}"/>
          </ac:cxnSpMkLst>
        </pc:cxnChg>
      </pc:sldChg>
      <pc:sldChg chg="addSp delSp modSp mod modAnim">
        <pc:chgData name="Ahmed Salah ELDin" userId="68850134-226f-4097-a9a8-787fd6814b0e" providerId="ADAL" clId="{2FEA0EB0-E6A8-445F-9012-E91C73CA9135}" dt="2022-11-26T18:56:32.067" v="142" actId="1035"/>
        <pc:sldMkLst>
          <pc:docMk/>
          <pc:sldMk cId="0" sldId="273"/>
        </pc:sldMkLst>
        <pc:spChg chg="del">
          <ac:chgData name="Ahmed Salah ELDin" userId="68850134-226f-4097-a9a8-787fd6814b0e" providerId="ADAL" clId="{2FEA0EB0-E6A8-445F-9012-E91C73CA9135}" dt="2022-11-26T18:54:26.515" v="94" actId="478"/>
          <ac:spMkLst>
            <pc:docMk/>
            <pc:sldMk cId="0" sldId="273"/>
            <ac:spMk id="2" creationId="{0BB76DB4-9555-81C3-0CF5-715BE4C5A281}"/>
          </ac:spMkLst>
        </pc:spChg>
        <pc:spChg chg="add mod">
          <ac:chgData name="Ahmed Salah ELDin" userId="68850134-226f-4097-a9a8-787fd6814b0e" providerId="ADAL" clId="{2FEA0EB0-E6A8-445F-9012-E91C73CA9135}" dt="2022-11-26T18:54:27.583" v="95"/>
          <ac:spMkLst>
            <pc:docMk/>
            <pc:sldMk cId="0" sldId="273"/>
            <ac:spMk id="3" creationId="{EF05F761-CE8B-F50A-6B96-444B9E1B4841}"/>
          </ac:spMkLst>
        </pc:spChg>
        <pc:spChg chg="mod">
          <ac:chgData name="Ahmed Salah ELDin" userId="68850134-226f-4097-a9a8-787fd6814b0e" providerId="ADAL" clId="{2FEA0EB0-E6A8-445F-9012-E91C73CA9135}" dt="2022-11-26T18:56:18.368" v="119"/>
          <ac:spMkLst>
            <pc:docMk/>
            <pc:sldMk cId="0" sldId="273"/>
            <ac:spMk id="9" creationId="{CC7D3F27-FE7B-A3F4-D543-8764EE68C8ED}"/>
          </ac:spMkLst>
        </pc:spChg>
        <pc:spChg chg="mod">
          <ac:chgData name="Ahmed Salah ELDin" userId="68850134-226f-4097-a9a8-787fd6814b0e" providerId="ADAL" clId="{2FEA0EB0-E6A8-445F-9012-E91C73CA9135}" dt="2022-11-26T18:56:32.067" v="142" actId="1035"/>
          <ac:spMkLst>
            <pc:docMk/>
            <pc:sldMk cId="0" sldId="273"/>
            <ac:spMk id="11" creationId="{E77BB9CD-8088-4996-28CE-3A103A02ACD4}"/>
          </ac:spMkLst>
        </pc:spChg>
        <pc:spChg chg="mod">
          <ac:chgData name="Ahmed Salah ELDin" userId="68850134-226f-4097-a9a8-787fd6814b0e" providerId="ADAL" clId="{2FEA0EB0-E6A8-445F-9012-E91C73CA9135}" dt="2022-11-26T18:56:23.244" v="120" actId="20577"/>
          <ac:spMkLst>
            <pc:docMk/>
            <pc:sldMk cId="0" sldId="273"/>
            <ac:spMk id="595" creationId="{00000000-0000-0000-0000-000000000000}"/>
          </ac:spMkLst>
        </pc:spChg>
      </pc:sldChg>
      <pc:sldChg chg="addSp delSp modSp mod modClrScheme chgLayout">
        <pc:chgData name="Ahmed Salah ELDin" userId="68850134-226f-4097-a9a8-787fd6814b0e" providerId="ADAL" clId="{2FEA0EB0-E6A8-445F-9012-E91C73CA9135}" dt="2022-11-26T19:51:07.392" v="1194" actId="14100"/>
        <pc:sldMkLst>
          <pc:docMk/>
          <pc:sldMk cId="0" sldId="287"/>
        </pc:sldMkLst>
        <pc:spChg chg="add del mod">
          <ac:chgData name="Ahmed Salah ELDin" userId="68850134-226f-4097-a9a8-787fd6814b0e" providerId="ADAL" clId="{2FEA0EB0-E6A8-445F-9012-E91C73CA9135}" dt="2022-11-26T19:28:14.173" v="938"/>
          <ac:spMkLst>
            <pc:docMk/>
            <pc:sldMk cId="0" sldId="287"/>
            <ac:spMk id="2" creationId="{7953C952-5FE0-4456-6729-68A1F5478FD0}"/>
          </ac:spMkLst>
        </pc:spChg>
        <pc:spChg chg="mod ord">
          <ac:chgData name="Ahmed Salah ELDin" userId="68850134-226f-4097-a9a8-787fd6814b0e" providerId="ADAL" clId="{2FEA0EB0-E6A8-445F-9012-E91C73CA9135}" dt="2022-11-26T19:50:39.439" v="1187" actId="700"/>
          <ac:spMkLst>
            <pc:docMk/>
            <pc:sldMk cId="0" sldId="287"/>
            <ac:spMk id="3" creationId="{4E3FA6F5-E207-D2BC-F3E8-E6F36762D79F}"/>
          </ac:spMkLst>
        </pc:spChg>
        <pc:spChg chg="add del mod">
          <ac:chgData name="Ahmed Salah ELDin" userId="68850134-226f-4097-a9a8-787fd6814b0e" providerId="ADAL" clId="{2FEA0EB0-E6A8-445F-9012-E91C73CA9135}" dt="2022-11-26T19:49:28.631" v="1182"/>
          <ac:spMkLst>
            <pc:docMk/>
            <pc:sldMk cId="0" sldId="287"/>
            <ac:spMk id="4" creationId="{2E380FA2-3CFB-78A1-89E0-ACD98ABD9200}"/>
          </ac:spMkLst>
        </pc:spChg>
        <pc:spChg chg="add del mod">
          <ac:chgData name="Ahmed Salah ELDin" userId="68850134-226f-4097-a9a8-787fd6814b0e" providerId="ADAL" clId="{2FEA0EB0-E6A8-445F-9012-E91C73CA9135}" dt="2022-11-26T19:50:24.037" v="1186"/>
          <ac:spMkLst>
            <pc:docMk/>
            <pc:sldMk cId="0" sldId="287"/>
            <ac:spMk id="5" creationId="{9AB5BF15-D353-ABDD-FF56-B9B693D3BCBF}"/>
          </ac:spMkLst>
        </pc:spChg>
        <pc:spChg chg="add mod ord">
          <ac:chgData name="Ahmed Salah ELDin" userId="68850134-226f-4097-a9a8-787fd6814b0e" providerId="ADAL" clId="{2FEA0EB0-E6A8-445F-9012-E91C73CA9135}" dt="2022-11-26T19:50:56.373" v="1192" actId="20577"/>
          <ac:spMkLst>
            <pc:docMk/>
            <pc:sldMk cId="0" sldId="287"/>
            <ac:spMk id="6" creationId="{D10B922B-6143-F968-9DB1-B6862519F4C8}"/>
          </ac:spMkLst>
        </pc:spChg>
        <pc:spChg chg="add del mod ord">
          <ac:chgData name="Ahmed Salah ELDin" userId="68850134-226f-4097-a9a8-787fd6814b0e" providerId="ADAL" clId="{2FEA0EB0-E6A8-445F-9012-E91C73CA9135}" dt="2022-11-26T19:51:01.947" v="1193" actId="478"/>
          <ac:spMkLst>
            <pc:docMk/>
            <pc:sldMk cId="0" sldId="287"/>
            <ac:spMk id="7" creationId="{7B068E11-27B5-795A-FCF9-06629E6DDC8A}"/>
          </ac:spMkLst>
        </pc:spChg>
        <pc:spChg chg="add del mod">
          <ac:chgData name="Ahmed Salah ELDin" userId="68850134-226f-4097-a9a8-787fd6814b0e" providerId="ADAL" clId="{2FEA0EB0-E6A8-445F-9012-E91C73CA9135}" dt="2022-11-26T19:50:52.471" v="1190" actId="478"/>
          <ac:spMkLst>
            <pc:docMk/>
            <pc:sldMk cId="0" sldId="287"/>
            <ac:spMk id="650" creationId="{00000000-0000-0000-0000-000000000000}"/>
          </ac:spMkLst>
        </pc:spChg>
        <pc:spChg chg="mod">
          <ac:chgData name="Ahmed Salah ELDin" userId="68850134-226f-4097-a9a8-787fd6814b0e" providerId="ADAL" clId="{2FEA0EB0-E6A8-445F-9012-E91C73CA9135}" dt="2022-11-26T19:51:07.392" v="1194" actId="14100"/>
          <ac:spMkLst>
            <pc:docMk/>
            <pc:sldMk cId="0" sldId="287"/>
            <ac:spMk id="651" creationId="{00000000-0000-0000-0000-000000000000}"/>
          </ac:spMkLst>
        </pc:spChg>
      </pc:sldChg>
      <pc:sldChg chg="modSp modAnim">
        <pc:chgData name="Ahmed Salah ELDin" userId="68850134-226f-4097-a9a8-787fd6814b0e" providerId="ADAL" clId="{2FEA0EB0-E6A8-445F-9012-E91C73CA9135}" dt="2022-11-26T19:46:22.381" v="1154" actId="20577"/>
        <pc:sldMkLst>
          <pc:docMk/>
          <pc:sldMk cId="0" sldId="289"/>
        </pc:sldMkLst>
        <pc:spChg chg="mod">
          <ac:chgData name="Ahmed Salah ELDin" userId="68850134-226f-4097-a9a8-787fd6814b0e" providerId="ADAL" clId="{2FEA0EB0-E6A8-445F-9012-E91C73CA9135}" dt="2022-11-26T19:46:13.512" v="1153" actId="20577"/>
          <ac:spMkLst>
            <pc:docMk/>
            <pc:sldMk cId="0" sldId="289"/>
            <ac:spMk id="659" creationId="{00000000-0000-0000-0000-000000000000}"/>
          </ac:spMkLst>
        </pc:spChg>
      </pc:sldChg>
      <pc:sldChg chg="modSp modAnim">
        <pc:chgData name="Ahmed Salah ELDin" userId="68850134-226f-4097-a9a8-787fd6814b0e" providerId="ADAL" clId="{2FEA0EB0-E6A8-445F-9012-E91C73CA9135}" dt="2022-11-26T19:46:33.739" v="1159" actId="20577"/>
        <pc:sldMkLst>
          <pc:docMk/>
          <pc:sldMk cId="0" sldId="290"/>
        </pc:sldMkLst>
        <pc:spChg chg="mod">
          <ac:chgData name="Ahmed Salah ELDin" userId="68850134-226f-4097-a9a8-787fd6814b0e" providerId="ADAL" clId="{2FEA0EB0-E6A8-445F-9012-E91C73CA9135}" dt="2022-11-26T19:46:33.739" v="1159" actId="20577"/>
          <ac:spMkLst>
            <pc:docMk/>
            <pc:sldMk cId="0" sldId="290"/>
            <ac:spMk id="662" creationId="{00000000-0000-0000-0000-000000000000}"/>
          </ac:spMkLst>
        </pc:spChg>
      </pc:sldChg>
      <pc:sldChg chg="modSp mod">
        <pc:chgData name="Ahmed Salah ELDin" userId="68850134-226f-4097-a9a8-787fd6814b0e" providerId="ADAL" clId="{2FEA0EB0-E6A8-445F-9012-E91C73CA9135}" dt="2022-11-26T19:46:55.373" v="1166" actId="20577"/>
        <pc:sldMkLst>
          <pc:docMk/>
          <pc:sldMk cId="0" sldId="291"/>
        </pc:sldMkLst>
        <pc:spChg chg="mod">
          <ac:chgData name="Ahmed Salah ELDin" userId="68850134-226f-4097-a9a8-787fd6814b0e" providerId="ADAL" clId="{2FEA0EB0-E6A8-445F-9012-E91C73CA9135}" dt="2022-11-26T19:46:55.373" v="1166" actId="20577"/>
          <ac:spMkLst>
            <pc:docMk/>
            <pc:sldMk cId="0" sldId="291"/>
            <ac:spMk id="668" creationId="{00000000-0000-0000-0000-000000000000}"/>
          </ac:spMkLst>
        </pc:spChg>
      </pc:sldChg>
      <pc:sldChg chg="addSp modSp">
        <pc:chgData name="Ahmed Salah ELDin" userId="68850134-226f-4097-a9a8-787fd6814b0e" providerId="ADAL" clId="{2FEA0EB0-E6A8-445F-9012-E91C73CA9135}" dt="2022-11-26T23:32:29.865" v="2205"/>
        <pc:sldMkLst>
          <pc:docMk/>
          <pc:sldMk cId="0" sldId="293"/>
        </pc:sldMkLst>
        <pc:spChg chg="add mod">
          <ac:chgData name="Ahmed Salah ELDin" userId="68850134-226f-4097-a9a8-787fd6814b0e" providerId="ADAL" clId="{2FEA0EB0-E6A8-445F-9012-E91C73CA9135}" dt="2022-11-26T23:32:29.865" v="2205"/>
          <ac:spMkLst>
            <pc:docMk/>
            <pc:sldMk cId="0" sldId="293"/>
            <ac:spMk id="2" creationId="{3E8FC07C-0EE3-168E-9FA4-605EA36E24D7}"/>
          </ac:spMkLst>
        </pc:spChg>
        <pc:spChg chg="add mod">
          <ac:chgData name="Ahmed Salah ELDin" userId="68850134-226f-4097-a9a8-787fd6814b0e" providerId="ADAL" clId="{2FEA0EB0-E6A8-445F-9012-E91C73CA9135}" dt="2022-11-26T23:32:29.865" v="2205"/>
          <ac:spMkLst>
            <pc:docMk/>
            <pc:sldMk cId="0" sldId="293"/>
            <ac:spMk id="6" creationId="{34845858-86A6-594B-2160-74575896908F}"/>
          </ac:spMkLst>
        </pc:spChg>
        <pc:cxnChg chg="add mod">
          <ac:chgData name="Ahmed Salah ELDin" userId="68850134-226f-4097-a9a8-787fd6814b0e" providerId="ADAL" clId="{2FEA0EB0-E6A8-445F-9012-E91C73CA9135}" dt="2022-11-26T23:32:29.865" v="2205"/>
          <ac:cxnSpMkLst>
            <pc:docMk/>
            <pc:sldMk cId="0" sldId="293"/>
            <ac:cxnSpMk id="5" creationId="{47F87E84-28E9-F1B4-9B53-65E3FFD4B984}"/>
          </ac:cxnSpMkLst>
        </pc:cxnChg>
      </pc:sldChg>
      <pc:sldChg chg="modSp mod">
        <pc:chgData name="Ahmed Salah ELDin" userId="68850134-226f-4097-a9a8-787fd6814b0e" providerId="ADAL" clId="{2FEA0EB0-E6A8-445F-9012-E91C73CA9135}" dt="2022-11-26T18:12:06.614" v="0" actId="113"/>
        <pc:sldMkLst>
          <pc:docMk/>
          <pc:sldMk cId="0" sldId="310"/>
        </pc:sldMkLst>
        <pc:spChg chg="mod">
          <ac:chgData name="Ahmed Salah ELDin" userId="68850134-226f-4097-a9a8-787fd6814b0e" providerId="ADAL" clId="{2FEA0EB0-E6A8-445F-9012-E91C73CA9135}" dt="2022-11-26T18:12:06.614" v="0" actId="113"/>
          <ac:spMkLst>
            <pc:docMk/>
            <pc:sldMk cId="0" sldId="310"/>
            <ac:spMk id="3" creationId="{00000000-0000-0000-0000-000000000000}"/>
          </ac:spMkLst>
        </pc:spChg>
      </pc:sldChg>
      <pc:sldChg chg="addSp modSp mod">
        <pc:chgData name="Ahmed Salah ELDin" userId="68850134-226f-4097-a9a8-787fd6814b0e" providerId="ADAL" clId="{2FEA0EB0-E6A8-445F-9012-E91C73CA9135}" dt="2022-11-26T23:32:54.428" v="2207" actId="1076"/>
        <pc:sldMkLst>
          <pc:docMk/>
          <pc:sldMk cId="3433629793" sldId="346"/>
        </pc:sldMkLst>
        <pc:spChg chg="add mod">
          <ac:chgData name="Ahmed Salah ELDin" userId="68850134-226f-4097-a9a8-787fd6814b0e" providerId="ADAL" clId="{2FEA0EB0-E6A8-445F-9012-E91C73CA9135}" dt="2022-11-26T23:32:54.428" v="2207" actId="1076"/>
          <ac:spMkLst>
            <pc:docMk/>
            <pc:sldMk cId="3433629793" sldId="346"/>
            <ac:spMk id="25" creationId="{318380B3-C5C6-1B2C-4390-D202887ACC82}"/>
          </ac:spMkLst>
        </pc:spChg>
        <pc:spChg chg="add mod">
          <ac:chgData name="Ahmed Salah ELDin" userId="68850134-226f-4097-a9a8-787fd6814b0e" providerId="ADAL" clId="{2FEA0EB0-E6A8-445F-9012-E91C73CA9135}" dt="2022-11-26T23:32:54.428" v="2207" actId="1076"/>
          <ac:spMkLst>
            <pc:docMk/>
            <pc:sldMk cId="3433629793" sldId="346"/>
            <ac:spMk id="32" creationId="{810A864F-B3D2-0703-6937-47533EE741B6}"/>
          </ac:spMkLst>
        </pc:spChg>
        <pc:cxnChg chg="add mod">
          <ac:chgData name="Ahmed Salah ELDin" userId="68850134-226f-4097-a9a8-787fd6814b0e" providerId="ADAL" clId="{2FEA0EB0-E6A8-445F-9012-E91C73CA9135}" dt="2022-11-26T23:32:54.428" v="2207" actId="1076"/>
          <ac:cxnSpMkLst>
            <pc:docMk/>
            <pc:sldMk cId="3433629793" sldId="346"/>
            <ac:cxnSpMk id="31" creationId="{E788E91C-7C17-ED7B-DC6A-1108DBC83E83}"/>
          </ac:cxnSpMkLst>
        </pc:cxnChg>
      </pc:sldChg>
      <pc:sldChg chg="modSp mod">
        <pc:chgData name="Ahmed Salah ELDin" userId="68850134-226f-4097-a9a8-787fd6814b0e" providerId="ADAL" clId="{2FEA0EB0-E6A8-445F-9012-E91C73CA9135}" dt="2022-11-26T19:59:41.193" v="1281" actId="14100"/>
        <pc:sldMkLst>
          <pc:docMk/>
          <pc:sldMk cId="2125753478" sldId="348"/>
        </pc:sldMkLst>
        <pc:cxnChg chg="mod">
          <ac:chgData name="Ahmed Salah ELDin" userId="68850134-226f-4097-a9a8-787fd6814b0e" providerId="ADAL" clId="{2FEA0EB0-E6A8-445F-9012-E91C73CA9135}" dt="2022-11-26T19:59:19.976" v="1278" actId="14100"/>
          <ac:cxnSpMkLst>
            <pc:docMk/>
            <pc:sldMk cId="2125753478" sldId="348"/>
            <ac:cxnSpMk id="83" creationId="{00000000-0000-0000-0000-000000000000}"/>
          </ac:cxnSpMkLst>
        </pc:cxnChg>
        <pc:cxnChg chg="mod">
          <ac:chgData name="Ahmed Salah ELDin" userId="68850134-226f-4097-a9a8-787fd6814b0e" providerId="ADAL" clId="{2FEA0EB0-E6A8-445F-9012-E91C73CA9135}" dt="2022-11-26T19:59:41.193" v="1281" actId="14100"/>
          <ac:cxnSpMkLst>
            <pc:docMk/>
            <pc:sldMk cId="2125753478" sldId="348"/>
            <ac:cxnSpMk id="118" creationId="{00000000-0000-0000-0000-000000000000}"/>
          </ac:cxnSpMkLst>
        </pc:cxnChg>
      </pc:sldChg>
      <pc:sldChg chg="modSp modAnim">
        <pc:chgData name="Ahmed Salah ELDin" userId="68850134-226f-4097-a9a8-787fd6814b0e" providerId="ADAL" clId="{2FEA0EB0-E6A8-445F-9012-E91C73CA9135}" dt="2022-11-26T20:07:00.821" v="1330" actId="113"/>
        <pc:sldMkLst>
          <pc:docMk/>
          <pc:sldMk cId="0" sldId="351"/>
        </pc:sldMkLst>
        <pc:spChg chg="mod">
          <ac:chgData name="Ahmed Salah ELDin" userId="68850134-226f-4097-a9a8-787fd6814b0e" providerId="ADAL" clId="{2FEA0EB0-E6A8-445F-9012-E91C73CA9135}" dt="2022-11-26T20:07:00.821" v="1330" actId="113"/>
          <ac:spMkLst>
            <pc:docMk/>
            <pc:sldMk cId="0" sldId="351"/>
            <ac:spMk id="6" creationId="{00000000-0000-0000-0000-000000000000}"/>
          </ac:spMkLst>
        </pc:spChg>
      </pc:sldChg>
      <pc:sldChg chg="modSp mod modAnim">
        <pc:chgData name="Ahmed Salah ELDin" userId="68850134-226f-4097-a9a8-787fd6814b0e" providerId="ADAL" clId="{2FEA0EB0-E6A8-445F-9012-E91C73CA9135}" dt="2022-11-26T23:28:23.564" v="2201" actId="1035"/>
        <pc:sldMkLst>
          <pc:docMk/>
          <pc:sldMk cId="0" sldId="352"/>
        </pc:sldMkLst>
        <pc:spChg chg="mod">
          <ac:chgData name="Ahmed Salah ELDin" userId="68850134-226f-4097-a9a8-787fd6814b0e" providerId="ADAL" clId="{2FEA0EB0-E6A8-445F-9012-E91C73CA9135}" dt="2022-11-26T23:28:16.526" v="2143" actId="14100"/>
          <ac:spMkLst>
            <pc:docMk/>
            <pc:sldMk cId="0" sldId="352"/>
            <ac:spMk id="6" creationId="{00000000-0000-0000-0000-000000000000}"/>
          </ac:spMkLst>
        </pc:spChg>
        <pc:spChg chg="mod">
          <ac:chgData name="Ahmed Salah ELDin" userId="68850134-226f-4097-a9a8-787fd6814b0e" providerId="ADAL" clId="{2FEA0EB0-E6A8-445F-9012-E91C73CA9135}" dt="2022-11-26T23:28:23.564" v="2201" actId="1035"/>
          <ac:spMkLst>
            <pc:docMk/>
            <pc:sldMk cId="0" sldId="352"/>
            <ac:spMk id="9" creationId="{00000000-0000-0000-0000-000000000000}"/>
          </ac:spMkLst>
        </pc:spChg>
      </pc:sldChg>
      <pc:sldChg chg="addSp modSp">
        <pc:chgData name="Ahmed Salah ELDin" userId="68850134-226f-4097-a9a8-787fd6814b0e" providerId="ADAL" clId="{2FEA0EB0-E6A8-445F-9012-E91C73CA9135}" dt="2022-11-26T23:33:29.357" v="2208"/>
        <pc:sldMkLst>
          <pc:docMk/>
          <pc:sldMk cId="2622262222" sldId="356"/>
        </pc:sldMkLst>
        <pc:spChg chg="add mod">
          <ac:chgData name="Ahmed Salah ELDin" userId="68850134-226f-4097-a9a8-787fd6814b0e" providerId="ADAL" clId="{2FEA0EB0-E6A8-445F-9012-E91C73CA9135}" dt="2022-11-26T23:33:29.357" v="2208"/>
          <ac:spMkLst>
            <pc:docMk/>
            <pc:sldMk cId="2622262222" sldId="356"/>
            <ac:spMk id="25" creationId="{658A83A2-5DA2-A30B-6BFC-A454312B0ADF}"/>
          </ac:spMkLst>
        </pc:spChg>
        <pc:spChg chg="add mod">
          <ac:chgData name="Ahmed Salah ELDin" userId="68850134-226f-4097-a9a8-787fd6814b0e" providerId="ADAL" clId="{2FEA0EB0-E6A8-445F-9012-E91C73CA9135}" dt="2022-11-26T23:33:29.357" v="2208"/>
          <ac:spMkLst>
            <pc:docMk/>
            <pc:sldMk cId="2622262222" sldId="356"/>
            <ac:spMk id="31" creationId="{7455B28F-06B6-F206-B294-2F9B86E3D88C}"/>
          </ac:spMkLst>
        </pc:spChg>
        <pc:cxnChg chg="add mod">
          <ac:chgData name="Ahmed Salah ELDin" userId="68850134-226f-4097-a9a8-787fd6814b0e" providerId="ADAL" clId="{2FEA0EB0-E6A8-445F-9012-E91C73CA9135}" dt="2022-11-26T23:33:29.357" v="2208"/>
          <ac:cxnSpMkLst>
            <pc:docMk/>
            <pc:sldMk cId="2622262222" sldId="356"/>
            <ac:cxnSpMk id="26" creationId="{5B969143-F533-0147-CD25-BF262A4B9F2C}"/>
          </ac:cxnSpMkLst>
        </pc:cxnChg>
      </pc:sldChg>
      <pc:sldChg chg="modSp mod">
        <pc:chgData name="Ahmed Salah ELDin" userId="68850134-226f-4097-a9a8-787fd6814b0e" providerId="ADAL" clId="{2FEA0EB0-E6A8-445F-9012-E91C73CA9135}" dt="2022-11-26T20:02:41.204" v="1282" actId="20577"/>
        <pc:sldMkLst>
          <pc:docMk/>
          <pc:sldMk cId="0" sldId="357"/>
        </pc:sldMkLst>
        <pc:spChg chg="mod">
          <ac:chgData name="Ahmed Salah ELDin" userId="68850134-226f-4097-a9a8-787fd6814b0e" providerId="ADAL" clId="{2FEA0EB0-E6A8-445F-9012-E91C73CA9135}" dt="2022-11-26T20:02:41.204" v="1282" actId="20577"/>
          <ac:spMkLst>
            <pc:docMk/>
            <pc:sldMk cId="0" sldId="357"/>
            <ac:spMk id="3" creationId="{00000000-0000-0000-0000-000000000000}"/>
          </ac:spMkLst>
        </pc:spChg>
      </pc:sldChg>
      <pc:sldChg chg="mod modShow">
        <pc:chgData name="Ahmed Salah ELDin" userId="68850134-226f-4097-a9a8-787fd6814b0e" providerId="ADAL" clId="{2FEA0EB0-E6A8-445F-9012-E91C73CA9135}" dt="2022-11-26T20:12:46.503" v="1331" actId="729"/>
        <pc:sldMkLst>
          <pc:docMk/>
          <pc:sldMk cId="0" sldId="374"/>
        </pc:sldMkLst>
      </pc:sldChg>
      <pc:sldChg chg="mod modShow">
        <pc:chgData name="Ahmed Salah ELDin" userId="68850134-226f-4097-a9a8-787fd6814b0e" providerId="ADAL" clId="{2FEA0EB0-E6A8-445F-9012-E91C73CA9135}" dt="2022-11-26T20:12:46.503" v="1331" actId="729"/>
        <pc:sldMkLst>
          <pc:docMk/>
          <pc:sldMk cId="0" sldId="375"/>
        </pc:sldMkLst>
      </pc:sldChg>
      <pc:sldChg chg="mod modShow">
        <pc:chgData name="Ahmed Salah ELDin" userId="68850134-226f-4097-a9a8-787fd6814b0e" providerId="ADAL" clId="{2FEA0EB0-E6A8-445F-9012-E91C73CA9135}" dt="2022-11-26T20:12:46.503" v="1331" actId="729"/>
        <pc:sldMkLst>
          <pc:docMk/>
          <pc:sldMk cId="0" sldId="376"/>
        </pc:sldMkLst>
      </pc:sldChg>
      <pc:sldChg chg="modSp mod">
        <pc:chgData name="Ahmed Salah ELDin" userId="68850134-226f-4097-a9a8-787fd6814b0e" providerId="ADAL" clId="{2FEA0EB0-E6A8-445F-9012-E91C73CA9135}" dt="2022-11-26T20:04:57.847" v="1308" actId="1036"/>
        <pc:sldMkLst>
          <pc:docMk/>
          <pc:sldMk cId="0" sldId="397"/>
        </pc:sldMkLst>
        <pc:spChg chg="mod">
          <ac:chgData name="Ahmed Salah ELDin" userId="68850134-226f-4097-a9a8-787fd6814b0e" providerId="ADAL" clId="{2FEA0EB0-E6A8-445F-9012-E91C73CA9135}" dt="2022-11-26T20:04:57.847" v="1308" actId="1036"/>
          <ac:spMkLst>
            <pc:docMk/>
            <pc:sldMk cId="0" sldId="397"/>
            <ac:spMk id="6" creationId="{00000000-0000-0000-0000-000000000000}"/>
          </ac:spMkLst>
        </pc:spChg>
      </pc:sldChg>
      <pc:sldChg chg="addSp delSp modSp mod">
        <pc:chgData name="Ahmed Salah ELDin" userId="68850134-226f-4097-a9a8-787fd6814b0e" providerId="ADAL" clId="{2FEA0EB0-E6A8-445F-9012-E91C73CA9135}" dt="2022-11-26T23:31:58.282" v="2204"/>
        <pc:sldMkLst>
          <pc:docMk/>
          <pc:sldMk cId="1921076717" sldId="464"/>
        </pc:sldMkLst>
        <pc:spChg chg="add mod">
          <ac:chgData name="Ahmed Salah ELDin" userId="68850134-226f-4097-a9a8-787fd6814b0e" providerId="ADAL" clId="{2FEA0EB0-E6A8-445F-9012-E91C73CA9135}" dt="2022-11-26T23:31:38.511" v="2203"/>
          <ac:spMkLst>
            <pc:docMk/>
            <pc:sldMk cId="1921076717" sldId="464"/>
            <ac:spMk id="4" creationId="{75046E05-3099-BD2C-DEF4-AC954299191F}"/>
          </ac:spMkLst>
        </pc:spChg>
        <pc:spChg chg="del">
          <ac:chgData name="Ahmed Salah ELDin" userId="68850134-226f-4097-a9a8-787fd6814b0e" providerId="ADAL" clId="{2FEA0EB0-E6A8-445F-9012-E91C73CA9135}" dt="2022-11-26T23:31:37.669" v="2202" actId="478"/>
          <ac:spMkLst>
            <pc:docMk/>
            <pc:sldMk cId="1921076717" sldId="464"/>
            <ac:spMk id="8" creationId="{00000000-0000-0000-0000-000000000000}"/>
          </ac:spMkLst>
        </pc:spChg>
        <pc:spChg chg="add mod">
          <ac:chgData name="Ahmed Salah ELDin" userId="68850134-226f-4097-a9a8-787fd6814b0e" providerId="ADAL" clId="{2FEA0EB0-E6A8-445F-9012-E91C73CA9135}" dt="2022-11-26T23:31:58.282" v="2204"/>
          <ac:spMkLst>
            <pc:docMk/>
            <pc:sldMk cId="1921076717" sldId="464"/>
            <ac:spMk id="25" creationId="{E3DE8C9C-A4F9-A2E6-A785-1CEB2D8DBDDF}"/>
          </ac:spMkLst>
        </pc:spChg>
        <pc:cxnChg chg="add mod">
          <ac:chgData name="Ahmed Salah ELDin" userId="68850134-226f-4097-a9a8-787fd6814b0e" providerId="ADAL" clId="{2FEA0EB0-E6A8-445F-9012-E91C73CA9135}" dt="2022-11-26T23:31:38.511" v="2203"/>
          <ac:cxnSpMkLst>
            <pc:docMk/>
            <pc:sldMk cId="1921076717" sldId="464"/>
            <ac:cxnSpMk id="3" creationId="{8B8D74B3-26F9-2520-952D-C560CC172229}"/>
          </ac:cxnSpMkLst>
        </pc:cxnChg>
        <pc:cxnChg chg="del">
          <ac:chgData name="Ahmed Salah ELDin" userId="68850134-226f-4097-a9a8-787fd6814b0e" providerId="ADAL" clId="{2FEA0EB0-E6A8-445F-9012-E91C73CA9135}" dt="2022-11-26T23:31:37.669" v="2202" actId="478"/>
          <ac:cxnSpMkLst>
            <pc:docMk/>
            <pc:sldMk cId="1921076717" sldId="464"/>
            <ac:cxnSpMk id="7" creationId="{00000000-0000-0000-0000-000000000000}"/>
          </ac:cxnSpMkLst>
        </pc:cxnChg>
        <pc:cxnChg chg="add mod">
          <ac:chgData name="Ahmed Salah ELDin" userId="68850134-226f-4097-a9a8-787fd6814b0e" providerId="ADAL" clId="{2FEA0EB0-E6A8-445F-9012-E91C73CA9135}" dt="2022-11-26T23:31:58.282" v="2204"/>
          <ac:cxnSpMkLst>
            <pc:docMk/>
            <pc:sldMk cId="1921076717" sldId="464"/>
            <ac:cxnSpMk id="24" creationId="{A4CE760B-15DE-CBF7-27D1-A4CCE4C85E09}"/>
          </ac:cxnSpMkLst>
        </pc:cxnChg>
      </pc:sldChg>
      <pc:sldChg chg="addSp delSp modSp mod modAnim">
        <pc:chgData name="Ahmed Salah ELDin" userId="68850134-226f-4097-a9a8-787fd6814b0e" providerId="ADAL" clId="{2FEA0EB0-E6A8-445F-9012-E91C73CA9135}" dt="2022-11-26T19:31:26.139" v="949"/>
        <pc:sldMkLst>
          <pc:docMk/>
          <pc:sldMk cId="4200589686" sldId="470"/>
        </pc:sldMkLst>
        <pc:spChg chg="add mod">
          <ac:chgData name="Ahmed Salah ELDin" userId="68850134-226f-4097-a9a8-787fd6814b0e" providerId="ADAL" clId="{2FEA0EB0-E6A8-445F-9012-E91C73CA9135}" dt="2022-11-26T19:28:03.923" v="935"/>
          <ac:spMkLst>
            <pc:docMk/>
            <pc:sldMk cId="4200589686" sldId="470"/>
            <ac:spMk id="27" creationId="{1B4F3C65-9641-9995-CE53-F4040DB962DD}"/>
          </ac:spMkLst>
        </pc:spChg>
        <pc:spChg chg="del">
          <ac:chgData name="Ahmed Salah ELDin" userId="68850134-226f-4097-a9a8-787fd6814b0e" providerId="ADAL" clId="{2FEA0EB0-E6A8-445F-9012-E91C73CA9135}" dt="2022-11-26T19:28:03.088" v="934" actId="478"/>
          <ac:spMkLst>
            <pc:docMk/>
            <pc:sldMk cId="4200589686" sldId="470"/>
            <ac:spMk id="655" creationId="{00000000-0000-0000-0000-000000000000}"/>
          </ac:spMkLst>
        </pc:spChg>
      </pc:sldChg>
      <pc:sldChg chg="addSp delSp modSp mod modAnim">
        <pc:chgData name="Ahmed Salah ELDin" userId="68850134-226f-4097-a9a8-787fd6814b0e" providerId="ADAL" clId="{2FEA0EB0-E6A8-445F-9012-E91C73CA9135}" dt="2022-11-26T19:45:24.306" v="1143"/>
        <pc:sldMkLst>
          <pc:docMk/>
          <pc:sldMk cId="3055611630" sldId="471"/>
        </pc:sldMkLst>
        <pc:spChg chg="add mod">
          <ac:chgData name="Ahmed Salah ELDin" userId="68850134-226f-4097-a9a8-787fd6814b0e" providerId="ADAL" clId="{2FEA0EB0-E6A8-445F-9012-E91C73CA9135}" dt="2022-11-26T19:40:11.776" v="1073"/>
          <ac:spMkLst>
            <pc:docMk/>
            <pc:sldMk cId="3055611630" sldId="471"/>
            <ac:spMk id="2" creationId="{35B84DA0-34C0-809C-9DCA-533740B86273}"/>
          </ac:spMkLst>
        </pc:spChg>
        <pc:spChg chg="add mod">
          <ac:chgData name="Ahmed Salah ELDin" userId="68850134-226f-4097-a9a8-787fd6814b0e" providerId="ADAL" clId="{2FEA0EB0-E6A8-445F-9012-E91C73CA9135}" dt="2022-11-26T19:40:11.776" v="1073"/>
          <ac:spMkLst>
            <pc:docMk/>
            <pc:sldMk cId="3055611630" sldId="471"/>
            <ac:spMk id="3" creationId="{3B3D1467-5976-3E6A-63D5-C59C40F927A2}"/>
          </ac:spMkLst>
        </pc:spChg>
        <pc:spChg chg="mod">
          <ac:chgData name="Ahmed Salah ELDin" userId="68850134-226f-4097-a9a8-787fd6814b0e" providerId="ADAL" clId="{2FEA0EB0-E6A8-445F-9012-E91C73CA9135}" dt="2022-11-26T19:40:06.003" v="1071" actId="14100"/>
          <ac:spMkLst>
            <pc:docMk/>
            <pc:sldMk cId="3055611630" sldId="471"/>
            <ac:spMk id="6" creationId="{A9A2E966-5670-14E0-FDFE-82191B203B6A}"/>
          </ac:spMkLst>
        </pc:spChg>
        <pc:spChg chg="mod">
          <ac:chgData name="Ahmed Salah ELDin" userId="68850134-226f-4097-a9a8-787fd6814b0e" providerId="ADAL" clId="{2FEA0EB0-E6A8-445F-9012-E91C73CA9135}" dt="2022-11-26T19:40:06.003" v="1071" actId="14100"/>
          <ac:spMkLst>
            <pc:docMk/>
            <pc:sldMk cId="3055611630" sldId="471"/>
            <ac:spMk id="7" creationId="{E15F2EE6-2A72-191D-4F79-301507E43FDE}"/>
          </ac:spMkLst>
        </pc:spChg>
        <pc:spChg chg="mod">
          <ac:chgData name="Ahmed Salah ELDin" userId="68850134-226f-4097-a9a8-787fd6814b0e" providerId="ADAL" clId="{2FEA0EB0-E6A8-445F-9012-E91C73CA9135}" dt="2022-11-26T19:40:06.003" v="1071" actId="14100"/>
          <ac:spMkLst>
            <pc:docMk/>
            <pc:sldMk cId="3055611630" sldId="471"/>
            <ac:spMk id="8" creationId="{1272F22D-A000-8B5E-F45E-8D1A7D61CF99}"/>
          </ac:spMkLst>
        </pc:spChg>
        <pc:spChg chg="mod">
          <ac:chgData name="Ahmed Salah ELDin" userId="68850134-226f-4097-a9a8-787fd6814b0e" providerId="ADAL" clId="{2FEA0EB0-E6A8-445F-9012-E91C73CA9135}" dt="2022-11-26T19:40:06.003" v="1071" actId="14100"/>
          <ac:spMkLst>
            <pc:docMk/>
            <pc:sldMk cId="3055611630" sldId="471"/>
            <ac:spMk id="9" creationId="{C6F91125-009A-8631-32FE-B44C2BDD5E3D}"/>
          </ac:spMkLst>
        </pc:spChg>
        <pc:spChg chg="mod">
          <ac:chgData name="Ahmed Salah ELDin" userId="68850134-226f-4097-a9a8-787fd6814b0e" providerId="ADAL" clId="{2FEA0EB0-E6A8-445F-9012-E91C73CA9135}" dt="2022-11-26T19:40:06.003" v="1071" actId="14100"/>
          <ac:spMkLst>
            <pc:docMk/>
            <pc:sldMk cId="3055611630" sldId="471"/>
            <ac:spMk id="11" creationId="{5A363068-1C1B-1F1C-6A32-5F9EAE0DF9BA}"/>
          </ac:spMkLst>
        </pc:spChg>
        <pc:spChg chg="mod">
          <ac:chgData name="Ahmed Salah ELDin" userId="68850134-226f-4097-a9a8-787fd6814b0e" providerId="ADAL" clId="{2FEA0EB0-E6A8-445F-9012-E91C73CA9135}" dt="2022-11-26T19:40:06.003" v="1071" actId="14100"/>
          <ac:spMkLst>
            <pc:docMk/>
            <pc:sldMk cId="3055611630" sldId="471"/>
            <ac:spMk id="12" creationId="{039A7668-03E0-A685-95EE-0B5260D48736}"/>
          </ac:spMkLst>
        </pc:spChg>
        <pc:spChg chg="del mod">
          <ac:chgData name="Ahmed Salah ELDin" userId="68850134-226f-4097-a9a8-787fd6814b0e" providerId="ADAL" clId="{2FEA0EB0-E6A8-445F-9012-E91C73CA9135}" dt="2022-11-26T19:40:06.003" v="1071" actId="14100"/>
          <ac:spMkLst>
            <pc:docMk/>
            <pc:sldMk cId="3055611630" sldId="471"/>
            <ac:spMk id="13" creationId="{C6D2FC36-E37C-8BFC-391A-2716BAFE437E}"/>
          </ac:spMkLst>
        </pc:spChg>
        <pc:spChg chg="mod">
          <ac:chgData name="Ahmed Salah ELDin" userId="68850134-226f-4097-a9a8-787fd6814b0e" providerId="ADAL" clId="{2FEA0EB0-E6A8-445F-9012-E91C73CA9135}" dt="2022-11-26T19:40:06.003" v="1071" actId="14100"/>
          <ac:spMkLst>
            <pc:docMk/>
            <pc:sldMk cId="3055611630" sldId="471"/>
            <ac:spMk id="14" creationId="{36BC4729-D3A6-94FB-AB46-8CB6BD5028FA}"/>
          </ac:spMkLst>
        </pc:spChg>
        <pc:spChg chg="mod">
          <ac:chgData name="Ahmed Salah ELDin" userId="68850134-226f-4097-a9a8-787fd6814b0e" providerId="ADAL" clId="{2FEA0EB0-E6A8-445F-9012-E91C73CA9135}" dt="2022-11-26T19:40:06.003" v="1071" actId="14100"/>
          <ac:spMkLst>
            <pc:docMk/>
            <pc:sldMk cId="3055611630" sldId="471"/>
            <ac:spMk id="15" creationId="{FF61C464-1480-7272-1FF0-84A177884124}"/>
          </ac:spMkLst>
        </pc:spChg>
        <pc:spChg chg="mod">
          <ac:chgData name="Ahmed Salah ELDin" userId="68850134-226f-4097-a9a8-787fd6814b0e" providerId="ADAL" clId="{2FEA0EB0-E6A8-445F-9012-E91C73CA9135}" dt="2022-11-26T19:40:11.776" v="1073"/>
          <ac:spMkLst>
            <pc:docMk/>
            <pc:sldMk cId="3055611630" sldId="471"/>
            <ac:spMk id="26" creationId="{AF5F6ACF-79B0-5BE6-6AAE-BEB145CC1830}"/>
          </ac:spMkLst>
        </pc:spChg>
        <pc:spChg chg="del mod">
          <ac:chgData name="Ahmed Salah ELDin" userId="68850134-226f-4097-a9a8-787fd6814b0e" providerId="ADAL" clId="{2FEA0EB0-E6A8-445F-9012-E91C73CA9135}" dt="2022-11-26T19:27:52.689" v="933" actId="478"/>
          <ac:spMkLst>
            <pc:docMk/>
            <pc:sldMk cId="3055611630" sldId="471"/>
            <ac:spMk id="27" creationId="{83276CCC-A846-64E1-FCAA-0CF173DDD8A4}"/>
          </ac:spMkLst>
        </pc:spChg>
        <pc:spChg chg="add del mod">
          <ac:chgData name="Ahmed Salah ELDin" userId="68850134-226f-4097-a9a8-787fd6814b0e" providerId="ADAL" clId="{2FEA0EB0-E6A8-445F-9012-E91C73CA9135}" dt="2022-11-26T19:40:18.861" v="1074"/>
          <ac:spMkLst>
            <pc:docMk/>
            <pc:sldMk cId="3055611630" sldId="471"/>
            <ac:spMk id="29" creationId="{C42E2ACC-10E2-3295-C6FB-4996157DE309}"/>
          </ac:spMkLst>
        </pc:spChg>
        <pc:spChg chg="mod">
          <ac:chgData name="Ahmed Salah ELDin" userId="68850134-226f-4097-a9a8-787fd6814b0e" providerId="ADAL" clId="{2FEA0EB0-E6A8-445F-9012-E91C73CA9135}" dt="2022-11-26T19:40:11.776" v="1073"/>
          <ac:spMkLst>
            <pc:docMk/>
            <pc:sldMk cId="3055611630" sldId="471"/>
            <ac:spMk id="32" creationId="{4917C4DA-B7B9-D776-4A4B-9616BC03EB3B}"/>
          </ac:spMkLst>
        </pc:spChg>
        <pc:spChg chg="mod">
          <ac:chgData name="Ahmed Salah ELDin" userId="68850134-226f-4097-a9a8-787fd6814b0e" providerId="ADAL" clId="{2FEA0EB0-E6A8-445F-9012-E91C73CA9135}" dt="2022-11-26T19:40:11.776" v="1073"/>
          <ac:spMkLst>
            <pc:docMk/>
            <pc:sldMk cId="3055611630" sldId="471"/>
            <ac:spMk id="33" creationId="{FD7AA64F-3B04-51F7-F588-FA3956AF7C17}"/>
          </ac:spMkLst>
        </pc:spChg>
        <pc:spChg chg="mod">
          <ac:chgData name="Ahmed Salah ELDin" userId="68850134-226f-4097-a9a8-787fd6814b0e" providerId="ADAL" clId="{2FEA0EB0-E6A8-445F-9012-E91C73CA9135}" dt="2022-11-26T19:40:11.776" v="1073"/>
          <ac:spMkLst>
            <pc:docMk/>
            <pc:sldMk cId="3055611630" sldId="471"/>
            <ac:spMk id="34" creationId="{75DE027A-90CA-1C64-FC9D-B072AA494FC0}"/>
          </ac:spMkLst>
        </pc:spChg>
        <pc:spChg chg="mod">
          <ac:chgData name="Ahmed Salah ELDin" userId="68850134-226f-4097-a9a8-787fd6814b0e" providerId="ADAL" clId="{2FEA0EB0-E6A8-445F-9012-E91C73CA9135}" dt="2022-11-26T19:40:11.776" v="1073"/>
          <ac:spMkLst>
            <pc:docMk/>
            <pc:sldMk cId="3055611630" sldId="471"/>
            <ac:spMk id="35" creationId="{AF3168BC-3E5E-9231-1F18-EA9826BF0A9E}"/>
          </ac:spMkLst>
        </pc:spChg>
        <pc:spChg chg="mod">
          <ac:chgData name="Ahmed Salah ELDin" userId="68850134-226f-4097-a9a8-787fd6814b0e" providerId="ADAL" clId="{2FEA0EB0-E6A8-445F-9012-E91C73CA9135}" dt="2022-11-26T19:40:11.776" v="1073"/>
          <ac:spMkLst>
            <pc:docMk/>
            <pc:sldMk cId="3055611630" sldId="471"/>
            <ac:spMk id="38" creationId="{4AB2865B-EAE4-592A-042A-456BA475C493}"/>
          </ac:spMkLst>
        </pc:spChg>
        <pc:spChg chg="mod">
          <ac:chgData name="Ahmed Salah ELDin" userId="68850134-226f-4097-a9a8-787fd6814b0e" providerId="ADAL" clId="{2FEA0EB0-E6A8-445F-9012-E91C73CA9135}" dt="2022-11-26T19:40:11.776" v="1073"/>
          <ac:spMkLst>
            <pc:docMk/>
            <pc:sldMk cId="3055611630" sldId="471"/>
            <ac:spMk id="39" creationId="{A80E721F-A729-FA12-0433-C06CCA744C59}"/>
          </ac:spMkLst>
        </pc:spChg>
        <pc:spChg chg="mod">
          <ac:chgData name="Ahmed Salah ELDin" userId="68850134-226f-4097-a9a8-787fd6814b0e" providerId="ADAL" clId="{2FEA0EB0-E6A8-445F-9012-E91C73CA9135}" dt="2022-11-26T19:40:11.776" v="1073"/>
          <ac:spMkLst>
            <pc:docMk/>
            <pc:sldMk cId="3055611630" sldId="471"/>
            <ac:spMk id="40" creationId="{3270F557-5D80-0ACA-D84E-16B7E7B035C3}"/>
          </ac:spMkLst>
        </pc:spChg>
        <pc:spChg chg="mod">
          <ac:chgData name="Ahmed Salah ELDin" userId="68850134-226f-4097-a9a8-787fd6814b0e" providerId="ADAL" clId="{2FEA0EB0-E6A8-445F-9012-E91C73CA9135}" dt="2022-11-26T19:40:11.776" v="1073"/>
          <ac:spMkLst>
            <pc:docMk/>
            <pc:sldMk cId="3055611630" sldId="471"/>
            <ac:spMk id="41" creationId="{2E9F80F6-24A0-E2C4-31B5-F5415BB40A09}"/>
          </ac:spMkLst>
        </pc:spChg>
        <pc:spChg chg="mod">
          <ac:chgData name="Ahmed Salah ELDin" userId="68850134-226f-4097-a9a8-787fd6814b0e" providerId="ADAL" clId="{2FEA0EB0-E6A8-445F-9012-E91C73CA9135}" dt="2022-11-26T19:40:11.776" v="1073"/>
          <ac:spMkLst>
            <pc:docMk/>
            <pc:sldMk cId="3055611630" sldId="471"/>
            <ac:spMk id="42" creationId="{315EC59F-C04D-EB54-8938-FD647F9C370C}"/>
          </ac:spMkLst>
        </pc:spChg>
        <pc:spChg chg="add mod">
          <ac:chgData name="Ahmed Salah ELDin" userId="68850134-226f-4097-a9a8-787fd6814b0e" providerId="ADAL" clId="{2FEA0EB0-E6A8-445F-9012-E91C73CA9135}" dt="2022-11-26T19:44:20.883" v="1132" actId="1037"/>
          <ac:spMkLst>
            <pc:docMk/>
            <pc:sldMk cId="3055611630" sldId="471"/>
            <ac:spMk id="46" creationId="{687765CD-D0D1-5799-1115-E9843EE61890}"/>
          </ac:spMkLst>
        </pc:spChg>
        <pc:spChg chg="mod">
          <ac:chgData name="Ahmed Salah ELDin" userId="68850134-226f-4097-a9a8-787fd6814b0e" providerId="ADAL" clId="{2FEA0EB0-E6A8-445F-9012-E91C73CA9135}" dt="2022-11-26T19:45:15.306" v="1142" actId="14"/>
          <ac:spMkLst>
            <pc:docMk/>
            <pc:sldMk cId="3055611630" sldId="471"/>
            <ac:spMk id="656" creationId="{00000000-0000-0000-0000-000000000000}"/>
          </ac:spMkLst>
        </pc:spChg>
        <pc:grpChg chg="mod">
          <ac:chgData name="Ahmed Salah ELDin" userId="68850134-226f-4097-a9a8-787fd6814b0e" providerId="ADAL" clId="{2FEA0EB0-E6A8-445F-9012-E91C73CA9135}" dt="2022-11-26T19:40:11.776" v="1073"/>
          <ac:grpSpMkLst>
            <pc:docMk/>
            <pc:sldMk cId="3055611630" sldId="471"/>
            <ac:grpSpMk id="1" creationId="{00000000-0000-0000-0000-000000000000}"/>
          </ac:grpSpMkLst>
        </pc:grpChg>
        <pc:grpChg chg="add del mod">
          <ac:chgData name="Ahmed Salah ELDin" userId="68850134-226f-4097-a9a8-787fd6814b0e" providerId="ADAL" clId="{2FEA0EB0-E6A8-445F-9012-E91C73CA9135}" dt="2022-11-26T19:40:07.639" v="1072" actId="478"/>
          <ac:grpSpMkLst>
            <pc:docMk/>
            <pc:sldMk cId="3055611630" sldId="471"/>
            <ac:grpSpMk id="4" creationId="{343A41E7-5C89-805C-DCAB-998BDFEC6E9D}"/>
          </ac:grpSpMkLst>
        </pc:grpChg>
        <pc:grpChg chg="mod">
          <ac:chgData name="Ahmed Salah ELDin" userId="68850134-226f-4097-a9a8-787fd6814b0e" providerId="ADAL" clId="{2FEA0EB0-E6A8-445F-9012-E91C73CA9135}" dt="2022-11-26T19:40:06.003" v="1071" actId="14100"/>
          <ac:grpSpMkLst>
            <pc:docMk/>
            <pc:sldMk cId="3055611630" sldId="471"/>
            <ac:grpSpMk id="5" creationId="{490AF415-B1F2-4EB4-8BAF-F6A8294072A7}"/>
          </ac:grpSpMkLst>
        </pc:grpChg>
        <pc:grpChg chg="mod">
          <ac:chgData name="Ahmed Salah ELDin" userId="68850134-226f-4097-a9a8-787fd6814b0e" providerId="ADAL" clId="{2FEA0EB0-E6A8-445F-9012-E91C73CA9135}" dt="2022-11-26T19:40:06.003" v="1071" actId="14100"/>
          <ac:grpSpMkLst>
            <pc:docMk/>
            <pc:sldMk cId="3055611630" sldId="471"/>
            <ac:grpSpMk id="10" creationId="{B1BB6E1A-9F55-9280-6957-E66BF1A26302}"/>
          </ac:grpSpMkLst>
        </pc:grpChg>
        <pc:grpChg chg="add del mod">
          <ac:chgData name="Ahmed Salah ELDin" userId="68850134-226f-4097-a9a8-787fd6814b0e" providerId="ADAL" clId="{2FEA0EB0-E6A8-445F-9012-E91C73CA9135}" dt="2022-11-26T19:40:18.861" v="1074"/>
          <ac:grpSpMkLst>
            <pc:docMk/>
            <pc:sldMk cId="3055611630" sldId="471"/>
            <ac:grpSpMk id="30" creationId="{8C0DE1F9-88E6-983A-8907-755E7FC8F5B7}"/>
          </ac:grpSpMkLst>
        </pc:grpChg>
        <pc:grpChg chg="mod">
          <ac:chgData name="Ahmed Salah ELDin" userId="68850134-226f-4097-a9a8-787fd6814b0e" providerId="ADAL" clId="{2FEA0EB0-E6A8-445F-9012-E91C73CA9135}" dt="2022-11-26T19:40:11.776" v="1073"/>
          <ac:grpSpMkLst>
            <pc:docMk/>
            <pc:sldMk cId="3055611630" sldId="471"/>
            <ac:grpSpMk id="31" creationId="{0C8229C3-1D06-68D9-1D4D-E7D06A27CAA5}"/>
          </ac:grpSpMkLst>
        </pc:grpChg>
        <pc:grpChg chg="mod">
          <ac:chgData name="Ahmed Salah ELDin" userId="68850134-226f-4097-a9a8-787fd6814b0e" providerId="ADAL" clId="{2FEA0EB0-E6A8-445F-9012-E91C73CA9135}" dt="2022-11-26T19:40:11.776" v="1073"/>
          <ac:grpSpMkLst>
            <pc:docMk/>
            <pc:sldMk cId="3055611630" sldId="471"/>
            <ac:grpSpMk id="37" creationId="{1C2F4C0F-8274-C073-0555-C02B17DA49AA}"/>
          </ac:grpSpMkLst>
        </pc:grpChg>
        <pc:grpChg chg="add mod">
          <ac:chgData name="Ahmed Salah ELDin" userId="68850134-226f-4097-a9a8-787fd6814b0e" providerId="ADAL" clId="{2FEA0EB0-E6A8-445F-9012-E91C73CA9135}" dt="2022-11-26T19:43:59.050" v="1117" actId="164"/>
          <ac:grpSpMkLst>
            <pc:docMk/>
            <pc:sldMk cId="3055611630" sldId="471"/>
            <ac:grpSpMk id="49" creationId="{C2557F97-2BC0-9C27-8942-DF688EB25755}"/>
          </ac:grpSpMkLst>
        </pc:grpChg>
        <pc:picChg chg="mod">
          <ac:chgData name="Ahmed Salah ELDin" userId="68850134-226f-4097-a9a8-787fd6814b0e" providerId="ADAL" clId="{2FEA0EB0-E6A8-445F-9012-E91C73CA9135}" dt="2022-11-26T19:40:11.776" v="1073"/>
          <ac:picMkLst>
            <pc:docMk/>
            <pc:sldMk cId="3055611630" sldId="471"/>
            <ac:picMk id="36" creationId="{F9F0E58E-E17C-F450-2332-4B50004CA9CF}"/>
          </ac:picMkLst>
        </pc:picChg>
        <pc:picChg chg="add mod ord modCrop">
          <ac:chgData name="Ahmed Salah ELDin" userId="68850134-226f-4097-a9a8-787fd6814b0e" providerId="ADAL" clId="{2FEA0EB0-E6A8-445F-9012-E91C73CA9135}" dt="2022-11-26T19:44:14.973" v="1126" actId="1038"/>
          <ac:picMkLst>
            <pc:docMk/>
            <pc:sldMk cId="3055611630" sldId="471"/>
            <ac:picMk id="44" creationId="{1EF4E4E9-F81E-3763-D722-4854B4E20B39}"/>
          </ac:picMkLst>
        </pc:picChg>
        <pc:picChg chg="mod">
          <ac:chgData name="Ahmed Salah ELDin" userId="68850134-226f-4097-a9a8-787fd6814b0e" providerId="ADAL" clId="{2FEA0EB0-E6A8-445F-9012-E91C73CA9135}" dt="2022-11-26T19:40:06.003" v="1071" actId="14100"/>
          <ac:picMkLst>
            <pc:docMk/>
            <pc:sldMk cId="3055611630" sldId="471"/>
            <ac:picMk id="389" creationId="{A9C53CD8-8500-96B3-3896-393485D5C53C}"/>
          </ac:picMkLst>
        </pc:picChg>
        <pc:cxnChg chg="add mod">
          <ac:chgData name="Ahmed Salah ELDin" userId="68850134-226f-4097-a9a8-787fd6814b0e" providerId="ADAL" clId="{2FEA0EB0-E6A8-445F-9012-E91C73CA9135}" dt="2022-11-26T19:44:26.873" v="1138" actId="1037"/>
          <ac:cxnSpMkLst>
            <pc:docMk/>
            <pc:sldMk cId="3055611630" sldId="471"/>
            <ac:cxnSpMk id="48" creationId="{FEB29D3B-7788-CB75-FCC3-819B931C6FC6}"/>
          </ac:cxnSpMkLst>
        </pc:cxnChg>
      </pc:sldChg>
      <pc:sldChg chg="addSp delSp modSp mod">
        <pc:chgData name="Ahmed Salah ELDin" userId="68850134-226f-4097-a9a8-787fd6814b0e" providerId="ADAL" clId="{2FEA0EB0-E6A8-445F-9012-E91C73CA9135}" dt="2022-11-26T19:53:51.167" v="1275" actId="1035"/>
        <pc:sldMkLst>
          <pc:docMk/>
          <pc:sldMk cId="583638004" sldId="497"/>
        </pc:sldMkLst>
        <pc:spChg chg="del">
          <ac:chgData name="Ahmed Salah ELDin" userId="68850134-226f-4097-a9a8-787fd6814b0e" providerId="ADAL" clId="{2FEA0EB0-E6A8-445F-9012-E91C73CA9135}" dt="2022-11-26T19:48:50.879" v="1167" actId="478"/>
          <ac:spMkLst>
            <pc:docMk/>
            <pc:sldMk cId="583638004" sldId="497"/>
            <ac:spMk id="2" creationId="{644D33FB-B00F-615C-CAB9-076F96C4BB8E}"/>
          </ac:spMkLst>
        </pc:spChg>
        <pc:spChg chg="mod">
          <ac:chgData name="Ahmed Salah ELDin" userId="68850134-226f-4097-a9a8-787fd6814b0e" providerId="ADAL" clId="{2FEA0EB0-E6A8-445F-9012-E91C73CA9135}" dt="2022-11-26T19:53:41.172" v="1265" actId="14100"/>
          <ac:spMkLst>
            <pc:docMk/>
            <pc:sldMk cId="583638004" sldId="497"/>
            <ac:spMk id="3" creationId="{EDE8E3D7-19F9-D2BD-4D6B-8C71A20B2C67}"/>
          </ac:spMkLst>
        </pc:spChg>
        <pc:spChg chg="add mod">
          <ac:chgData name="Ahmed Salah ELDin" userId="68850134-226f-4097-a9a8-787fd6814b0e" providerId="ADAL" clId="{2FEA0EB0-E6A8-445F-9012-E91C73CA9135}" dt="2022-11-26T19:49:07.796" v="1179" actId="20577"/>
          <ac:spMkLst>
            <pc:docMk/>
            <pc:sldMk cId="583638004" sldId="497"/>
            <ac:spMk id="7" creationId="{139C5A52-915E-ECF7-B418-E056BEF65B42}"/>
          </ac:spMkLst>
        </pc:spChg>
        <pc:spChg chg="add del mod">
          <ac:chgData name="Ahmed Salah ELDin" userId="68850134-226f-4097-a9a8-787fd6814b0e" providerId="ADAL" clId="{2FEA0EB0-E6A8-445F-9012-E91C73CA9135}" dt="2022-11-26T19:49:00.347" v="1170" actId="478"/>
          <ac:spMkLst>
            <pc:docMk/>
            <pc:sldMk cId="583638004" sldId="497"/>
            <ac:spMk id="8" creationId="{56B5EC78-FF08-2E92-782E-74685145041A}"/>
          </ac:spMkLst>
        </pc:spChg>
        <pc:graphicFrameChg chg="mod modGraphic">
          <ac:chgData name="Ahmed Salah ELDin" userId="68850134-226f-4097-a9a8-787fd6814b0e" providerId="ADAL" clId="{2FEA0EB0-E6A8-445F-9012-E91C73CA9135}" dt="2022-11-26T19:53:51.167" v="1275" actId="1035"/>
          <ac:graphicFrameMkLst>
            <pc:docMk/>
            <pc:sldMk cId="583638004" sldId="497"/>
            <ac:graphicFrameMk id="6" creationId="{7FE90790-A1D4-1DCD-2713-35DD3902E329}"/>
          </ac:graphicFrameMkLst>
        </pc:graphicFrameChg>
      </pc:sldChg>
      <pc:sldChg chg="addSp delSp modSp add mod modClrScheme delAnim modAnim chgLayout">
        <pc:chgData name="Ahmed Salah ELDin" userId="68850134-226f-4097-a9a8-787fd6814b0e" providerId="ADAL" clId="{2FEA0EB0-E6A8-445F-9012-E91C73CA9135}" dt="2022-11-26T21:36:07.712" v="2033"/>
        <pc:sldMkLst>
          <pc:docMk/>
          <pc:sldMk cId="2082575651" sldId="498"/>
        </pc:sldMkLst>
        <pc:spChg chg="del">
          <ac:chgData name="Ahmed Salah ELDin" userId="68850134-226f-4097-a9a8-787fd6814b0e" providerId="ADAL" clId="{2FEA0EB0-E6A8-445F-9012-E91C73CA9135}" dt="2022-11-26T21:08:18.046" v="1590" actId="478"/>
          <ac:spMkLst>
            <pc:docMk/>
            <pc:sldMk cId="2082575651" sldId="498"/>
            <ac:spMk id="2" creationId="{644D33FB-B00F-615C-CAB9-076F96C4BB8E}"/>
          </ac:spMkLst>
        </pc:spChg>
        <pc:spChg chg="del">
          <ac:chgData name="Ahmed Salah ELDin" userId="68850134-226f-4097-a9a8-787fd6814b0e" providerId="ADAL" clId="{2FEA0EB0-E6A8-445F-9012-E91C73CA9135}" dt="2022-11-26T21:24:41.584" v="1731" actId="478"/>
          <ac:spMkLst>
            <pc:docMk/>
            <pc:sldMk cId="2082575651" sldId="498"/>
            <ac:spMk id="3" creationId="{EDE8E3D7-19F9-D2BD-4D6B-8C71A20B2C67}"/>
          </ac:spMkLst>
        </pc:spChg>
        <pc:spChg chg="mod ord">
          <ac:chgData name="Ahmed Salah ELDin" userId="68850134-226f-4097-a9a8-787fd6814b0e" providerId="ADAL" clId="{2FEA0EB0-E6A8-445F-9012-E91C73CA9135}" dt="2022-11-26T21:26:36.766" v="1827" actId="700"/>
          <ac:spMkLst>
            <pc:docMk/>
            <pc:sldMk cId="2082575651" sldId="498"/>
            <ac:spMk id="4" creationId="{B555EE48-2AEE-BA8A-6CD9-95457957321B}"/>
          </ac:spMkLst>
        </pc:spChg>
        <pc:spChg chg="del">
          <ac:chgData name="Ahmed Salah ELDin" userId="68850134-226f-4097-a9a8-787fd6814b0e" providerId="ADAL" clId="{2FEA0EB0-E6A8-445F-9012-E91C73CA9135}" dt="2022-11-26T21:09:21.700" v="1649" actId="478"/>
          <ac:spMkLst>
            <pc:docMk/>
            <pc:sldMk cId="2082575651" sldId="498"/>
            <ac:spMk id="5" creationId="{A46C93D4-427F-0284-CE6E-ACAB546C40F3}"/>
          </ac:spMkLst>
        </pc:spChg>
        <pc:spChg chg="del">
          <ac:chgData name="Ahmed Salah ELDin" userId="68850134-226f-4097-a9a8-787fd6814b0e" providerId="ADAL" clId="{2FEA0EB0-E6A8-445F-9012-E91C73CA9135}" dt="2022-11-26T21:09:21.700" v="1649" actId="478"/>
          <ac:spMkLst>
            <pc:docMk/>
            <pc:sldMk cId="2082575651" sldId="498"/>
            <ac:spMk id="6" creationId="{96F75EFB-0DD2-21E0-5377-66AACDCAEB7D}"/>
          </ac:spMkLst>
        </pc:spChg>
        <pc:spChg chg="del">
          <ac:chgData name="Ahmed Salah ELDin" userId="68850134-226f-4097-a9a8-787fd6814b0e" providerId="ADAL" clId="{2FEA0EB0-E6A8-445F-9012-E91C73CA9135}" dt="2022-11-26T21:09:21.700" v="1649" actId="478"/>
          <ac:spMkLst>
            <pc:docMk/>
            <pc:sldMk cId="2082575651" sldId="498"/>
            <ac:spMk id="8" creationId="{45AB5F3B-185D-3375-DD49-3F96D2130C59}"/>
          </ac:spMkLst>
        </pc:spChg>
        <pc:spChg chg="del">
          <ac:chgData name="Ahmed Salah ELDin" userId="68850134-226f-4097-a9a8-787fd6814b0e" providerId="ADAL" clId="{2FEA0EB0-E6A8-445F-9012-E91C73CA9135}" dt="2022-11-26T21:09:21.700" v="1649" actId="478"/>
          <ac:spMkLst>
            <pc:docMk/>
            <pc:sldMk cId="2082575651" sldId="498"/>
            <ac:spMk id="10" creationId="{B889A8E7-3EF0-3328-9E85-0E0758D86BAD}"/>
          </ac:spMkLst>
        </pc:spChg>
        <pc:spChg chg="del">
          <ac:chgData name="Ahmed Salah ELDin" userId="68850134-226f-4097-a9a8-787fd6814b0e" providerId="ADAL" clId="{2FEA0EB0-E6A8-445F-9012-E91C73CA9135}" dt="2022-11-26T21:09:21.700" v="1649" actId="478"/>
          <ac:spMkLst>
            <pc:docMk/>
            <pc:sldMk cId="2082575651" sldId="498"/>
            <ac:spMk id="12" creationId="{8DFCB582-1775-AC57-E61F-2A4D9ACAA966}"/>
          </ac:spMkLst>
        </pc:spChg>
        <pc:spChg chg="add del mod">
          <ac:chgData name="Ahmed Salah ELDin" userId="68850134-226f-4097-a9a8-787fd6814b0e" providerId="ADAL" clId="{2FEA0EB0-E6A8-445F-9012-E91C73CA9135}" dt="2022-11-26T21:08:15.547" v="1589"/>
          <ac:spMkLst>
            <pc:docMk/>
            <pc:sldMk cId="2082575651" sldId="498"/>
            <ac:spMk id="14" creationId="{5E0A6F14-D328-94FC-63F2-CB43DDDE3265}"/>
          </ac:spMkLst>
        </pc:spChg>
        <pc:spChg chg="add mod ord">
          <ac:chgData name="Ahmed Salah ELDin" userId="68850134-226f-4097-a9a8-787fd6814b0e" providerId="ADAL" clId="{2FEA0EB0-E6A8-445F-9012-E91C73CA9135}" dt="2022-11-26T21:26:48.499" v="1831" actId="14100"/>
          <ac:spMkLst>
            <pc:docMk/>
            <pc:sldMk cId="2082575651" sldId="498"/>
            <ac:spMk id="16" creationId="{E6A6BCE7-8BFE-5229-1D32-88F096859D16}"/>
          </ac:spMkLst>
        </pc:spChg>
        <pc:spChg chg="del">
          <ac:chgData name="Ahmed Salah ELDin" userId="68850134-226f-4097-a9a8-787fd6814b0e" providerId="ADAL" clId="{2FEA0EB0-E6A8-445F-9012-E91C73CA9135}" dt="2022-11-26T21:09:21.700" v="1649" actId="478"/>
          <ac:spMkLst>
            <pc:docMk/>
            <pc:sldMk cId="2082575651" sldId="498"/>
            <ac:spMk id="17" creationId="{0C32772B-AA01-B5D4-0E0D-7C8693FE1643}"/>
          </ac:spMkLst>
        </pc:spChg>
        <pc:spChg chg="add mod">
          <ac:chgData name="Ahmed Salah ELDin" userId="68850134-226f-4097-a9a8-787fd6814b0e" providerId="ADAL" clId="{2FEA0EB0-E6A8-445F-9012-E91C73CA9135}" dt="2022-11-26T21:28:37.433" v="1978" actId="1035"/>
          <ac:spMkLst>
            <pc:docMk/>
            <pc:sldMk cId="2082575651" sldId="498"/>
            <ac:spMk id="19" creationId="{F76127F5-AEA0-DAC9-F3A9-3E8FB1725818}"/>
          </ac:spMkLst>
        </pc:spChg>
        <pc:spChg chg="del">
          <ac:chgData name="Ahmed Salah ELDin" userId="68850134-226f-4097-a9a8-787fd6814b0e" providerId="ADAL" clId="{2FEA0EB0-E6A8-445F-9012-E91C73CA9135}" dt="2022-11-26T21:09:21.700" v="1649" actId="478"/>
          <ac:spMkLst>
            <pc:docMk/>
            <pc:sldMk cId="2082575651" sldId="498"/>
            <ac:spMk id="20" creationId="{E859051B-3D18-A7ED-43A6-164BBA7EB2F7}"/>
          </ac:spMkLst>
        </pc:spChg>
        <pc:spChg chg="mod">
          <ac:chgData name="Ahmed Salah ELDin" userId="68850134-226f-4097-a9a8-787fd6814b0e" providerId="ADAL" clId="{2FEA0EB0-E6A8-445F-9012-E91C73CA9135}" dt="2022-11-26T21:27:37.469" v="1886" actId="1037"/>
          <ac:spMkLst>
            <pc:docMk/>
            <pc:sldMk cId="2082575651" sldId="498"/>
            <ac:spMk id="22" creationId="{FD8DD1E8-19DC-72FB-0038-9C8AF7FFE40F}"/>
          </ac:spMkLst>
        </pc:spChg>
        <pc:spChg chg="mod">
          <ac:chgData name="Ahmed Salah ELDin" userId="68850134-226f-4097-a9a8-787fd6814b0e" providerId="ADAL" clId="{2FEA0EB0-E6A8-445F-9012-E91C73CA9135}" dt="2022-11-26T21:28:40.104" v="1980" actId="1035"/>
          <ac:spMkLst>
            <pc:docMk/>
            <pc:sldMk cId="2082575651" sldId="498"/>
            <ac:spMk id="23" creationId="{0DE81E06-BAFB-3F07-1E1D-440E0CEC517A}"/>
          </ac:spMkLst>
        </pc:spChg>
        <pc:spChg chg="add mod">
          <ac:chgData name="Ahmed Salah ELDin" userId="68850134-226f-4097-a9a8-787fd6814b0e" providerId="ADAL" clId="{2FEA0EB0-E6A8-445F-9012-E91C73CA9135}" dt="2022-11-26T21:28:45.971" v="1984" actId="1035"/>
          <ac:spMkLst>
            <pc:docMk/>
            <pc:sldMk cId="2082575651" sldId="498"/>
            <ac:spMk id="24" creationId="{73994B53-F460-E16C-3428-2EC5BF0B1460}"/>
          </ac:spMkLst>
        </pc:spChg>
        <pc:spChg chg="add del mod">
          <ac:chgData name="Ahmed Salah ELDin" userId="68850134-226f-4097-a9a8-787fd6814b0e" providerId="ADAL" clId="{2FEA0EB0-E6A8-445F-9012-E91C73CA9135}" dt="2022-11-26T21:24:44.555" v="1732" actId="478"/>
          <ac:spMkLst>
            <pc:docMk/>
            <pc:sldMk cId="2082575651" sldId="498"/>
            <ac:spMk id="26" creationId="{3655F1D8-316B-E6B9-D4F0-85BA486A8863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27" creationId="{38709CE9-4B62-2809-3941-6D3D464A1F7D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28" creationId="{08CB6801-ED32-5D84-38B9-09E03EA46A1B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30" creationId="{6A584D67-FF79-DF3D-8871-4F42D22ED4A4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31" creationId="{AC7283A4-D82F-9895-A666-5C72A0B74E35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32" creationId="{808E0560-87E0-022E-8FDB-DC454A85C8C5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33" creationId="{5E8E6D89-270A-1316-3DE3-7FCFEDA5B5B6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38" creationId="{C937493A-9B20-C0E1-0EEA-1E9112E82DA9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40" creationId="{A32E96D6-707F-519B-63E1-4C1623289597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43" creationId="{9A675B8F-2435-E282-1E56-C47244880EB7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45" creationId="{B8D5A369-209A-B287-7ABB-29AD616D3062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46" creationId="{2F2EDAD0-FCB8-7CE2-A63E-69C814AB951C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47" creationId="{5407409D-1BE5-0D16-5CC2-9B51D71F09CF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49" creationId="{F3B305D5-9FDA-2967-83B2-0368EBEB04AF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50" creationId="{D8004BD0-E86D-AD1D-643E-C898A3E37169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51" creationId="{03A6DD66-C8AD-9A87-74FA-E60365D3D489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54" creationId="{4082B735-6478-5DC4-2FD1-266B6F349B83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56" creationId="{8E4E1C17-FC48-141A-0025-AA7D20EF4409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59" creationId="{79C49AA7-9685-69EF-17FA-D74A87F6848F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61" creationId="{933D8121-232B-B8B6-F491-33C039CE21E4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63" creationId="{C9D7BB4C-CC4F-1375-197E-334F9083BCA2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68" creationId="{7708D903-1D08-F798-E067-48E61402EECD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69" creationId="{FAF8964E-B0D4-492F-CB3C-40B2BD7B1CC9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71" creationId="{D390170B-E503-61D7-976C-1E1398E37FDB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72" creationId="{C7629A3C-F894-9DFB-561D-50BEF65D9E53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73" creationId="{C3FABA94-4372-51F7-2D75-B68A3F134B73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74" creationId="{98998AAA-8854-D49F-9F63-078AD822C2F0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79" creationId="{148B31FA-C802-D21B-D6C5-A5DA2EBFAED0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81" creationId="{220AB184-4840-0229-45D9-FC7E41B72F02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84" creationId="{D49330B1-CF34-C0C6-1258-35006F6015FA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86" creationId="{C5E4E894-CFB1-84BB-E9E3-89FA6C9E7C68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87" creationId="{8CC97EB0-9031-44BB-29EF-CC33F9D21DBC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88" creationId="{28754CAB-D4AE-E779-AAEF-1801BA695C06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90" creationId="{9F0C44F0-A709-EF90-CB07-43436D6BCA44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91" creationId="{B9194E2A-27EA-0134-E5CE-27AEBE4A2273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92" creationId="{7E64A048-A0A1-3287-8F50-994E9826AA46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95" creationId="{EE225684-8509-CC5E-AB87-B38B8CD80473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97" creationId="{85FB5A01-7601-C4BB-4F55-DFB1705C3D21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100" creationId="{B4909980-5F06-7678-731E-A6263A7433EB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102" creationId="{B1D7EAE9-7AAC-EE23-40FC-1A4866F07595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104" creationId="{35F89812-9C29-4D04-1849-7CABC4FA2895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09" creationId="{DAEABE81-28DA-F5BB-DE13-5E0A3F4D1E66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10" creationId="{79A2C556-76D7-CB4F-064F-6BDA162B4322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12" creationId="{E80F4889-43AA-21C1-BD54-CFA142DC8115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13" creationId="{DDF2C4C2-5C19-5B0D-148A-0FAC6803D3BA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14" creationId="{6B82E2F8-52E7-A31D-BE02-CB737C3F7D18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15" creationId="{00E9F8C1-7A80-7D70-AE85-E194A280D77F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20" creationId="{6D2E3C71-FE80-927A-E680-0721DB74E7EE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22" creationId="{555FCC93-5856-A7C0-18E0-9B08F0F59E0F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25" creationId="{6768FE37-5E6F-30FE-AA62-758D9C02E9FD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27" creationId="{70446A7D-3147-4C7D-DEFD-36FB200069FF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28" creationId="{56986DEC-AC51-6252-5738-956FA15789F7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29" creationId="{6A6FF227-7EB5-3CCC-661D-AEF3A84113F4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31" creationId="{7C63F706-6027-3174-B4F2-BED638B3B855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32" creationId="{74FFA678-B952-6394-ED09-4B7A1D49DDB2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33" creationId="{1E78CB8C-F0A9-5576-22BD-73554605EF9F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36" creationId="{71B21A8B-0977-87ED-7140-328A8801BBC9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38" creationId="{758CE158-20AF-8258-AC51-522D38404A7E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41" creationId="{73BA9FFB-93D0-5E2E-669B-7B790B164CED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43" creationId="{C27E631E-CAC5-2B44-DE74-72734963A5A5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45" creationId="{30B29AD2-148B-7A40-486F-C31B844538C5}"/>
          </ac:spMkLst>
        </pc:spChg>
        <pc:spChg chg="add mod">
          <ac:chgData name="Ahmed Salah ELDin" userId="68850134-226f-4097-a9a8-787fd6814b0e" providerId="ADAL" clId="{2FEA0EB0-E6A8-445F-9012-E91C73CA9135}" dt="2022-11-26T21:31:06.256" v="1999" actId="164"/>
          <ac:spMkLst>
            <pc:docMk/>
            <pc:sldMk cId="2082575651" sldId="498"/>
            <ac:spMk id="151" creationId="{7AA01E23-AD2D-A77D-44F3-DEF8C1EC3830}"/>
          </ac:spMkLst>
        </pc:spChg>
        <pc:spChg chg="add mod">
          <ac:chgData name="Ahmed Salah ELDin" userId="68850134-226f-4097-a9a8-787fd6814b0e" providerId="ADAL" clId="{2FEA0EB0-E6A8-445F-9012-E91C73CA9135}" dt="2022-11-26T21:31:06.256" v="1999" actId="164"/>
          <ac:spMkLst>
            <pc:docMk/>
            <pc:sldMk cId="2082575651" sldId="498"/>
            <ac:spMk id="152" creationId="{E470FA8C-AF83-CCEC-D13F-3CE7AE39E96E}"/>
          </ac:spMkLst>
        </pc:spChg>
        <pc:spChg chg="add mod">
          <ac:chgData name="Ahmed Salah ELDin" userId="68850134-226f-4097-a9a8-787fd6814b0e" providerId="ADAL" clId="{2FEA0EB0-E6A8-445F-9012-E91C73CA9135}" dt="2022-11-26T21:29:28.759" v="1989" actId="1036"/>
          <ac:spMkLst>
            <pc:docMk/>
            <pc:sldMk cId="2082575651" sldId="498"/>
            <ac:spMk id="154" creationId="{91DEBB5D-4C08-4341-C52B-B18ECDE80AF6}"/>
          </ac:spMkLst>
        </pc:spChg>
        <pc:spChg chg="add mod">
          <ac:chgData name="Ahmed Salah ELDin" userId="68850134-226f-4097-a9a8-787fd6814b0e" providerId="ADAL" clId="{2FEA0EB0-E6A8-445F-9012-E91C73CA9135}" dt="2022-11-26T21:30:47.548" v="1996" actId="164"/>
          <ac:spMkLst>
            <pc:docMk/>
            <pc:sldMk cId="2082575651" sldId="498"/>
            <ac:spMk id="155" creationId="{8DF3DF90-99A6-AABA-C4FE-922A66A773DF}"/>
          </ac:spMkLst>
        </pc:spChg>
        <pc:spChg chg="add mod">
          <ac:chgData name="Ahmed Salah ELDin" userId="68850134-226f-4097-a9a8-787fd6814b0e" providerId="ADAL" clId="{2FEA0EB0-E6A8-445F-9012-E91C73CA9135}" dt="2022-11-26T21:30:47.548" v="1996" actId="164"/>
          <ac:spMkLst>
            <pc:docMk/>
            <pc:sldMk cId="2082575651" sldId="498"/>
            <ac:spMk id="156" creationId="{A489186C-A74E-50DF-A685-F0D0758ECDF3}"/>
          </ac:spMkLst>
        </pc:spChg>
        <pc:spChg chg="add mod">
          <ac:chgData name="Ahmed Salah ELDin" userId="68850134-226f-4097-a9a8-787fd6814b0e" providerId="ADAL" clId="{2FEA0EB0-E6A8-445F-9012-E91C73CA9135}" dt="2022-11-26T21:30:47.548" v="1996" actId="164"/>
          <ac:spMkLst>
            <pc:docMk/>
            <pc:sldMk cId="2082575651" sldId="498"/>
            <ac:spMk id="157" creationId="{865239B6-1981-E566-94B4-E9B64FC72706}"/>
          </ac:spMkLst>
        </pc:spChg>
        <pc:spChg chg="add mod">
          <ac:chgData name="Ahmed Salah ELDin" userId="68850134-226f-4097-a9a8-787fd6814b0e" providerId="ADAL" clId="{2FEA0EB0-E6A8-445F-9012-E91C73CA9135}" dt="2022-11-26T21:30:22.814" v="1993" actId="164"/>
          <ac:spMkLst>
            <pc:docMk/>
            <pc:sldMk cId="2082575651" sldId="498"/>
            <ac:spMk id="162" creationId="{69A6CB3F-FCB2-0E68-D8C4-03DC688F5167}"/>
          </ac:spMkLst>
        </pc:spChg>
        <pc:spChg chg="add mod">
          <ac:chgData name="Ahmed Salah ELDin" userId="68850134-226f-4097-a9a8-787fd6814b0e" providerId="ADAL" clId="{2FEA0EB0-E6A8-445F-9012-E91C73CA9135}" dt="2022-11-26T21:31:34.267" v="2003" actId="164"/>
          <ac:spMkLst>
            <pc:docMk/>
            <pc:sldMk cId="2082575651" sldId="498"/>
            <ac:spMk id="164" creationId="{83D76BBE-28CD-549E-D540-1A192F0F5405}"/>
          </ac:spMkLst>
        </pc:spChg>
        <pc:spChg chg="add mod">
          <ac:chgData name="Ahmed Salah ELDin" userId="68850134-226f-4097-a9a8-787fd6814b0e" providerId="ADAL" clId="{2FEA0EB0-E6A8-445F-9012-E91C73CA9135}" dt="2022-11-26T21:31:06.256" v="1999" actId="164"/>
          <ac:spMkLst>
            <pc:docMk/>
            <pc:sldMk cId="2082575651" sldId="498"/>
            <ac:spMk id="167" creationId="{9EF88DE6-0AA7-90A2-4E3B-9DA1F44E683A}"/>
          </ac:spMkLst>
        </pc:spChg>
        <pc:spChg chg="add mod">
          <ac:chgData name="Ahmed Salah ELDin" userId="68850134-226f-4097-a9a8-787fd6814b0e" providerId="ADAL" clId="{2FEA0EB0-E6A8-445F-9012-E91C73CA9135}" dt="2022-11-26T21:31:34.267" v="2003" actId="164"/>
          <ac:spMkLst>
            <pc:docMk/>
            <pc:sldMk cId="2082575651" sldId="498"/>
            <ac:spMk id="169" creationId="{B884EF90-C905-C497-8440-D7A973874EA5}"/>
          </ac:spMkLst>
        </pc:spChg>
        <pc:spChg chg="add mod topLvl">
          <ac:chgData name="Ahmed Salah ELDin" userId="68850134-226f-4097-a9a8-787fd6814b0e" providerId="ADAL" clId="{2FEA0EB0-E6A8-445F-9012-E91C73CA9135}" dt="2022-11-26T21:33:12.923" v="2013" actId="164"/>
          <ac:spMkLst>
            <pc:docMk/>
            <pc:sldMk cId="2082575651" sldId="498"/>
            <ac:spMk id="170" creationId="{82E738BF-AB87-E8E7-C8FB-59DBE687B911}"/>
          </ac:spMkLst>
        </pc:spChg>
        <pc:spChg chg="add mod topLvl">
          <ac:chgData name="Ahmed Salah ELDin" userId="68850134-226f-4097-a9a8-787fd6814b0e" providerId="ADAL" clId="{2FEA0EB0-E6A8-445F-9012-E91C73CA9135}" dt="2022-11-26T21:33:12.923" v="2013" actId="164"/>
          <ac:spMkLst>
            <pc:docMk/>
            <pc:sldMk cId="2082575651" sldId="498"/>
            <ac:spMk id="171" creationId="{6F8A74C7-A6D4-FFC5-0740-64D14AF73D40}"/>
          </ac:spMkLst>
        </pc:spChg>
        <pc:spChg chg="add mod">
          <ac:chgData name="Ahmed Salah ELDin" userId="68850134-226f-4097-a9a8-787fd6814b0e" providerId="ADAL" clId="{2FEA0EB0-E6A8-445F-9012-E91C73CA9135}" dt="2022-11-26T21:35:24.138" v="2025" actId="164"/>
          <ac:spMkLst>
            <pc:docMk/>
            <pc:sldMk cId="2082575651" sldId="498"/>
            <ac:spMk id="173" creationId="{5A27EE95-BCD7-6B3A-F1A1-23B04E311490}"/>
          </ac:spMkLst>
        </pc:spChg>
        <pc:spChg chg="add mod">
          <ac:chgData name="Ahmed Salah ELDin" userId="68850134-226f-4097-a9a8-787fd6814b0e" providerId="ADAL" clId="{2FEA0EB0-E6A8-445F-9012-E91C73CA9135}" dt="2022-11-26T21:35:24.138" v="2025" actId="164"/>
          <ac:spMkLst>
            <pc:docMk/>
            <pc:sldMk cId="2082575651" sldId="498"/>
            <ac:spMk id="174" creationId="{FE9DFE09-74DF-15C6-9E35-C2B68E0B1BF3}"/>
          </ac:spMkLst>
        </pc:spChg>
        <pc:spChg chg="add mod">
          <ac:chgData name="Ahmed Salah ELDin" userId="68850134-226f-4097-a9a8-787fd6814b0e" providerId="ADAL" clId="{2FEA0EB0-E6A8-445F-9012-E91C73CA9135}" dt="2022-11-26T21:35:24.138" v="2025" actId="164"/>
          <ac:spMkLst>
            <pc:docMk/>
            <pc:sldMk cId="2082575651" sldId="498"/>
            <ac:spMk id="175" creationId="{2506FA3C-BB74-D6EB-AAC4-176A0E37518E}"/>
          </ac:spMkLst>
        </pc:spChg>
        <pc:spChg chg="add mod">
          <ac:chgData name="Ahmed Salah ELDin" userId="68850134-226f-4097-a9a8-787fd6814b0e" providerId="ADAL" clId="{2FEA0EB0-E6A8-445F-9012-E91C73CA9135}" dt="2022-11-26T21:33:40.321" v="2016" actId="164"/>
          <ac:spMkLst>
            <pc:docMk/>
            <pc:sldMk cId="2082575651" sldId="498"/>
            <ac:spMk id="178" creationId="{D805E881-A9A5-56A8-674B-6158BE3DD17D}"/>
          </ac:spMkLst>
        </pc:spChg>
        <pc:spChg chg="add mod">
          <ac:chgData name="Ahmed Salah ELDin" userId="68850134-226f-4097-a9a8-787fd6814b0e" providerId="ADAL" clId="{2FEA0EB0-E6A8-445F-9012-E91C73CA9135}" dt="2022-11-26T21:33:40.321" v="2016" actId="164"/>
          <ac:spMkLst>
            <pc:docMk/>
            <pc:sldMk cId="2082575651" sldId="498"/>
            <ac:spMk id="180" creationId="{EABDE419-1F55-C4A3-92ED-13440AACF66D}"/>
          </ac:spMkLst>
        </pc:spChg>
        <pc:spChg chg="add mod topLvl">
          <ac:chgData name="Ahmed Salah ELDin" userId="68850134-226f-4097-a9a8-787fd6814b0e" providerId="ADAL" clId="{2FEA0EB0-E6A8-445F-9012-E91C73CA9135}" dt="2022-11-26T21:35:58.534" v="2030" actId="164"/>
          <ac:spMkLst>
            <pc:docMk/>
            <pc:sldMk cId="2082575651" sldId="498"/>
            <ac:spMk id="183" creationId="{169E1025-8BF7-E59C-ADAC-43255B726DF5}"/>
          </ac:spMkLst>
        </pc:spChg>
        <pc:spChg chg="add mod">
          <ac:chgData name="Ahmed Salah ELDin" userId="68850134-226f-4097-a9a8-787fd6814b0e" providerId="ADAL" clId="{2FEA0EB0-E6A8-445F-9012-E91C73CA9135}" dt="2022-11-26T21:31:06.256" v="1999" actId="164"/>
          <ac:spMkLst>
            <pc:docMk/>
            <pc:sldMk cId="2082575651" sldId="498"/>
            <ac:spMk id="185" creationId="{D43F6F87-429A-72EC-B1FF-75861BFFB9B7}"/>
          </ac:spMkLst>
        </pc:spChg>
        <pc:spChg chg="add mod">
          <ac:chgData name="Ahmed Salah ELDin" userId="68850134-226f-4097-a9a8-787fd6814b0e" providerId="ADAL" clId="{2FEA0EB0-E6A8-445F-9012-E91C73CA9135}" dt="2022-11-26T21:32:25.297" v="2009" actId="164"/>
          <ac:spMkLst>
            <pc:docMk/>
            <pc:sldMk cId="2082575651" sldId="498"/>
            <ac:spMk id="187" creationId="{F89A5897-CC7E-0570-DF80-6415B7BAD1EB}"/>
          </ac:spMkLst>
        </pc:spChg>
        <pc:grpChg chg="add mod">
          <ac:chgData name="Ahmed Salah ELDin" userId="68850134-226f-4097-a9a8-787fd6814b0e" providerId="ADAL" clId="{2FEA0EB0-E6A8-445F-9012-E91C73CA9135}" dt="2022-11-26T21:30:22.814" v="1993" actId="164"/>
          <ac:grpSpMkLst>
            <pc:docMk/>
            <pc:sldMk cId="2082575651" sldId="498"/>
            <ac:grpSpMk id="192" creationId="{EBC4B518-DF5E-6E54-1AD5-6E1CDF66F908}"/>
          </ac:grpSpMkLst>
        </pc:grpChg>
        <pc:grpChg chg="add mod">
          <ac:chgData name="Ahmed Salah ELDin" userId="68850134-226f-4097-a9a8-787fd6814b0e" providerId="ADAL" clId="{2FEA0EB0-E6A8-445F-9012-E91C73CA9135}" dt="2022-11-26T21:30:47.548" v="1996" actId="164"/>
          <ac:grpSpMkLst>
            <pc:docMk/>
            <pc:sldMk cId="2082575651" sldId="498"/>
            <ac:grpSpMk id="193" creationId="{CE5A08F6-8B64-30B8-E02F-B9734162A767}"/>
          </ac:grpSpMkLst>
        </pc:grpChg>
        <pc:grpChg chg="add mod">
          <ac:chgData name="Ahmed Salah ELDin" userId="68850134-226f-4097-a9a8-787fd6814b0e" providerId="ADAL" clId="{2FEA0EB0-E6A8-445F-9012-E91C73CA9135}" dt="2022-11-26T21:31:06.256" v="1999" actId="164"/>
          <ac:grpSpMkLst>
            <pc:docMk/>
            <pc:sldMk cId="2082575651" sldId="498"/>
            <ac:grpSpMk id="194" creationId="{0CE1966B-F26C-08BE-331B-6399932B1B35}"/>
          </ac:grpSpMkLst>
        </pc:grpChg>
        <pc:grpChg chg="add mod">
          <ac:chgData name="Ahmed Salah ELDin" userId="68850134-226f-4097-a9a8-787fd6814b0e" providerId="ADAL" clId="{2FEA0EB0-E6A8-445F-9012-E91C73CA9135}" dt="2022-11-26T21:31:34.267" v="2003" actId="164"/>
          <ac:grpSpMkLst>
            <pc:docMk/>
            <pc:sldMk cId="2082575651" sldId="498"/>
            <ac:grpSpMk id="195" creationId="{4F1E33BF-C20D-17D9-3A59-2CF0A24C777F}"/>
          </ac:grpSpMkLst>
        </pc:grpChg>
        <pc:grpChg chg="add del mod">
          <ac:chgData name="Ahmed Salah ELDin" userId="68850134-226f-4097-a9a8-787fd6814b0e" providerId="ADAL" clId="{2FEA0EB0-E6A8-445F-9012-E91C73CA9135}" dt="2022-11-26T21:32:56.902" v="2012" actId="165"/>
          <ac:grpSpMkLst>
            <pc:docMk/>
            <pc:sldMk cId="2082575651" sldId="498"/>
            <ac:grpSpMk id="196" creationId="{B58BA5F4-F47E-7DBD-F1AC-29C55A75655F}"/>
          </ac:grpSpMkLst>
        </pc:grpChg>
        <pc:grpChg chg="add mod">
          <ac:chgData name="Ahmed Salah ELDin" userId="68850134-226f-4097-a9a8-787fd6814b0e" providerId="ADAL" clId="{2FEA0EB0-E6A8-445F-9012-E91C73CA9135}" dt="2022-11-26T21:32:25.297" v="2009" actId="164"/>
          <ac:grpSpMkLst>
            <pc:docMk/>
            <pc:sldMk cId="2082575651" sldId="498"/>
            <ac:grpSpMk id="197" creationId="{9B0FC086-4F78-9B34-A5F8-CC91FF9AFA3E}"/>
          </ac:grpSpMkLst>
        </pc:grpChg>
        <pc:grpChg chg="add mod">
          <ac:chgData name="Ahmed Salah ELDin" userId="68850134-226f-4097-a9a8-787fd6814b0e" providerId="ADAL" clId="{2FEA0EB0-E6A8-445F-9012-E91C73CA9135}" dt="2022-11-26T21:33:12.923" v="2013" actId="164"/>
          <ac:grpSpMkLst>
            <pc:docMk/>
            <pc:sldMk cId="2082575651" sldId="498"/>
            <ac:grpSpMk id="198" creationId="{AC06D5E5-15C8-B7D3-E830-4DCE89DBE32B}"/>
          </ac:grpSpMkLst>
        </pc:grpChg>
        <pc:grpChg chg="add mod">
          <ac:chgData name="Ahmed Salah ELDin" userId="68850134-226f-4097-a9a8-787fd6814b0e" providerId="ADAL" clId="{2FEA0EB0-E6A8-445F-9012-E91C73CA9135}" dt="2022-11-26T21:33:40.321" v="2016" actId="164"/>
          <ac:grpSpMkLst>
            <pc:docMk/>
            <pc:sldMk cId="2082575651" sldId="498"/>
            <ac:grpSpMk id="199" creationId="{CC47B48B-A7C9-EF81-5F21-84A8D6501229}"/>
          </ac:grpSpMkLst>
        </pc:grpChg>
        <pc:grpChg chg="add mod">
          <ac:chgData name="Ahmed Salah ELDin" userId="68850134-226f-4097-a9a8-787fd6814b0e" providerId="ADAL" clId="{2FEA0EB0-E6A8-445F-9012-E91C73CA9135}" dt="2022-11-26T21:35:24.138" v="2025" actId="164"/>
          <ac:grpSpMkLst>
            <pc:docMk/>
            <pc:sldMk cId="2082575651" sldId="498"/>
            <ac:grpSpMk id="200" creationId="{3A303E52-B03A-C76A-63BC-2458D89AD9F0}"/>
          </ac:grpSpMkLst>
        </pc:grpChg>
        <pc:grpChg chg="add mod">
          <ac:chgData name="Ahmed Salah ELDin" userId="68850134-226f-4097-a9a8-787fd6814b0e" providerId="ADAL" clId="{2FEA0EB0-E6A8-445F-9012-E91C73CA9135}" dt="2022-11-26T21:35:58.534" v="2030" actId="164"/>
          <ac:grpSpMkLst>
            <pc:docMk/>
            <pc:sldMk cId="2082575651" sldId="498"/>
            <ac:grpSpMk id="201" creationId="{F3D68CE8-7986-7DBD-99EF-EDAD2C5E371E}"/>
          </ac:grpSpMkLst>
        </pc:grpChg>
        <pc:picChg chg="add del">
          <ac:chgData name="Ahmed Salah ELDin" userId="68850134-226f-4097-a9a8-787fd6814b0e" providerId="ADAL" clId="{2FEA0EB0-E6A8-445F-9012-E91C73CA9135}" dt="2022-11-26T21:25:49.530" v="1788"/>
          <ac:picMkLst>
            <pc:docMk/>
            <pc:sldMk cId="2082575651" sldId="498"/>
            <ac:picMk id="150" creationId="{5A9666FB-4AEE-453B-8230-CB3CB4ED6F98}"/>
          </ac:picMkLst>
        </pc:picChg>
        <pc:cxnChg chg="del mod">
          <ac:chgData name="Ahmed Salah ELDin" userId="68850134-226f-4097-a9a8-787fd6814b0e" providerId="ADAL" clId="{2FEA0EB0-E6A8-445F-9012-E91C73CA9135}" dt="2022-11-26T21:09:21.700" v="1649" actId="478"/>
          <ac:cxnSpMkLst>
            <pc:docMk/>
            <pc:sldMk cId="2082575651" sldId="498"/>
            <ac:cxnSpMk id="7" creationId="{6FDE9BFD-1530-1903-77E8-B497243A5024}"/>
          </ac:cxnSpMkLst>
        </pc:cxnChg>
        <pc:cxnChg chg="del">
          <ac:chgData name="Ahmed Salah ELDin" userId="68850134-226f-4097-a9a8-787fd6814b0e" providerId="ADAL" clId="{2FEA0EB0-E6A8-445F-9012-E91C73CA9135}" dt="2022-11-26T21:09:21.700" v="1649" actId="478"/>
          <ac:cxnSpMkLst>
            <pc:docMk/>
            <pc:sldMk cId="2082575651" sldId="498"/>
            <ac:cxnSpMk id="9" creationId="{DB3E3D68-AEE8-302B-8658-6CFC10A9A5BF}"/>
          </ac:cxnSpMkLst>
        </pc:cxnChg>
        <pc:cxnChg chg="del">
          <ac:chgData name="Ahmed Salah ELDin" userId="68850134-226f-4097-a9a8-787fd6814b0e" providerId="ADAL" clId="{2FEA0EB0-E6A8-445F-9012-E91C73CA9135}" dt="2022-11-26T21:09:21.700" v="1649" actId="478"/>
          <ac:cxnSpMkLst>
            <pc:docMk/>
            <pc:sldMk cId="2082575651" sldId="498"/>
            <ac:cxnSpMk id="11" creationId="{6B65BF3F-C5AF-CE80-9004-736198E435D0}"/>
          </ac:cxnSpMkLst>
        </pc:cxnChg>
        <pc:cxnChg chg="del mod">
          <ac:chgData name="Ahmed Salah ELDin" userId="68850134-226f-4097-a9a8-787fd6814b0e" providerId="ADAL" clId="{2FEA0EB0-E6A8-445F-9012-E91C73CA9135}" dt="2022-11-26T21:09:21.700" v="1649" actId="478"/>
          <ac:cxnSpMkLst>
            <pc:docMk/>
            <pc:sldMk cId="2082575651" sldId="498"/>
            <ac:cxnSpMk id="13" creationId="{45A53CF6-E3D4-9D4C-DF83-C8A030CC8317}"/>
          </ac:cxnSpMkLst>
        </pc:cxnChg>
        <pc:cxnChg chg="del mod">
          <ac:chgData name="Ahmed Salah ELDin" userId="68850134-226f-4097-a9a8-787fd6814b0e" providerId="ADAL" clId="{2FEA0EB0-E6A8-445F-9012-E91C73CA9135}" dt="2022-11-26T21:09:21.700" v="1649" actId="478"/>
          <ac:cxnSpMkLst>
            <pc:docMk/>
            <pc:sldMk cId="2082575651" sldId="498"/>
            <ac:cxnSpMk id="18" creationId="{7EFA1F9B-4848-F866-E294-307C6C09099D}"/>
          </ac:cxnSpMkLst>
        </pc:cxnChg>
        <pc:cxnChg chg="del mod">
          <ac:chgData name="Ahmed Salah ELDin" userId="68850134-226f-4097-a9a8-787fd6814b0e" providerId="ADAL" clId="{2FEA0EB0-E6A8-445F-9012-E91C73CA9135}" dt="2022-11-26T21:09:21.700" v="1649" actId="478"/>
          <ac:cxnSpMkLst>
            <pc:docMk/>
            <pc:sldMk cId="2082575651" sldId="498"/>
            <ac:cxnSpMk id="21" creationId="{D754FE25-5397-19C2-D675-19ED39B8CD9F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29" creationId="{018F97D1-D5E9-89A0-EF1B-770742ADA3B6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34" creationId="{DEBF7587-BC3F-5F5C-D3BF-FF64138EDE56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35" creationId="{1095A155-EE21-9FA9-78DB-B899F983BD3E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36" creationId="{CC88A218-B114-1F4F-D0FE-B42AA0DC1F87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37" creationId="{B95C5F3F-68DB-D673-DD39-419BA6A186F8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39" creationId="{29B7DB30-9FFB-D3AA-5AB1-6CE88AA94693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41" creationId="{30A577C4-4D3E-024A-2587-310A7A0A0773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42" creationId="{8248711E-D862-D45D-4A7B-663BF52D4CF4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44" creationId="{81F0EE27-2164-C52F-0FB5-B2F3866842DC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48" creationId="{55CA5530-42D1-5A63-6178-2FB0EB52DDC5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52" creationId="{BF0B7C83-B274-8421-81B1-FF3FFFC1DF03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53" creationId="{C58FF2F8-6E9D-C4EA-FC90-D1166292DA45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55" creationId="{5E762826-8CE0-8CBC-9302-8EDE8C97FB14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57" creationId="{C115EC94-CB8C-55B6-656D-2A1E605D06E6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58" creationId="{76F009C9-EFB9-6B02-1B51-17F8B157B611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60" creationId="{39E1DE51-C6B8-3D37-27E4-A8E5BB08B9D7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62" creationId="{90BB5831-6511-EB6C-F67B-1EB53B20DE85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64" creationId="{6D27D900-A9CC-3F7B-F3D1-2AD5331275A8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65" creationId="{03883543-314D-18B5-9BB8-1150703E49B7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66" creationId="{F0A88BB8-B450-9DCA-0D1E-155A66452337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67" creationId="{F0EE088A-8900-6572-CC70-AFCB9E062E23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70" creationId="{65FA4561-A792-31CC-B6A3-E063C1DBEF41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75" creationId="{BAE21F52-18B6-50A3-E723-88CB9EFACF7E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76" creationId="{1AF29880-645E-0858-7C18-BA2B9AD5B6A4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77" creationId="{9AED59C7-C9E0-2B96-C42F-8EDAFFBCF9CD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78" creationId="{EF327511-AEC3-F547-5F71-514676356B29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80" creationId="{643FEB01-2776-7AA4-9971-69E5A9AC18BE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82" creationId="{E7C5131E-845A-328D-9B00-EB2E8674D4E9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83" creationId="{F784B271-8B37-371F-8B74-CE7A6FDED733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85" creationId="{14D3A27D-DEB1-DDA5-0C43-1EFB2E6D6BB7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89" creationId="{3026BFCD-644F-0693-2E79-0ADBDF712510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93" creationId="{4EB753EC-553C-9227-1564-C631B2E5ED2C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94" creationId="{0D35538B-C638-D185-F2DD-BE68C4095905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96" creationId="{DD4652C7-4803-22E0-D3BD-FBA1E0637B99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98" creationId="{2D7321D2-1E28-6A59-FDAD-A9CFEB45338E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99" creationId="{47629B2D-F0D9-6461-7AC0-F63DA977E1A7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101" creationId="{AA2210E1-E08C-A265-0214-0AFA5EFDE993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103" creationId="{1B3F84DF-E355-95C5-8ADA-3A8B1BD4B490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105" creationId="{B5EFE42C-8165-C0FF-FA50-F2BFD09CE237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106" creationId="{792672E1-C1AE-AB87-7272-0BDE70EFE0A0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107" creationId="{C17A9D96-23FD-56A5-A851-B9F7197B61D5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108" creationId="{C2EEC353-CB51-5EB5-60DB-7503CD7C8309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11" creationId="{357922C5-8C39-09C1-827D-274EEE26546F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16" creationId="{9CDDA2F8-BC54-2C36-74D6-F4D2526943A2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17" creationId="{C23AA3AE-9380-089E-F6E2-FF7E46BDD7AC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18" creationId="{0CFACA91-0DF9-563A-0005-21DE32515C88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19" creationId="{83F9CF89-C4AC-88E5-A657-9F9CBCF79F15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21" creationId="{4A26ED2D-BD70-386A-DABE-4468ECC5444D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23" creationId="{8DD230BE-BCC3-EB62-D90D-EA4D7CE7511B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24" creationId="{B9C70A25-1419-3686-F1A1-8C6F75393655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26" creationId="{0148D71B-FED1-2C34-B58F-7D1859E5A27D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30" creationId="{0006BB09-865D-DF1F-1C47-26B61FFBF6E4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34" creationId="{7E8E4ABD-594B-B511-BBE4-EE3916DF0E69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35" creationId="{07AE3394-4CDB-87AC-06FC-0664297DFAE1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37" creationId="{CCA1CDA4-2690-88CE-DEDD-D5914C7EB2CB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39" creationId="{C738909D-2627-AD65-5E6E-B7F156CD5C6A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40" creationId="{838273DC-025D-C2E0-C6C8-8C1946A12A2D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42" creationId="{15569309-782C-88ED-A8BD-022CA1DC42E0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44" creationId="{AFB535AF-CD40-B8C7-9465-4FB23876A7CE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46" creationId="{E33AA565-6B03-70C9-2759-0FBEF89919B6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47" creationId="{77BF9B08-7DF3-16F2-EBB6-D20FF1123D54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48" creationId="{128B2155-B591-1A8A-CB65-931266F88882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49" creationId="{755F98A2-97F7-AA8B-FDD4-3FA6FD743DA8}"/>
          </ac:cxnSpMkLst>
        </pc:cxnChg>
        <pc:cxnChg chg="add mod">
          <ac:chgData name="Ahmed Salah ELDin" userId="68850134-226f-4097-a9a8-787fd6814b0e" providerId="ADAL" clId="{2FEA0EB0-E6A8-445F-9012-E91C73CA9135}" dt="2022-11-26T21:31:06.256" v="1999" actId="164"/>
          <ac:cxnSpMkLst>
            <pc:docMk/>
            <pc:sldMk cId="2082575651" sldId="498"/>
            <ac:cxnSpMk id="153" creationId="{E1AFCBA7-D808-6B34-1828-FC544B0D6D5A}"/>
          </ac:cxnSpMkLst>
        </pc:cxnChg>
        <pc:cxnChg chg="add mod">
          <ac:chgData name="Ahmed Salah ELDin" userId="68850134-226f-4097-a9a8-787fd6814b0e" providerId="ADAL" clId="{2FEA0EB0-E6A8-445F-9012-E91C73CA9135}" dt="2022-11-26T21:30:47.548" v="1996" actId="164"/>
          <ac:cxnSpMkLst>
            <pc:docMk/>
            <pc:sldMk cId="2082575651" sldId="498"/>
            <ac:cxnSpMk id="158" creationId="{B804600C-003B-0A3F-F7A7-890C2BCD92ED}"/>
          </ac:cxnSpMkLst>
        </pc:cxnChg>
        <pc:cxnChg chg="add mod">
          <ac:chgData name="Ahmed Salah ELDin" userId="68850134-226f-4097-a9a8-787fd6814b0e" providerId="ADAL" clId="{2FEA0EB0-E6A8-445F-9012-E91C73CA9135}" dt="2022-11-26T21:30:47.548" v="1996" actId="164"/>
          <ac:cxnSpMkLst>
            <pc:docMk/>
            <pc:sldMk cId="2082575651" sldId="498"/>
            <ac:cxnSpMk id="159" creationId="{E85C0283-7933-744F-74CE-B6E5296CDDAA}"/>
          </ac:cxnSpMkLst>
        </pc:cxnChg>
        <pc:cxnChg chg="add mod">
          <ac:chgData name="Ahmed Salah ELDin" userId="68850134-226f-4097-a9a8-787fd6814b0e" providerId="ADAL" clId="{2FEA0EB0-E6A8-445F-9012-E91C73CA9135}" dt="2022-11-26T21:30:47.548" v="1996" actId="164"/>
          <ac:cxnSpMkLst>
            <pc:docMk/>
            <pc:sldMk cId="2082575651" sldId="498"/>
            <ac:cxnSpMk id="160" creationId="{07F20BD2-7145-F828-380A-C636583F5DB1}"/>
          </ac:cxnSpMkLst>
        </pc:cxnChg>
        <pc:cxnChg chg="add mod">
          <ac:chgData name="Ahmed Salah ELDin" userId="68850134-226f-4097-a9a8-787fd6814b0e" providerId="ADAL" clId="{2FEA0EB0-E6A8-445F-9012-E91C73CA9135}" dt="2022-11-26T21:31:06.256" v="1999" actId="164"/>
          <ac:cxnSpMkLst>
            <pc:docMk/>
            <pc:sldMk cId="2082575651" sldId="498"/>
            <ac:cxnSpMk id="161" creationId="{70A80007-6F7D-FAD9-0E01-0ACDF1FA16A5}"/>
          </ac:cxnSpMkLst>
        </pc:cxnChg>
        <pc:cxnChg chg="add mod">
          <ac:chgData name="Ahmed Salah ELDin" userId="68850134-226f-4097-a9a8-787fd6814b0e" providerId="ADAL" clId="{2FEA0EB0-E6A8-445F-9012-E91C73CA9135}" dt="2022-11-26T21:30:22.814" v="1993" actId="164"/>
          <ac:cxnSpMkLst>
            <pc:docMk/>
            <pc:sldMk cId="2082575651" sldId="498"/>
            <ac:cxnSpMk id="163" creationId="{D845142C-CFBA-77D0-7F95-453C91BAD63E}"/>
          </ac:cxnSpMkLst>
        </pc:cxnChg>
        <pc:cxnChg chg="add mod">
          <ac:chgData name="Ahmed Salah ELDin" userId="68850134-226f-4097-a9a8-787fd6814b0e" providerId="ADAL" clId="{2FEA0EB0-E6A8-445F-9012-E91C73CA9135}" dt="2022-11-26T21:31:34.267" v="2003" actId="164"/>
          <ac:cxnSpMkLst>
            <pc:docMk/>
            <pc:sldMk cId="2082575651" sldId="498"/>
            <ac:cxnSpMk id="165" creationId="{13FF5E62-243F-E3C1-F0D7-7D0A8B8D6442}"/>
          </ac:cxnSpMkLst>
        </pc:cxnChg>
        <pc:cxnChg chg="add mod">
          <ac:chgData name="Ahmed Salah ELDin" userId="68850134-226f-4097-a9a8-787fd6814b0e" providerId="ADAL" clId="{2FEA0EB0-E6A8-445F-9012-E91C73CA9135}" dt="2022-11-26T21:31:34.267" v="2003" actId="164"/>
          <ac:cxnSpMkLst>
            <pc:docMk/>
            <pc:sldMk cId="2082575651" sldId="498"/>
            <ac:cxnSpMk id="166" creationId="{781F4617-4E31-B41D-6659-DC48CFE06EB4}"/>
          </ac:cxnSpMkLst>
        </pc:cxnChg>
        <pc:cxnChg chg="add mod">
          <ac:chgData name="Ahmed Salah ELDin" userId="68850134-226f-4097-a9a8-787fd6814b0e" providerId="ADAL" clId="{2FEA0EB0-E6A8-445F-9012-E91C73CA9135}" dt="2022-11-26T21:31:06.256" v="1999" actId="164"/>
          <ac:cxnSpMkLst>
            <pc:docMk/>
            <pc:sldMk cId="2082575651" sldId="498"/>
            <ac:cxnSpMk id="168" creationId="{BDA3278C-9567-953B-C3B9-76E9E5962D1D}"/>
          </ac:cxnSpMkLst>
        </pc:cxnChg>
        <pc:cxnChg chg="add mod topLvl">
          <ac:chgData name="Ahmed Salah ELDin" userId="68850134-226f-4097-a9a8-787fd6814b0e" providerId="ADAL" clId="{2FEA0EB0-E6A8-445F-9012-E91C73CA9135}" dt="2022-11-26T21:33:12.923" v="2013" actId="164"/>
          <ac:cxnSpMkLst>
            <pc:docMk/>
            <pc:sldMk cId="2082575651" sldId="498"/>
            <ac:cxnSpMk id="172" creationId="{9C2AE187-A97B-074A-A8D1-3C89DE067281}"/>
          </ac:cxnSpMkLst>
        </pc:cxnChg>
        <pc:cxnChg chg="add mod">
          <ac:chgData name="Ahmed Salah ELDin" userId="68850134-226f-4097-a9a8-787fd6814b0e" providerId="ADAL" clId="{2FEA0EB0-E6A8-445F-9012-E91C73CA9135}" dt="2022-11-26T21:35:24.138" v="2025" actId="164"/>
          <ac:cxnSpMkLst>
            <pc:docMk/>
            <pc:sldMk cId="2082575651" sldId="498"/>
            <ac:cxnSpMk id="176" creationId="{2E3AD1AC-B8B3-4509-89EE-747714F030A3}"/>
          </ac:cxnSpMkLst>
        </pc:cxnChg>
        <pc:cxnChg chg="add mod">
          <ac:chgData name="Ahmed Salah ELDin" userId="68850134-226f-4097-a9a8-787fd6814b0e" providerId="ADAL" clId="{2FEA0EB0-E6A8-445F-9012-E91C73CA9135}" dt="2022-11-26T21:35:24.138" v="2025" actId="164"/>
          <ac:cxnSpMkLst>
            <pc:docMk/>
            <pc:sldMk cId="2082575651" sldId="498"/>
            <ac:cxnSpMk id="177" creationId="{086C837F-BF46-BA46-0E37-4843F1CBC03E}"/>
          </ac:cxnSpMkLst>
        </pc:cxnChg>
        <pc:cxnChg chg="add mod">
          <ac:chgData name="Ahmed Salah ELDin" userId="68850134-226f-4097-a9a8-787fd6814b0e" providerId="ADAL" clId="{2FEA0EB0-E6A8-445F-9012-E91C73CA9135}" dt="2022-11-26T21:35:24.138" v="2025" actId="164"/>
          <ac:cxnSpMkLst>
            <pc:docMk/>
            <pc:sldMk cId="2082575651" sldId="498"/>
            <ac:cxnSpMk id="179" creationId="{DA28D8E2-9B05-3142-6DA7-DB5B55762845}"/>
          </ac:cxnSpMkLst>
        </pc:cxnChg>
        <pc:cxnChg chg="add mod">
          <ac:chgData name="Ahmed Salah ELDin" userId="68850134-226f-4097-a9a8-787fd6814b0e" providerId="ADAL" clId="{2FEA0EB0-E6A8-445F-9012-E91C73CA9135}" dt="2022-11-26T21:33:40.321" v="2016" actId="164"/>
          <ac:cxnSpMkLst>
            <pc:docMk/>
            <pc:sldMk cId="2082575651" sldId="498"/>
            <ac:cxnSpMk id="181" creationId="{7775C82D-9809-F903-9F4C-FF17E58A940F}"/>
          </ac:cxnSpMkLst>
        </pc:cxnChg>
        <pc:cxnChg chg="add mod">
          <ac:chgData name="Ahmed Salah ELDin" userId="68850134-226f-4097-a9a8-787fd6814b0e" providerId="ADAL" clId="{2FEA0EB0-E6A8-445F-9012-E91C73CA9135}" dt="2022-11-26T21:33:40.321" v="2016" actId="164"/>
          <ac:cxnSpMkLst>
            <pc:docMk/>
            <pc:sldMk cId="2082575651" sldId="498"/>
            <ac:cxnSpMk id="182" creationId="{80F4ED8B-6061-6C3F-482E-CA694F13A110}"/>
          </ac:cxnSpMkLst>
        </pc:cxnChg>
        <pc:cxnChg chg="add mod topLvl">
          <ac:chgData name="Ahmed Salah ELDin" userId="68850134-226f-4097-a9a8-787fd6814b0e" providerId="ADAL" clId="{2FEA0EB0-E6A8-445F-9012-E91C73CA9135}" dt="2022-11-26T21:35:58.534" v="2030" actId="164"/>
          <ac:cxnSpMkLst>
            <pc:docMk/>
            <pc:sldMk cId="2082575651" sldId="498"/>
            <ac:cxnSpMk id="184" creationId="{B4D2351C-FFA5-186A-7CC6-62D72E7C253B}"/>
          </ac:cxnSpMkLst>
        </pc:cxnChg>
        <pc:cxnChg chg="add mod">
          <ac:chgData name="Ahmed Salah ELDin" userId="68850134-226f-4097-a9a8-787fd6814b0e" providerId="ADAL" clId="{2FEA0EB0-E6A8-445F-9012-E91C73CA9135}" dt="2022-11-26T21:31:06.256" v="1999" actId="164"/>
          <ac:cxnSpMkLst>
            <pc:docMk/>
            <pc:sldMk cId="2082575651" sldId="498"/>
            <ac:cxnSpMk id="186" creationId="{CB6773BD-418C-B981-44D5-C532DA57C6D3}"/>
          </ac:cxnSpMkLst>
        </pc:cxnChg>
        <pc:cxnChg chg="add mod topLvl">
          <ac:chgData name="Ahmed Salah ELDin" userId="68850134-226f-4097-a9a8-787fd6814b0e" providerId="ADAL" clId="{2FEA0EB0-E6A8-445F-9012-E91C73CA9135}" dt="2022-11-26T21:35:58.534" v="2030" actId="164"/>
          <ac:cxnSpMkLst>
            <pc:docMk/>
            <pc:sldMk cId="2082575651" sldId="498"/>
            <ac:cxnSpMk id="188" creationId="{71A97B8F-98DF-9EDB-6504-31F3F2AD455A}"/>
          </ac:cxnSpMkLst>
        </pc:cxnChg>
        <pc:cxnChg chg="add mod">
          <ac:chgData name="Ahmed Salah ELDin" userId="68850134-226f-4097-a9a8-787fd6814b0e" providerId="ADAL" clId="{2FEA0EB0-E6A8-445F-9012-E91C73CA9135}" dt="2022-11-26T21:32:25.297" v="2009" actId="164"/>
          <ac:cxnSpMkLst>
            <pc:docMk/>
            <pc:sldMk cId="2082575651" sldId="498"/>
            <ac:cxnSpMk id="189" creationId="{D5DD65C0-B965-F864-9BA9-7D6E7A1168E7}"/>
          </ac:cxnSpMkLst>
        </pc:cxnChg>
        <pc:cxnChg chg="add mod">
          <ac:chgData name="Ahmed Salah ELDin" userId="68850134-226f-4097-a9a8-787fd6814b0e" providerId="ADAL" clId="{2FEA0EB0-E6A8-445F-9012-E91C73CA9135}" dt="2022-11-26T21:32:25.297" v="2009" actId="164"/>
          <ac:cxnSpMkLst>
            <pc:docMk/>
            <pc:sldMk cId="2082575651" sldId="498"/>
            <ac:cxnSpMk id="190" creationId="{38559024-2DC1-1DF7-5741-5745E9EACE95}"/>
          </ac:cxnSpMkLst>
        </pc:cxnChg>
        <pc:cxnChg chg="add mod topLvl">
          <ac:chgData name="Ahmed Salah ELDin" userId="68850134-226f-4097-a9a8-787fd6814b0e" providerId="ADAL" clId="{2FEA0EB0-E6A8-445F-9012-E91C73CA9135}" dt="2022-11-26T21:33:12.923" v="2013" actId="164"/>
          <ac:cxnSpMkLst>
            <pc:docMk/>
            <pc:sldMk cId="2082575651" sldId="498"/>
            <ac:cxnSpMk id="191" creationId="{1A8B529E-2B04-C339-6990-1C914DC9168C}"/>
          </ac:cxnSpMkLst>
        </pc:cxnChg>
      </pc:sldChg>
      <pc:sldChg chg="addSp delSp modSp mod delAnim modAnim">
        <pc:chgData name="Ahmed Salah ELDin" userId="68850134-226f-4097-a9a8-787fd6814b0e" providerId="ADAL" clId="{2FEA0EB0-E6A8-445F-9012-E91C73CA9135}" dt="2022-11-26T19:02:40.758" v="253"/>
        <pc:sldMkLst>
          <pc:docMk/>
          <pc:sldMk cId="860487550" sldId="500"/>
        </pc:sldMkLst>
        <pc:spChg chg="del mod">
          <ac:chgData name="Ahmed Salah ELDin" userId="68850134-226f-4097-a9a8-787fd6814b0e" providerId="ADAL" clId="{2FEA0EB0-E6A8-445F-9012-E91C73CA9135}" dt="2022-11-26T18:59:47.904" v="204" actId="478"/>
          <ac:spMkLst>
            <pc:docMk/>
            <pc:sldMk cId="860487550" sldId="500"/>
            <ac:spMk id="2" creationId="{7EDF8E9F-7477-40C4-8B93-7CEFF71F6618}"/>
          </ac:spMkLst>
        </pc:spChg>
        <pc:spChg chg="mod">
          <ac:chgData name="Ahmed Salah ELDin" userId="68850134-226f-4097-a9a8-787fd6814b0e" providerId="ADAL" clId="{2FEA0EB0-E6A8-445F-9012-E91C73CA9135}" dt="2022-11-26T19:01:19.395" v="242"/>
          <ac:spMkLst>
            <pc:docMk/>
            <pc:sldMk cId="860487550" sldId="500"/>
            <ac:spMk id="3" creationId="{AF23B4CD-FA65-7FC5-E1E6-C7593B7AC565}"/>
          </ac:spMkLst>
        </pc:spChg>
        <pc:spChg chg="add mod">
          <ac:chgData name="Ahmed Salah ELDin" userId="68850134-226f-4097-a9a8-787fd6814b0e" providerId="ADAL" clId="{2FEA0EB0-E6A8-445F-9012-E91C73CA9135}" dt="2022-11-26T19:00:02.438" v="222" actId="113"/>
          <ac:spMkLst>
            <pc:docMk/>
            <pc:sldMk cId="860487550" sldId="500"/>
            <ac:spMk id="7" creationId="{A424691B-3124-09B2-BB04-86C39F396A01}"/>
          </ac:spMkLst>
        </pc:spChg>
        <pc:spChg chg="del">
          <ac:chgData name="Ahmed Salah ELDin" userId="68850134-226f-4097-a9a8-787fd6814b0e" providerId="ADAL" clId="{2FEA0EB0-E6A8-445F-9012-E91C73CA9135}" dt="2022-11-26T19:01:50.302" v="244" actId="478"/>
          <ac:spMkLst>
            <pc:docMk/>
            <pc:sldMk cId="860487550" sldId="500"/>
            <ac:spMk id="8" creationId="{C577E52C-3F81-2A86-350B-7B3F74B1D7AC}"/>
          </ac:spMkLst>
        </pc:spChg>
        <pc:spChg chg="add del mod">
          <ac:chgData name="Ahmed Salah ELDin" userId="68850134-226f-4097-a9a8-787fd6814b0e" providerId="ADAL" clId="{2FEA0EB0-E6A8-445F-9012-E91C73CA9135}" dt="2022-11-26T18:59:50.585" v="206"/>
          <ac:spMkLst>
            <pc:docMk/>
            <pc:sldMk cId="860487550" sldId="500"/>
            <ac:spMk id="9" creationId="{9164BF68-0BC5-548B-B824-87F0D09DEDC8}"/>
          </ac:spMkLst>
        </pc:spChg>
        <pc:spChg chg="add mod">
          <ac:chgData name="Ahmed Salah ELDin" userId="68850134-226f-4097-a9a8-787fd6814b0e" providerId="ADAL" clId="{2FEA0EB0-E6A8-445F-9012-E91C73CA9135}" dt="2022-11-26T19:02:29.576" v="251" actId="164"/>
          <ac:spMkLst>
            <pc:docMk/>
            <pc:sldMk cId="860487550" sldId="500"/>
            <ac:spMk id="10" creationId="{26E6590E-7187-ED09-82E3-1FC7B12B9967}"/>
          </ac:spMkLst>
        </pc:spChg>
        <pc:spChg chg="add mod">
          <ac:chgData name="Ahmed Salah ELDin" userId="68850134-226f-4097-a9a8-787fd6814b0e" providerId="ADAL" clId="{2FEA0EB0-E6A8-445F-9012-E91C73CA9135}" dt="2022-11-26T19:02:29.576" v="251" actId="164"/>
          <ac:spMkLst>
            <pc:docMk/>
            <pc:sldMk cId="860487550" sldId="500"/>
            <ac:spMk id="11" creationId="{C62A0E95-B8C1-118D-E20B-7F4F59A53BBE}"/>
          </ac:spMkLst>
        </pc:spChg>
        <pc:grpChg chg="add mod">
          <ac:chgData name="Ahmed Salah ELDin" userId="68850134-226f-4097-a9a8-787fd6814b0e" providerId="ADAL" clId="{2FEA0EB0-E6A8-445F-9012-E91C73CA9135}" dt="2022-11-26T19:02:29.576" v="251" actId="164"/>
          <ac:grpSpMkLst>
            <pc:docMk/>
            <pc:sldMk cId="860487550" sldId="500"/>
            <ac:grpSpMk id="12" creationId="{FF90A49B-7A0E-72FE-33E8-BF88906E7A38}"/>
          </ac:grpSpMkLst>
        </pc:grpChg>
      </pc:sldChg>
      <pc:sldChg chg="addSp delSp modSp del mod">
        <pc:chgData name="Ahmed Salah ELDin" userId="68850134-226f-4097-a9a8-787fd6814b0e" providerId="ADAL" clId="{2FEA0EB0-E6A8-445F-9012-E91C73CA9135}" dt="2022-11-26T22:02:00.858" v="2040" actId="47"/>
        <pc:sldMkLst>
          <pc:docMk/>
          <pc:sldMk cId="2086938220" sldId="501"/>
        </pc:sldMkLst>
        <pc:spChg chg="del">
          <ac:chgData name="Ahmed Salah ELDin" userId="68850134-226f-4097-a9a8-787fd6814b0e" providerId="ADAL" clId="{2FEA0EB0-E6A8-445F-9012-E91C73CA9135}" dt="2022-11-26T18:57:55.166" v="154" actId="478"/>
          <ac:spMkLst>
            <pc:docMk/>
            <pc:sldMk cId="2086938220" sldId="501"/>
            <ac:spMk id="2" creationId="{28A6AB69-AEC0-8121-AF06-CBCE5B37FDD9}"/>
          </ac:spMkLst>
        </pc:spChg>
        <pc:spChg chg="add del mod">
          <ac:chgData name="Ahmed Salah ELDin" userId="68850134-226f-4097-a9a8-787fd6814b0e" providerId="ADAL" clId="{2FEA0EB0-E6A8-445F-9012-E91C73CA9135}" dt="2022-11-26T18:57:58.853" v="155" actId="478"/>
          <ac:spMkLst>
            <pc:docMk/>
            <pc:sldMk cId="2086938220" sldId="501"/>
            <ac:spMk id="6" creationId="{2DFEFC9E-AC54-1CB0-0E06-686A3B142C21}"/>
          </ac:spMkLst>
        </pc:spChg>
        <pc:spChg chg="add del mod">
          <ac:chgData name="Ahmed Salah ELDin" userId="68850134-226f-4097-a9a8-787fd6814b0e" providerId="ADAL" clId="{2FEA0EB0-E6A8-445F-9012-E91C73CA9135}" dt="2022-11-26T19:00:09.146" v="223" actId="478"/>
          <ac:spMkLst>
            <pc:docMk/>
            <pc:sldMk cId="2086938220" sldId="501"/>
            <ac:spMk id="7" creationId="{485B06B9-E03D-D18A-5F31-1985B6267676}"/>
          </ac:spMkLst>
        </pc:spChg>
        <pc:spChg chg="add mod">
          <ac:chgData name="Ahmed Salah ELDin" userId="68850134-226f-4097-a9a8-787fd6814b0e" providerId="ADAL" clId="{2FEA0EB0-E6A8-445F-9012-E91C73CA9135}" dt="2022-11-26T19:00:10.854" v="224"/>
          <ac:spMkLst>
            <pc:docMk/>
            <pc:sldMk cId="2086938220" sldId="501"/>
            <ac:spMk id="9" creationId="{6931A1C5-4D4D-DB71-A0E8-DC891ED35BC6}"/>
          </ac:spMkLst>
        </pc:spChg>
      </pc:sldChg>
      <pc:sldChg chg="addSp delSp modSp mod modAnim">
        <pc:chgData name="Ahmed Salah ELDin" userId="68850134-226f-4097-a9a8-787fd6814b0e" providerId="ADAL" clId="{2FEA0EB0-E6A8-445F-9012-E91C73CA9135}" dt="2022-11-26T19:25:30.644" v="916"/>
        <pc:sldMkLst>
          <pc:docMk/>
          <pc:sldMk cId="3983636312" sldId="502"/>
        </pc:sldMkLst>
        <pc:spChg chg="del mod">
          <ac:chgData name="Ahmed Salah ELDin" userId="68850134-226f-4097-a9a8-787fd6814b0e" providerId="ADAL" clId="{2FEA0EB0-E6A8-445F-9012-E91C73CA9135}" dt="2022-11-26T18:58:51.787" v="189" actId="478"/>
          <ac:spMkLst>
            <pc:docMk/>
            <pc:sldMk cId="3983636312" sldId="502"/>
            <ac:spMk id="2" creationId="{5245790C-FE27-061D-EA94-D130FB651D07}"/>
          </ac:spMkLst>
        </pc:spChg>
        <pc:spChg chg="add del mod">
          <ac:chgData name="Ahmed Salah ELDin" userId="68850134-226f-4097-a9a8-787fd6814b0e" providerId="ADAL" clId="{2FEA0EB0-E6A8-445F-9012-E91C73CA9135}" dt="2022-11-26T19:00:24.506" v="228" actId="478"/>
          <ac:spMkLst>
            <pc:docMk/>
            <pc:sldMk cId="3983636312" sldId="502"/>
            <ac:spMk id="3" creationId="{68290000-3618-7243-BF31-789CC544C7AB}"/>
          </ac:spMkLst>
        </pc:spChg>
        <pc:spChg chg="mod">
          <ac:chgData name="Ahmed Salah ELDin" userId="68850134-226f-4097-a9a8-787fd6814b0e" providerId="ADAL" clId="{2FEA0EB0-E6A8-445F-9012-E91C73CA9135}" dt="2022-11-26T19:22:31.860" v="815" actId="1035"/>
          <ac:spMkLst>
            <pc:docMk/>
            <pc:sldMk cId="3983636312" sldId="502"/>
            <ac:spMk id="5" creationId="{2FCA8BA4-172A-5AB7-3021-A48AD3A84BD3}"/>
          </ac:spMkLst>
        </pc:spChg>
        <pc:spChg chg="mod">
          <ac:chgData name="Ahmed Salah ELDin" userId="68850134-226f-4097-a9a8-787fd6814b0e" providerId="ADAL" clId="{2FEA0EB0-E6A8-445F-9012-E91C73CA9135}" dt="2022-11-26T19:22:31.860" v="815" actId="1035"/>
          <ac:spMkLst>
            <pc:docMk/>
            <pc:sldMk cId="3983636312" sldId="502"/>
            <ac:spMk id="6" creationId="{A551FD50-F498-724C-8F22-8226B759BC0D}"/>
          </ac:spMkLst>
        </pc:spChg>
        <pc:spChg chg="add del">
          <ac:chgData name="Ahmed Salah ELDin" userId="68850134-226f-4097-a9a8-787fd6814b0e" providerId="ADAL" clId="{2FEA0EB0-E6A8-445F-9012-E91C73CA9135}" dt="2022-11-26T19:00:19.622" v="227" actId="22"/>
          <ac:spMkLst>
            <pc:docMk/>
            <pc:sldMk cId="3983636312" sldId="502"/>
            <ac:spMk id="8" creationId="{2F1D2E98-C0E1-3B10-FCB8-2EFAB766CAA8}"/>
          </ac:spMkLst>
        </pc:spChg>
        <pc:spChg chg="mod">
          <ac:chgData name="Ahmed Salah ELDin" userId="68850134-226f-4097-a9a8-787fd6814b0e" providerId="ADAL" clId="{2FEA0EB0-E6A8-445F-9012-E91C73CA9135}" dt="2022-11-26T19:22:16.209" v="772" actId="14100"/>
          <ac:spMkLst>
            <pc:docMk/>
            <pc:sldMk cId="3983636312" sldId="502"/>
            <ac:spMk id="9" creationId="{1E983CA3-43AE-9D64-77FD-D9765DF7BEC6}"/>
          </ac:spMkLst>
        </pc:spChg>
        <pc:spChg chg="mod">
          <ac:chgData name="Ahmed Salah ELDin" userId="68850134-226f-4097-a9a8-787fd6814b0e" providerId="ADAL" clId="{2FEA0EB0-E6A8-445F-9012-E91C73CA9135}" dt="2022-11-26T19:22:43.748" v="857" actId="1035"/>
          <ac:spMkLst>
            <pc:docMk/>
            <pc:sldMk cId="3983636312" sldId="502"/>
            <ac:spMk id="10" creationId="{82D9ABF5-E72E-C7C0-C5FF-F95761EE5647}"/>
          </ac:spMkLst>
        </pc:spChg>
        <pc:spChg chg="mod">
          <ac:chgData name="Ahmed Salah ELDin" userId="68850134-226f-4097-a9a8-787fd6814b0e" providerId="ADAL" clId="{2FEA0EB0-E6A8-445F-9012-E91C73CA9135}" dt="2022-11-26T19:22:43.748" v="857" actId="1035"/>
          <ac:spMkLst>
            <pc:docMk/>
            <pc:sldMk cId="3983636312" sldId="502"/>
            <ac:spMk id="11" creationId="{EB9DD7F9-4875-D77E-5D5C-F720D176B959}"/>
          </ac:spMkLst>
        </pc:spChg>
        <pc:picChg chg="add mod modCrop">
          <ac:chgData name="Ahmed Salah ELDin" userId="68850134-226f-4097-a9a8-787fd6814b0e" providerId="ADAL" clId="{2FEA0EB0-E6A8-445F-9012-E91C73CA9135}" dt="2022-11-26T19:25:06.035" v="911" actId="1038"/>
          <ac:picMkLst>
            <pc:docMk/>
            <pc:sldMk cId="3983636312" sldId="502"/>
            <ac:picMk id="13" creationId="{E243CA4D-D94B-B82E-142E-0873697DC38B}"/>
          </ac:picMkLst>
        </pc:picChg>
        <pc:picChg chg="add del">
          <ac:chgData name="Ahmed Salah ELDin" userId="68850134-226f-4097-a9a8-787fd6814b0e" providerId="ADAL" clId="{2FEA0EB0-E6A8-445F-9012-E91C73CA9135}" dt="2022-11-26T19:23:27.262" v="865" actId="478"/>
          <ac:picMkLst>
            <pc:docMk/>
            <pc:sldMk cId="3983636312" sldId="502"/>
            <ac:picMk id="15" creationId="{E6C77CFE-D313-5E19-78F0-77C430AFBB23}"/>
          </ac:picMkLst>
        </pc:picChg>
        <pc:picChg chg="add del mod modCrop">
          <ac:chgData name="Ahmed Salah ELDin" userId="68850134-226f-4097-a9a8-787fd6814b0e" providerId="ADAL" clId="{2FEA0EB0-E6A8-445F-9012-E91C73CA9135}" dt="2022-11-26T19:24:25.929" v="871" actId="478"/>
          <ac:picMkLst>
            <pc:docMk/>
            <pc:sldMk cId="3983636312" sldId="502"/>
            <ac:picMk id="17" creationId="{1498011F-6015-3C44-8C1D-E60AB17F8A3A}"/>
          </ac:picMkLst>
        </pc:picChg>
        <pc:picChg chg="add mod modCrop">
          <ac:chgData name="Ahmed Salah ELDin" userId="68850134-226f-4097-a9a8-787fd6814b0e" providerId="ADAL" clId="{2FEA0EB0-E6A8-445F-9012-E91C73CA9135}" dt="2022-11-26T19:25:00.110" v="906" actId="1038"/>
          <ac:picMkLst>
            <pc:docMk/>
            <pc:sldMk cId="3983636312" sldId="502"/>
            <ac:picMk id="19" creationId="{114554B9-FD75-C5ED-7A74-4629DC47EA3C}"/>
          </ac:picMkLst>
        </pc:picChg>
      </pc:sldChg>
      <pc:sldChg chg="addSp delSp modSp mod modClrScheme chgLayout">
        <pc:chgData name="Ahmed Salah ELDin" userId="68850134-226f-4097-a9a8-787fd6814b0e" providerId="ADAL" clId="{2FEA0EB0-E6A8-445F-9012-E91C73CA9135}" dt="2022-11-26T19:14:24.882" v="585" actId="20577"/>
        <pc:sldMkLst>
          <pc:docMk/>
          <pc:sldMk cId="3672903044" sldId="503"/>
        </pc:sldMkLst>
        <pc:spChg chg="del">
          <ac:chgData name="Ahmed Salah ELDin" userId="68850134-226f-4097-a9a8-787fd6814b0e" providerId="ADAL" clId="{2FEA0EB0-E6A8-445F-9012-E91C73CA9135}" dt="2022-11-26T18:59:01.218" v="190" actId="478"/>
          <ac:spMkLst>
            <pc:docMk/>
            <pc:sldMk cId="3672903044" sldId="503"/>
            <ac:spMk id="2" creationId="{644D33FB-B00F-615C-CAB9-076F96C4BB8E}"/>
          </ac:spMkLst>
        </pc:spChg>
        <pc:spChg chg="mod ord">
          <ac:chgData name="Ahmed Salah ELDin" userId="68850134-226f-4097-a9a8-787fd6814b0e" providerId="ADAL" clId="{2FEA0EB0-E6A8-445F-9012-E91C73CA9135}" dt="2022-11-26T19:13:15.682" v="488" actId="20577"/>
          <ac:spMkLst>
            <pc:docMk/>
            <pc:sldMk cId="3672903044" sldId="503"/>
            <ac:spMk id="3" creationId="{EDE8E3D7-19F9-D2BD-4D6B-8C71A20B2C67}"/>
          </ac:spMkLst>
        </pc:spChg>
        <pc:spChg chg="mod ord">
          <ac:chgData name="Ahmed Salah ELDin" userId="68850134-226f-4097-a9a8-787fd6814b0e" providerId="ADAL" clId="{2FEA0EB0-E6A8-445F-9012-E91C73CA9135}" dt="2022-11-26T18:59:28.280" v="203" actId="700"/>
          <ac:spMkLst>
            <pc:docMk/>
            <pc:sldMk cId="3672903044" sldId="503"/>
            <ac:spMk id="4" creationId="{B555EE48-2AEE-BA8A-6CD9-95457957321B}"/>
          </ac:spMkLst>
        </pc:spChg>
        <pc:spChg chg="add del mod">
          <ac:chgData name="Ahmed Salah ELDin" userId="68850134-226f-4097-a9a8-787fd6814b0e" providerId="ADAL" clId="{2FEA0EB0-E6A8-445F-9012-E91C73CA9135}" dt="2022-11-26T18:59:03.686" v="191" actId="478"/>
          <ac:spMkLst>
            <pc:docMk/>
            <pc:sldMk cId="3672903044" sldId="503"/>
            <ac:spMk id="7" creationId="{D4415EE9-F2C4-6EEB-3925-D3933E0EE86D}"/>
          </ac:spMkLst>
        </pc:spChg>
        <pc:spChg chg="add del mod">
          <ac:chgData name="Ahmed Salah ELDin" userId="68850134-226f-4097-a9a8-787fd6814b0e" providerId="ADAL" clId="{2FEA0EB0-E6A8-445F-9012-E91C73CA9135}" dt="2022-11-26T19:00:34.365" v="230" actId="478"/>
          <ac:spMkLst>
            <pc:docMk/>
            <pc:sldMk cId="3672903044" sldId="503"/>
            <ac:spMk id="8" creationId="{0AF8BB59-86F4-6ADB-D98D-E65017DB1745}"/>
          </ac:spMkLst>
        </pc:spChg>
        <pc:spChg chg="add del mod ord">
          <ac:chgData name="Ahmed Salah ELDin" userId="68850134-226f-4097-a9a8-787fd6814b0e" providerId="ADAL" clId="{2FEA0EB0-E6A8-445F-9012-E91C73CA9135}" dt="2022-11-26T18:59:21.064" v="201" actId="700"/>
          <ac:spMkLst>
            <pc:docMk/>
            <pc:sldMk cId="3672903044" sldId="503"/>
            <ac:spMk id="9" creationId="{1F04009A-480C-E7DF-B16C-0C5A8CC85C49}"/>
          </ac:spMkLst>
        </pc:spChg>
        <pc:spChg chg="add mod">
          <ac:chgData name="Ahmed Salah ELDin" userId="68850134-226f-4097-a9a8-787fd6814b0e" providerId="ADAL" clId="{2FEA0EB0-E6A8-445F-9012-E91C73CA9135}" dt="2022-11-26T19:00:48.136" v="238" actId="20577"/>
          <ac:spMkLst>
            <pc:docMk/>
            <pc:sldMk cId="3672903044" sldId="503"/>
            <ac:spMk id="10" creationId="{A0846E03-0007-D195-F37C-988DBDB96E0D}"/>
          </ac:spMkLst>
        </pc:spChg>
        <pc:graphicFrameChg chg="modGraphic">
          <ac:chgData name="Ahmed Salah ELDin" userId="68850134-226f-4097-a9a8-787fd6814b0e" providerId="ADAL" clId="{2FEA0EB0-E6A8-445F-9012-E91C73CA9135}" dt="2022-11-26T19:14:24.882" v="585" actId="20577"/>
          <ac:graphicFrameMkLst>
            <pc:docMk/>
            <pc:sldMk cId="3672903044" sldId="503"/>
            <ac:graphicFrameMk id="5" creationId="{6F996559-E935-52B8-4163-79DC2E34AC0F}"/>
          </ac:graphicFrameMkLst>
        </pc:graphicFrameChg>
      </pc:sldChg>
      <pc:sldChg chg="modSp mod">
        <pc:chgData name="Ahmed Salah ELDin" userId="68850134-226f-4097-a9a8-787fd6814b0e" providerId="ADAL" clId="{2FEA0EB0-E6A8-445F-9012-E91C73CA9135}" dt="2022-11-26T19:59:23.048" v="1280" actId="1076"/>
        <pc:sldMkLst>
          <pc:docMk/>
          <pc:sldMk cId="2384123525" sldId="505"/>
        </pc:sldMkLst>
        <pc:grpChg chg="mod">
          <ac:chgData name="Ahmed Salah ELDin" userId="68850134-226f-4097-a9a8-787fd6814b0e" providerId="ADAL" clId="{2FEA0EB0-E6A8-445F-9012-E91C73CA9135}" dt="2022-11-26T19:59:23.048" v="1280" actId="1076"/>
          <ac:grpSpMkLst>
            <pc:docMk/>
            <pc:sldMk cId="2384123525" sldId="505"/>
            <ac:grpSpMk id="7" creationId="{54CDBF2E-71A8-161B-B467-CA9BB9B96F83}"/>
          </ac:grpSpMkLst>
        </pc:grpChg>
      </pc:sldChg>
      <pc:sldChg chg="modSp mod">
        <pc:chgData name="Ahmed Salah ELDin" userId="68850134-226f-4097-a9a8-787fd6814b0e" providerId="ADAL" clId="{2FEA0EB0-E6A8-445F-9012-E91C73CA9135}" dt="2022-11-26T21:24:15.805" v="1730"/>
        <pc:sldMkLst>
          <pc:docMk/>
          <pc:sldMk cId="2863913853" sldId="506"/>
        </pc:sldMkLst>
        <pc:graphicFrameChg chg="mod modGraphic">
          <ac:chgData name="Ahmed Salah ELDin" userId="68850134-226f-4097-a9a8-787fd6814b0e" providerId="ADAL" clId="{2FEA0EB0-E6A8-445F-9012-E91C73CA9135}" dt="2022-11-26T21:24:15.805" v="1730"/>
          <ac:graphicFrameMkLst>
            <pc:docMk/>
            <pc:sldMk cId="2863913853" sldId="506"/>
            <ac:graphicFrameMk id="9" creationId="{96623C65-4326-CE9D-BDF9-59E130C08BD9}"/>
          </ac:graphicFrameMkLst>
        </pc:graphicFrameChg>
      </pc:sldChg>
      <pc:sldChg chg="modAnim">
        <pc:chgData name="Ahmed Salah ELDin" userId="68850134-226f-4097-a9a8-787fd6814b0e" providerId="ADAL" clId="{2FEA0EB0-E6A8-445F-9012-E91C73CA9135}" dt="2022-11-26T20:15:41.244" v="1344"/>
        <pc:sldMkLst>
          <pc:docMk/>
          <pc:sldMk cId="1153575377" sldId="508"/>
        </pc:sldMkLst>
      </pc:sldChg>
      <pc:sldChg chg="modSp mod modAnim">
        <pc:chgData name="Ahmed Salah ELDin" userId="68850134-226f-4097-a9a8-787fd6814b0e" providerId="ADAL" clId="{2FEA0EB0-E6A8-445F-9012-E91C73CA9135}" dt="2022-11-26T20:16:18.097" v="1348"/>
        <pc:sldMkLst>
          <pc:docMk/>
          <pc:sldMk cId="3105034911" sldId="509"/>
        </pc:sldMkLst>
        <pc:spChg chg="mod">
          <ac:chgData name="Ahmed Salah ELDin" userId="68850134-226f-4097-a9a8-787fd6814b0e" providerId="ADAL" clId="{2FEA0EB0-E6A8-445F-9012-E91C73CA9135}" dt="2022-11-26T20:15:52.927" v="1346" actId="27636"/>
          <ac:spMkLst>
            <pc:docMk/>
            <pc:sldMk cId="3105034911" sldId="509"/>
            <ac:spMk id="3" creationId="{6107E9C2-C031-5ABB-6172-93F9847DB92F}"/>
          </ac:spMkLst>
        </pc:spChg>
      </pc:sldChg>
      <pc:sldChg chg="modAnim">
        <pc:chgData name="Ahmed Salah ELDin" userId="68850134-226f-4097-a9a8-787fd6814b0e" providerId="ADAL" clId="{2FEA0EB0-E6A8-445F-9012-E91C73CA9135}" dt="2022-11-26T20:16:36.318" v="1349"/>
        <pc:sldMkLst>
          <pc:docMk/>
          <pc:sldMk cId="193682866" sldId="510"/>
        </pc:sldMkLst>
      </pc:sldChg>
      <pc:sldChg chg="modAnim">
        <pc:chgData name="Ahmed Salah ELDin" userId="68850134-226f-4097-a9a8-787fd6814b0e" providerId="ADAL" clId="{2FEA0EB0-E6A8-445F-9012-E91C73CA9135}" dt="2022-11-26T20:13:27.465" v="1332"/>
        <pc:sldMkLst>
          <pc:docMk/>
          <pc:sldMk cId="3944907636" sldId="512"/>
        </pc:sldMkLst>
      </pc:sldChg>
      <pc:sldChg chg="modAnim">
        <pc:chgData name="Ahmed Salah ELDin" userId="68850134-226f-4097-a9a8-787fd6814b0e" providerId="ADAL" clId="{2FEA0EB0-E6A8-445F-9012-E91C73CA9135}" dt="2022-11-26T20:13:40.977" v="1333"/>
        <pc:sldMkLst>
          <pc:docMk/>
          <pc:sldMk cId="1102465073" sldId="513"/>
        </pc:sldMkLst>
      </pc:sldChg>
      <pc:sldChg chg="modAnim">
        <pc:chgData name="Ahmed Salah ELDin" userId="68850134-226f-4097-a9a8-787fd6814b0e" providerId="ADAL" clId="{2FEA0EB0-E6A8-445F-9012-E91C73CA9135}" dt="2022-11-26T20:13:55.649" v="1334"/>
        <pc:sldMkLst>
          <pc:docMk/>
          <pc:sldMk cId="2561184816" sldId="514"/>
        </pc:sldMkLst>
      </pc:sldChg>
      <pc:sldChg chg="modSp mod">
        <pc:chgData name="Ahmed Salah ELDin" userId="68850134-226f-4097-a9a8-787fd6814b0e" providerId="ADAL" clId="{2FEA0EB0-E6A8-445F-9012-E91C73CA9135}" dt="2022-11-26T20:14:56.541" v="1342" actId="20577"/>
        <pc:sldMkLst>
          <pc:docMk/>
          <pc:sldMk cId="602645860" sldId="515"/>
        </pc:sldMkLst>
        <pc:spChg chg="mod">
          <ac:chgData name="Ahmed Salah ELDin" userId="68850134-226f-4097-a9a8-787fd6814b0e" providerId="ADAL" clId="{2FEA0EB0-E6A8-445F-9012-E91C73CA9135}" dt="2022-11-26T20:14:56.541" v="1342" actId="20577"/>
          <ac:spMkLst>
            <pc:docMk/>
            <pc:sldMk cId="602645860" sldId="515"/>
            <ac:spMk id="5" creationId="{A859EC15-5BA7-098F-8053-9484711FF91F}"/>
          </ac:spMkLst>
        </pc:spChg>
      </pc:sldChg>
      <pc:sldChg chg="modSp mod">
        <pc:chgData name="Ahmed Salah ELDin" userId="68850134-226f-4097-a9a8-787fd6814b0e" providerId="ADAL" clId="{2FEA0EB0-E6A8-445F-9012-E91C73CA9135}" dt="2022-11-26T20:05:07.220" v="1309" actId="20577"/>
        <pc:sldMkLst>
          <pc:docMk/>
          <pc:sldMk cId="2453113256" sldId="519"/>
        </pc:sldMkLst>
        <pc:spChg chg="mod">
          <ac:chgData name="Ahmed Salah ELDin" userId="68850134-226f-4097-a9a8-787fd6814b0e" providerId="ADAL" clId="{2FEA0EB0-E6A8-445F-9012-E91C73CA9135}" dt="2022-11-26T20:05:07.220" v="1309" actId="20577"/>
          <ac:spMkLst>
            <pc:docMk/>
            <pc:sldMk cId="2453113256" sldId="519"/>
            <ac:spMk id="6" creationId="{00000000-0000-0000-0000-000000000000}"/>
          </ac:spMkLst>
        </pc:spChg>
      </pc:sldChg>
      <pc:sldChg chg="addSp delSp modSp mod modClrScheme chgLayout">
        <pc:chgData name="Ahmed Salah ELDin" userId="68850134-226f-4097-a9a8-787fd6814b0e" providerId="ADAL" clId="{2FEA0EB0-E6A8-445F-9012-E91C73CA9135}" dt="2022-11-26T19:53:43.300" v="1266"/>
        <pc:sldMkLst>
          <pc:docMk/>
          <pc:sldMk cId="2308033127" sldId="523"/>
        </pc:sldMkLst>
        <pc:spChg chg="add del mod ord">
          <ac:chgData name="Ahmed Salah ELDin" userId="68850134-226f-4097-a9a8-787fd6814b0e" providerId="ADAL" clId="{2FEA0EB0-E6A8-445F-9012-E91C73CA9135}" dt="2022-11-26T19:51:43.890" v="1217"/>
          <ac:spMkLst>
            <pc:docMk/>
            <pc:sldMk cId="2308033127" sldId="523"/>
            <ac:spMk id="2" creationId="{BE3E2BCB-09FD-413C-244F-3CEA03A8EA07}"/>
          </ac:spMkLst>
        </pc:spChg>
        <pc:spChg chg="add del mod ord">
          <ac:chgData name="Ahmed Salah ELDin" userId="68850134-226f-4097-a9a8-787fd6814b0e" providerId="ADAL" clId="{2FEA0EB0-E6A8-445F-9012-E91C73CA9135}" dt="2022-11-26T19:52:49.900" v="1237" actId="478"/>
          <ac:spMkLst>
            <pc:docMk/>
            <pc:sldMk cId="2308033127" sldId="523"/>
            <ac:spMk id="3" creationId="{4834069E-D5C0-EF4F-90FA-D9F3A1CAAE20}"/>
          </ac:spMkLst>
        </pc:spChg>
        <pc:spChg chg="mod ord">
          <ac:chgData name="Ahmed Salah ELDin" userId="68850134-226f-4097-a9a8-787fd6814b0e" providerId="ADAL" clId="{2FEA0EB0-E6A8-445F-9012-E91C73CA9135}" dt="2022-11-26T19:51:36.245" v="1215" actId="700"/>
          <ac:spMkLst>
            <pc:docMk/>
            <pc:sldMk cId="2308033127" sldId="523"/>
            <ac:spMk id="4" creationId="{74959A8C-A807-7E56-1AED-0C6DB5582987}"/>
          </ac:spMkLst>
        </pc:spChg>
        <pc:spChg chg="del">
          <ac:chgData name="Ahmed Salah ELDin" userId="68850134-226f-4097-a9a8-787fd6814b0e" providerId="ADAL" clId="{2FEA0EB0-E6A8-445F-9012-E91C73CA9135}" dt="2022-11-26T19:51:41.743" v="1216" actId="478"/>
          <ac:spMkLst>
            <pc:docMk/>
            <pc:sldMk cId="2308033127" sldId="523"/>
            <ac:spMk id="6" creationId="{A5958E97-2F5F-6A17-4527-2AFC0912BE59}"/>
          </ac:spMkLst>
        </pc:spChg>
        <pc:spChg chg="add mod">
          <ac:chgData name="Ahmed Salah ELDin" userId="68850134-226f-4097-a9a8-787fd6814b0e" providerId="ADAL" clId="{2FEA0EB0-E6A8-445F-9012-E91C73CA9135}" dt="2022-11-26T19:51:54.475" v="1226" actId="20577"/>
          <ac:spMkLst>
            <pc:docMk/>
            <pc:sldMk cId="2308033127" sldId="523"/>
            <ac:spMk id="7" creationId="{9ABF81D6-3B1C-F089-9CE5-AC58BC5BAA78}"/>
          </ac:spMkLst>
        </pc:spChg>
        <pc:spChg chg="add mod">
          <ac:chgData name="Ahmed Salah ELDin" userId="68850134-226f-4097-a9a8-787fd6814b0e" providerId="ADAL" clId="{2FEA0EB0-E6A8-445F-9012-E91C73CA9135}" dt="2022-11-26T19:53:43.300" v="1266"/>
          <ac:spMkLst>
            <pc:docMk/>
            <pc:sldMk cId="2308033127" sldId="523"/>
            <ac:spMk id="8" creationId="{4120917D-4518-89C8-7411-05EE64C170AB}"/>
          </ac:spMkLst>
        </pc:spChg>
        <pc:graphicFrameChg chg="mod modGraphic">
          <ac:chgData name="Ahmed Salah ELDin" userId="68850134-226f-4097-a9a8-787fd6814b0e" providerId="ADAL" clId="{2FEA0EB0-E6A8-445F-9012-E91C73CA9135}" dt="2022-11-26T19:53:36.190" v="1264" actId="1036"/>
          <ac:graphicFrameMkLst>
            <pc:docMk/>
            <pc:sldMk cId="2308033127" sldId="523"/>
            <ac:graphicFrameMk id="5" creationId="{7F0846DE-0471-9224-A35E-4C298E15F52C}"/>
          </ac:graphicFrameMkLst>
        </pc:graphicFrameChg>
      </pc:sldChg>
      <pc:sldChg chg="modSp modAnim">
        <pc:chgData name="Ahmed Salah ELDin" userId="68850134-226f-4097-a9a8-787fd6814b0e" providerId="ADAL" clId="{2FEA0EB0-E6A8-445F-9012-E91C73CA9135}" dt="2022-11-26T20:25:29.346" v="1459"/>
        <pc:sldMkLst>
          <pc:docMk/>
          <pc:sldMk cId="3838305160" sldId="525"/>
        </pc:sldMkLst>
        <pc:spChg chg="mod">
          <ac:chgData name="Ahmed Salah ELDin" userId="68850134-226f-4097-a9a8-787fd6814b0e" providerId="ADAL" clId="{2FEA0EB0-E6A8-445F-9012-E91C73CA9135}" dt="2022-11-26T20:24:44.859" v="1456" actId="20577"/>
          <ac:spMkLst>
            <pc:docMk/>
            <pc:sldMk cId="3838305160" sldId="525"/>
            <ac:spMk id="3" creationId="{E04A4131-5D5E-8BCB-2795-7CF5D296AA47}"/>
          </ac:spMkLst>
        </pc:spChg>
      </pc:sldChg>
      <pc:sldChg chg="addSp modSp">
        <pc:chgData name="Ahmed Salah ELDin" userId="68850134-226f-4097-a9a8-787fd6814b0e" providerId="ADAL" clId="{2FEA0EB0-E6A8-445F-9012-E91C73CA9135}" dt="2022-11-26T22:01:28.077" v="2039"/>
        <pc:sldMkLst>
          <pc:docMk/>
          <pc:sldMk cId="2088357834" sldId="528"/>
        </pc:sldMkLst>
        <pc:picChg chg="add mod">
          <ac:chgData name="Ahmed Salah ELDin" userId="68850134-226f-4097-a9a8-787fd6814b0e" providerId="ADAL" clId="{2FEA0EB0-E6A8-445F-9012-E91C73CA9135}" dt="2022-11-26T22:01:28.077" v="2039"/>
          <ac:picMkLst>
            <pc:docMk/>
            <pc:sldMk cId="2088357834" sldId="528"/>
            <ac:picMk id="4" creationId="{DB5D98D7-04BE-931D-D982-034ED4D6E844}"/>
          </ac:picMkLst>
        </pc:picChg>
      </pc:sldChg>
      <pc:sldChg chg="addSp modSp">
        <pc:chgData name="Ahmed Salah ELDin" userId="68850134-226f-4097-a9a8-787fd6814b0e" providerId="ADAL" clId="{2FEA0EB0-E6A8-445F-9012-E91C73CA9135}" dt="2022-11-26T22:02:07.689" v="2041"/>
        <pc:sldMkLst>
          <pc:docMk/>
          <pc:sldMk cId="4211611137" sldId="529"/>
        </pc:sldMkLst>
        <pc:picChg chg="add mod">
          <ac:chgData name="Ahmed Salah ELDin" userId="68850134-226f-4097-a9a8-787fd6814b0e" providerId="ADAL" clId="{2FEA0EB0-E6A8-445F-9012-E91C73CA9135}" dt="2022-11-26T22:02:07.689" v="2041"/>
          <ac:picMkLst>
            <pc:docMk/>
            <pc:sldMk cId="4211611137" sldId="529"/>
            <ac:picMk id="4" creationId="{F2E4F25F-D91C-FBCF-F190-1D0D205F3515}"/>
          </ac:picMkLst>
        </pc:picChg>
      </pc:sldChg>
      <pc:sldChg chg="addSp modSp mod">
        <pc:chgData name="Ahmed Salah ELDin" userId="68850134-226f-4097-a9a8-787fd6814b0e" providerId="ADAL" clId="{2FEA0EB0-E6A8-445F-9012-E91C73CA9135}" dt="2022-11-26T22:03:30.682" v="2049" actId="14100"/>
        <pc:sldMkLst>
          <pc:docMk/>
          <pc:sldMk cId="1835250922" sldId="530"/>
        </pc:sldMkLst>
        <pc:picChg chg="add mod">
          <ac:chgData name="Ahmed Salah ELDin" userId="68850134-226f-4097-a9a8-787fd6814b0e" providerId="ADAL" clId="{2FEA0EB0-E6A8-445F-9012-E91C73CA9135}" dt="2022-11-26T22:03:30.682" v="2049" actId="14100"/>
          <ac:picMkLst>
            <pc:docMk/>
            <pc:sldMk cId="1835250922" sldId="530"/>
            <ac:picMk id="6" creationId="{5037C27A-2432-24FE-AF0E-B6597D62987E}"/>
          </ac:picMkLst>
        </pc:picChg>
      </pc:sldChg>
      <pc:sldChg chg="addSp modSp mod">
        <pc:chgData name="Ahmed Salah ELDin" userId="68850134-226f-4097-a9a8-787fd6814b0e" providerId="ADAL" clId="{2FEA0EB0-E6A8-445F-9012-E91C73CA9135}" dt="2022-11-26T22:03:17.063" v="2048" actId="1076"/>
        <pc:sldMkLst>
          <pc:docMk/>
          <pc:sldMk cId="1556878293" sldId="531"/>
        </pc:sldMkLst>
        <pc:picChg chg="add mod">
          <ac:chgData name="Ahmed Salah ELDin" userId="68850134-226f-4097-a9a8-787fd6814b0e" providerId="ADAL" clId="{2FEA0EB0-E6A8-445F-9012-E91C73CA9135}" dt="2022-11-26T22:03:17.063" v="2048" actId="1076"/>
          <ac:picMkLst>
            <pc:docMk/>
            <pc:sldMk cId="1556878293" sldId="531"/>
            <ac:picMk id="6" creationId="{6FFEFA2F-574E-4FD3-5116-3A3FD9387B6B}"/>
          </ac:picMkLst>
        </pc:picChg>
      </pc:sldChg>
      <pc:sldChg chg="addSp modSp">
        <pc:chgData name="Ahmed Salah ELDin" userId="68850134-226f-4097-a9a8-787fd6814b0e" providerId="ADAL" clId="{2FEA0EB0-E6A8-445F-9012-E91C73CA9135}" dt="2022-11-26T22:03:50.596" v="2050"/>
        <pc:sldMkLst>
          <pc:docMk/>
          <pc:sldMk cId="2478201251" sldId="532"/>
        </pc:sldMkLst>
        <pc:picChg chg="add mod">
          <ac:chgData name="Ahmed Salah ELDin" userId="68850134-226f-4097-a9a8-787fd6814b0e" providerId="ADAL" clId="{2FEA0EB0-E6A8-445F-9012-E91C73CA9135}" dt="2022-11-26T22:03:50.596" v="2050"/>
          <ac:picMkLst>
            <pc:docMk/>
            <pc:sldMk cId="2478201251" sldId="532"/>
            <ac:picMk id="4" creationId="{99A9DA59-E61C-7D8E-0B63-9CC94D9CD181}"/>
          </ac:picMkLst>
        </pc:picChg>
      </pc:sldChg>
      <pc:sldChg chg="addSp modSp">
        <pc:chgData name="Ahmed Salah ELDin" userId="68850134-226f-4097-a9a8-787fd6814b0e" providerId="ADAL" clId="{2FEA0EB0-E6A8-445F-9012-E91C73CA9135}" dt="2022-11-26T22:04:23.524" v="2052"/>
        <pc:sldMkLst>
          <pc:docMk/>
          <pc:sldMk cId="2471775299" sldId="533"/>
        </pc:sldMkLst>
        <pc:picChg chg="add mod">
          <ac:chgData name="Ahmed Salah ELDin" userId="68850134-226f-4097-a9a8-787fd6814b0e" providerId="ADAL" clId="{2FEA0EB0-E6A8-445F-9012-E91C73CA9135}" dt="2022-11-26T22:04:23.524" v="2052"/>
          <ac:picMkLst>
            <pc:docMk/>
            <pc:sldMk cId="2471775299" sldId="533"/>
            <ac:picMk id="4" creationId="{25C371ED-2FB0-ECA0-9A5A-B85490C088B1}"/>
          </ac:picMkLst>
        </pc:picChg>
      </pc:sldChg>
      <pc:sldChg chg="addSp modSp">
        <pc:chgData name="Ahmed Salah ELDin" userId="68850134-226f-4097-a9a8-787fd6814b0e" providerId="ADAL" clId="{2FEA0EB0-E6A8-445F-9012-E91C73CA9135}" dt="2022-11-26T22:04:00.461" v="2051"/>
        <pc:sldMkLst>
          <pc:docMk/>
          <pc:sldMk cId="1801623764" sldId="536"/>
        </pc:sldMkLst>
        <pc:picChg chg="add mod">
          <ac:chgData name="Ahmed Salah ELDin" userId="68850134-226f-4097-a9a8-787fd6814b0e" providerId="ADAL" clId="{2FEA0EB0-E6A8-445F-9012-E91C73CA9135}" dt="2022-11-26T22:04:00.461" v="2051"/>
          <ac:picMkLst>
            <pc:docMk/>
            <pc:sldMk cId="1801623764" sldId="536"/>
            <ac:picMk id="4" creationId="{919C2A46-0600-EC04-B06A-6D0635B0C117}"/>
          </ac:picMkLst>
        </pc:picChg>
      </pc:sldChg>
      <pc:sldChg chg="modSp mod">
        <pc:chgData name="Ahmed Salah ELDin" userId="68850134-226f-4097-a9a8-787fd6814b0e" providerId="ADAL" clId="{2FEA0EB0-E6A8-445F-9012-E91C73CA9135}" dt="2022-11-26T23:21:42.753" v="2079" actId="27636"/>
        <pc:sldMkLst>
          <pc:docMk/>
          <pc:sldMk cId="1011618060" sldId="537"/>
        </pc:sldMkLst>
        <pc:spChg chg="mod">
          <ac:chgData name="Ahmed Salah ELDin" userId="68850134-226f-4097-a9a8-787fd6814b0e" providerId="ADAL" clId="{2FEA0EB0-E6A8-445F-9012-E91C73CA9135}" dt="2022-11-26T23:21:42.753" v="2079" actId="27636"/>
          <ac:spMkLst>
            <pc:docMk/>
            <pc:sldMk cId="1011618060" sldId="537"/>
            <ac:spMk id="3" creationId="{0DAD53D8-971C-9E79-568E-912EDCC7D797}"/>
          </ac:spMkLst>
        </pc:spChg>
      </pc:sldChg>
      <pc:sldChg chg="modSp mod modAnim">
        <pc:chgData name="Ahmed Salah ELDin" userId="68850134-226f-4097-a9a8-787fd6814b0e" providerId="ADAL" clId="{2FEA0EB0-E6A8-445F-9012-E91C73CA9135}" dt="2022-11-26T20:19:58.936" v="1383" actId="2710"/>
        <pc:sldMkLst>
          <pc:docMk/>
          <pc:sldMk cId="937115885" sldId="539"/>
        </pc:sldMkLst>
        <pc:spChg chg="mod">
          <ac:chgData name="Ahmed Salah ELDin" userId="68850134-226f-4097-a9a8-787fd6814b0e" providerId="ADAL" clId="{2FEA0EB0-E6A8-445F-9012-E91C73CA9135}" dt="2022-11-26T20:19:58.936" v="1383" actId="2710"/>
          <ac:spMkLst>
            <pc:docMk/>
            <pc:sldMk cId="937115885" sldId="539"/>
            <ac:spMk id="3" creationId="{0DAD53D8-971C-9E79-568E-912EDCC7D797}"/>
          </ac:spMkLst>
        </pc:spChg>
      </pc:sldChg>
      <pc:sldChg chg="modSp mod modAnim">
        <pc:chgData name="Ahmed Salah ELDin" userId="68850134-226f-4097-a9a8-787fd6814b0e" providerId="ADAL" clId="{2FEA0EB0-E6A8-445F-9012-E91C73CA9135}" dt="2022-11-26T20:21:14.896" v="1397"/>
        <pc:sldMkLst>
          <pc:docMk/>
          <pc:sldMk cId="835289394" sldId="540"/>
        </pc:sldMkLst>
        <pc:spChg chg="mod">
          <ac:chgData name="Ahmed Salah ELDin" userId="68850134-226f-4097-a9a8-787fd6814b0e" providerId="ADAL" clId="{2FEA0EB0-E6A8-445F-9012-E91C73CA9135}" dt="2022-11-26T20:20:32.663" v="1389" actId="14100"/>
          <ac:spMkLst>
            <pc:docMk/>
            <pc:sldMk cId="835289394" sldId="540"/>
            <ac:spMk id="3" creationId="{0DAD53D8-971C-9E79-568E-912EDCC7D797}"/>
          </ac:spMkLst>
        </pc:spChg>
        <pc:spChg chg="mod">
          <ac:chgData name="Ahmed Salah ELDin" userId="68850134-226f-4097-a9a8-787fd6814b0e" providerId="ADAL" clId="{2FEA0EB0-E6A8-445F-9012-E91C73CA9135}" dt="2022-11-26T20:21:00.949" v="1396" actId="14100"/>
          <ac:spMkLst>
            <pc:docMk/>
            <pc:sldMk cId="835289394" sldId="540"/>
            <ac:spMk id="14" creationId="{33C8A5D0-9ED1-E28B-8C69-E38A5E37BF22}"/>
          </ac:spMkLst>
        </pc:spChg>
      </pc:sldChg>
      <pc:sldChg chg="modSp mod">
        <pc:chgData name="Ahmed Salah ELDin" userId="68850134-226f-4097-a9a8-787fd6814b0e" providerId="ADAL" clId="{2FEA0EB0-E6A8-445F-9012-E91C73CA9135}" dt="2022-11-26T21:09:09.342" v="1648" actId="20577"/>
        <pc:sldMkLst>
          <pc:docMk/>
          <pc:sldMk cId="765354439" sldId="541"/>
        </pc:sldMkLst>
        <pc:spChg chg="mod">
          <ac:chgData name="Ahmed Salah ELDin" userId="68850134-226f-4097-a9a8-787fd6814b0e" providerId="ADAL" clId="{2FEA0EB0-E6A8-445F-9012-E91C73CA9135}" dt="2022-11-26T21:09:09.342" v="1648" actId="20577"/>
          <ac:spMkLst>
            <pc:docMk/>
            <pc:sldMk cId="765354439" sldId="541"/>
            <ac:spMk id="2" creationId="{6AEB7CE6-DEC7-A16D-3DE0-C849E7B9F3D4}"/>
          </ac:spMkLst>
        </pc:spChg>
      </pc:sldChg>
      <pc:sldChg chg="modSp mod">
        <pc:chgData name="Ahmed Salah ELDin" userId="68850134-226f-4097-a9a8-787fd6814b0e" providerId="ADAL" clId="{2FEA0EB0-E6A8-445F-9012-E91C73CA9135}" dt="2022-11-26T20:22:52.474" v="1409" actId="20577"/>
        <pc:sldMkLst>
          <pc:docMk/>
          <pc:sldMk cId="4273943201" sldId="542"/>
        </pc:sldMkLst>
        <pc:spChg chg="mod">
          <ac:chgData name="Ahmed Salah ELDin" userId="68850134-226f-4097-a9a8-787fd6814b0e" providerId="ADAL" clId="{2FEA0EB0-E6A8-445F-9012-E91C73CA9135}" dt="2022-11-26T20:22:52.474" v="1409" actId="20577"/>
          <ac:spMkLst>
            <pc:docMk/>
            <pc:sldMk cId="4273943201" sldId="542"/>
            <ac:spMk id="5" creationId="{3C4761C9-1410-DB5C-663E-6408E22B54CC}"/>
          </ac:spMkLst>
        </pc:spChg>
      </pc:sldChg>
      <pc:sldChg chg="modSp mod modAnim">
        <pc:chgData name="Ahmed Salah ELDin" userId="68850134-226f-4097-a9a8-787fd6814b0e" providerId="ADAL" clId="{2FEA0EB0-E6A8-445F-9012-E91C73CA9135}" dt="2022-11-26T20:18:16.815" v="1354"/>
        <pc:sldMkLst>
          <pc:docMk/>
          <pc:sldMk cId="2072634750" sldId="543"/>
        </pc:sldMkLst>
        <pc:spChg chg="mod">
          <ac:chgData name="Ahmed Salah ELDin" userId="68850134-226f-4097-a9a8-787fd6814b0e" providerId="ADAL" clId="{2FEA0EB0-E6A8-445F-9012-E91C73CA9135}" dt="2022-11-26T20:18:03.057" v="1353" actId="27636"/>
          <ac:spMkLst>
            <pc:docMk/>
            <pc:sldMk cId="2072634750" sldId="543"/>
            <ac:spMk id="3" creationId="{0DAD53D8-971C-9E79-568E-912EDCC7D797}"/>
          </ac:spMkLst>
        </pc:spChg>
      </pc:sldChg>
      <pc:sldChg chg="addSp modSp mod modAnim">
        <pc:chgData name="Ahmed Salah ELDin" userId="68850134-226f-4097-a9a8-787fd6814b0e" providerId="ADAL" clId="{2FEA0EB0-E6A8-445F-9012-E91C73CA9135}" dt="2022-11-26T21:01:40.074" v="1574"/>
        <pc:sldMkLst>
          <pc:docMk/>
          <pc:sldMk cId="1305205122" sldId="544"/>
        </pc:sldMkLst>
        <pc:spChg chg="add mod">
          <ac:chgData name="Ahmed Salah ELDin" userId="68850134-226f-4097-a9a8-787fd6814b0e" providerId="ADAL" clId="{2FEA0EB0-E6A8-445F-9012-E91C73CA9135}" dt="2022-11-26T20:57:39.220" v="1546" actId="20577"/>
          <ac:spMkLst>
            <pc:docMk/>
            <pc:sldMk cId="1305205122" sldId="544"/>
            <ac:spMk id="5" creationId="{66ACE9C4-0092-EE71-B746-32006F9263B9}"/>
          </ac:spMkLst>
        </pc:spChg>
        <pc:spChg chg="add mod">
          <ac:chgData name="Ahmed Salah ELDin" userId="68850134-226f-4097-a9a8-787fd6814b0e" providerId="ADAL" clId="{2FEA0EB0-E6A8-445F-9012-E91C73CA9135}" dt="2022-11-26T21:00:01.168" v="1561" actId="1076"/>
          <ac:spMkLst>
            <pc:docMk/>
            <pc:sldMk cId="1305205122" sldId="544"/>
            <ac:spMk id="20" creationId="{B6680720-7B29-40BD-8FE8-D18C8CEB19AE}"/>
          </ac:spMkLst>
        </pc:spChg>
        <pc:spChg chg="add mod">
          <ac:chgData name="Ahmed Salah ELDin" userId="68850134-226f-4097-a9a8-787fd6814b0e" providerId="ADAL" clId="{2FEA0EB0-E6A8-445F-9012-E91C73CA9135}" dt="2022-11-26T21:00:18.802" v="1563" actId="1076"/>
          <ac:spMkLst>
            <pc:docMk/>
            <pc:sldMk cId="1305205122" sldId="544"/>
            <ac:spMk id="22" creationId="{AE0D4C25-532E-0131-9640-95A637DAFC7C}"/>
          </ac:spMkLst>
        </pc:spChg>
        <pc:spChg chg="add mod">
          <ac:chgData name="Ahmed Salah ELDin" userId="68850134-226f-4097-a9a8-787fd6814b0e" providerId="ADAL" clId="{2FEA0EB0-E6A8-445F-9012-E91C73CA9135}" dt="2022-11-26T21:00:51.638" v="1569" actId="208"/>
          <ac:spMkLst>
            <pc:docMk/>
            <pc:sldMk cId="1305205122" sldId="544"/>
            <ac:spMk id="25" creationId="{4D9A9A80-794B-1F43-8ABC-27D46C0FFE4D}"/>
          </ac:spMkLst>
        </pc:spChg>
        <pc:spChg chg="mod">
          <ac:chgData name="Ahmed Salah ELDin" userId="68850134-226f-4097-a9a8-787fd6814b0e" providerId="ADAL" clId="{2FEA0EB0-E6A8-445F-9012-E91C73CA9135}" dt="2022-11-26T20:53:41.340" v="1460" actId="207"/>
          <ac:spMkLst>
            <pc:docMk/>
            <pc:sldMk cId="1305205122" sldId="544"/>
            <ac:spMk id="37" creationId="{07E9C2B0-D9F9-6A64-698E-AD7698A737E0}"/>
          </ac:spMkLst>
        </pc:spChg>
        <pc:spChg chg="mod">
          <ac:chgData name="Ahmed Salah ELDin" userId="68850134-226f-4097-a9a8-787fd6814b0e" providerId="ADAL" clId="{2FEA0EB0-E6A8-445F-9012-E91C73CA9135}" dt="2022-11-26T20:56:43.889" v="1496" actId="20577"/>
          <ac:spMkLst>
            <pc:docMk/>
            <pc:sldMk cId="1305205122" sldId="544"/>
            <ac:spMk id="38" creationId="{E10DC56C-8E3C-E4B4-8884-C1AB98D2D5C5}"/>
          </ac:spMkLst>
        </pc:spChg>
        <pc:cxnChg chg="add mod">
          <ac:chgData name="Ahmed Salah ELDin" userId="68850134-226f-4097-a9a8-787fd6814b0e" providerId="ADAL" clId="{2FEA0EB0-E6A8-445F-9012-E91C73CA9135}" dt="2022-11-26T20:58:30.878" v="1549" actId="693"/>
          <ac:cxnSpMkLst>
            <pc:docMk/>
            <pc:sldMk cId="1305205122" sldId="544"/>
            <ac:cxnSpMk id="8" creationId="{F43D040F-4C57-2C68-626A-A3FDF09219AF}"/>
          </ac:cxnSpMkLst>
        </pc:cxnChg>
        <pc:cxnChg chg="add mod">
          <ac:chgData name="Ahmed Salah ELDin" userId="68850134-226f-4097-a9a8-787fd6814b0e" providerId="ADAL" clId="{2FEA0EB0-E6A8-445F-9012-E91C73CA9135}" dt="2022-11-26T20:59:01.738" v="1555" actId="693"/>
          <ac:cxnSpMkLst>
            <pc:docMk/>
            <pc:sldMk cId="1305205122" sldId="544"/>
            <ac:cxnSpMk id="17" creationId="{AB1EB791-D3F1-5CF6-9EA6-9811E430F9C1}"/>
          </ac:cxnSpMkLst>
        </pc:cxnChg>
      </pc:sldChg>
    </pc:docChg>
  </pc:docChgLst>
  <pc:docChgLst>
    <pc:chgData name="ghada hamed ali" userId="38f0f43b-ab6f-4bfc-a045-210e8668bcdb" providerId="ADAL" clId="{3AC2E8E3-4777-4614-9A63-E2989407DDB4}"/>
    <pc:docChg chg="undo redo custSel addSld delSld modSld sldOrd addSection delSection modSection">
      <pc:chgData name="ghada hamed ali" userId="38f0f43b-ab6f-4bfc-a045-210e8668bcdb" providerId="ADAL" clId="{3AC2E8E3-4777-4614-9A63-E2989407DDB4}" dt="2022-11-25T17:51:39.335" v="9510" actId="20577"/>
      <pc:docMkLst>
        <pc:docMk/>
      </pc:docMkLst>
      <pc:sldChg chg="modSp mod">
        <pc:chgData name="ghada hamed ali" userId="38f0f43b-ab6f-4bfc-a045-210e8668bcdb" providerId="ADAL" clId="{3AC2E8E3-4777-4614-9A63-E2989407DDB4}" dt="2022-11-16T19:13:30.127" v="74" actId="20577"/>
        <pc:sldMkLst>
          <pc:docMk/>
          <pc:sldMk cId="1553194731" sldId="256"/>
        </pc:sldMkLst>
        <pc:spChg chg="mod">
          <ac:chgData name="ghada hamed ali" userId="38f0f43b-ab6f-4bfc-a045-210e8668bcdb" providerId="ADAL" clId="{3AC2E8E3-4777-4614-9A63-E2989407DDB4}" dt="2022-11-16T19:13:30.127" v="74" actId="20577"/>
          <ac:spMkLst>
            <pc:docMk/>
            <pc:sldMk cId="1553194731" sldId="256"/>
            <ac:spMk id="3" creationId="{3A4D10DF-2536-BB92-0FC3-80368303D050}"/>
          </ac:spMkLst>
        </pc:spChg>
      </pc:sldChg>
      <pc:sldChg chg="modSp mod addAnim delAnim modAnim">
        <pc:chgData name="ghada hamed ali" userId="38f0f43b-ab6f-4bfc-a045-210e8668bcdb" providerId="ADAL" clId="{3AC2E8E3-4777-4614-9A63-E2989407DDB4}" dt="2022-11-24T17:12:48.483" v="9275"/>
        <pc:sldMkLst>
          <pc:docMk/>
          <pc:sldMk cId="3835006274" sldId="257"/>
        </pc:sldMkLst>
        <pc:spChg chg="mod">
          <ac:chgData name="ghada hamed ali" userId="38f0f43b-ab6f-4bfc-a045-210e8668bcdb" providerId="ADAL" clId="{3AC2E8E3-4777-4614-9A63-E2989407DDB4}" dt="2022-11-24T17:12:48.483" v="9275"/>
          <ac:spMkLst>
            <pc:docMk/>
            <pc:sldMk cId="3835006274" sldId="257"/>
            <ac:spMk id="3" creationId="{71A8471A-C9D0-5A9A-5A1E-FE77062D3413}"/>
          </ac:spMkLst>
        </pc:spChg>
      </pc:sldChg>
      <pc:sldChg chg="addSp delSp modSp mod modAnim">
        <pc:chgData name="ghada hamed ali" userId="38f0f43b-ab6f-4bfc-a045-210e8668bcdb" providerId="ADAL" clId="{3AC2E8E3-4777-4614-9A63-E2989407DDB4}" dt="2022-11-23T16:22:09.512" v="4837"/>
        <pc:sldMkLst>
          <pc:docMk/>
          <pc:sldMk cId="699320495" sldId="258"/>
        </pc:sldMkLst>
        <pc:spChg chg="mod">
          <ac:chgData name="ghada hamed ali" userId="38f0f43b-ab6f-4bfc-a045-210e8668bcdb" providerId="ADAL" clId="{3AC2E8E3-4777-4614-9A63-E2989407DDB4}" dt="2022-11-18T18:32:24.162" v="525" actId="20577"/>
          <ac:spMkLst>
            <pc:docMk/>
            <pc:sldMk cId="699320495" sldId="258"/>
            <ac:spMk id="2" creationId="{B4112C1C-768E-67BA-CE7E-057E322C6BCD}"/>
          </ac:spMkLst>
        </pc:spChg>
        <pc:spChg chg="add del mod">
          <ac:chgData name="ghada hamed ali" userId="38f0f43b-ab6f-4bfc-a045-210e8668bcdb" providerId="ADAL" clId="{3AC2E8E3-4777-4614-9A63-E2989407DDB4}" dt="2022-11-18T20:09:52.737" v="1347"/>
          <ac:spMkLst>
            <pc:docMk/>
            <pc:sldMk cId="699320495" sldId="258"/>
            <ac:spMk id="3" creationId="{F83BAD3A-29D9-6A89-6A34-718BCFA344D0}"/>
          </ac:spMkLst>
        </pc:spChg>
        <pc:spChg chg="mod">
          <ac:chgData name="ghada hamed ali" userId="38f0f43b-ab6f-4bfc-a045-210e8668bcdb" providerId="ADAL" clId="{3AC2E8E3-4777-4614-9A63-E2989407DDB4}" dt="2022-11-23T16:21:55.100" v="4835" actId="20577"/>
          <ac:spMkLst>
            <pc:docMk/>
            <pc:sldMk cId="699320495" sldId="258"/>
            <ac:spMk id="4" creationId="{FD3C8C65-1369-EE38-B323-45647228EE27}"/>
          </ac:spMkLst>
        </pc:spChg>
      </pc:sldChg>
      <pc:sldChg chg="addSp delSp modSp add mod modAnim">
        <pc:chgData name="ghada hamed ali" userId="38f0f43b-ab6f-4bfc-a045-210e8668bcdb" providerId="ADAL" clId="{3AC2E8E3-4777-4614-9A63-E2989407DDB4}" dt="2022-11-23T16:23:28.953" v="4858" actId="20577"/>
        <pc:sldMkLst>
          <pc:docMk/>
          <pc:sldMk cId="0" sldId="272"/>
        </pc:sldMkLst>
        <pc:spChg chg="add mod">
          <ac:chgData name="ghada hamed ali" userId="38f0f43b-ab6f-4bfc-a045-210e8668bcdb" providerId="ADAL" clId="{3AC2E8E3-4777-4614-9A63-E2989407DDB4}" dt="2022-11-23T14:59:02.946" v="4445" actId="1076"/>
          <ac:spMkLst>
            <pc:docMk/>
            <pc:sldMk cId="0" sldId="272"/>
            <ac:spMk id="3" creationId="{EE03E8C6-A873-CEDB-7041-D43DB8D4207F}"/>
          </ac:spMkLst>
        </pc:spChg>
        <pc:spChg chg="mod">
          <ac:chgData name="ghada hamed ali" userId="38f0f43b-ab6f-4bfc-a045-210e8668bcdb" providerId="ADAL" clId="{3AC2E8E3-4777-4614-9A63-E2989407DDB4}" dt="2022-11-23T16:23:28.953" v="4858" actId="20577"/>
          <ac:spMkLst>
            <pc:docMk/>
            <pc:sldMk cId="0" sldId="272"/>
            <ac:spMk id="537" creationId="{00000000-0000-0000-0000-000000000000}"/>
          </ac:spMkLst>
        </pc:spChg>
        <pc:spChg chg="del">
          <ac:chgData name="ghada hamed ali" userId="38f0f43b-ab6f-4bfc-a045-210e8668bcdb" providerId="ADAL" clId="{3AC2E8E3-4777-4614-9A63-E2989407DDB4}" dt="2022-11-18T19:58:05.807" v="1007" actId="478"/>
          <ac:spMkLst>
            <pc:docMk/>
            <pc:sldMk cId="0" sldId="272"/>
            <ac:spMk id="538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18T19:58:28.581" v="1012" actId="1076"/>
          <ac:spMkLst>
            <pc:docMk/>
            <pc:sldMk cId="0" sldId="272"/>
            <ac:spMk id="562" creationId="{00000000-0000-0000-0000-000000000000}"/>
          </ac:spMkLst>
        </pc:spChg>
        <pc:grpChg chg="mod">
          <ac:chgData name="ghada hamed ali" userId="38f0f43b-ab6f-4bfc-a045-210e8668bcdb" providerId="ADAL" clId="{3AC2E8E3-4777-4614-9A63-E2989407DDB4}" dt="2022-11-23T14:51:46.892" v="4416" actId="1076"/>
          <ac:grpSpMkLst>
            <pc:docMk/>
            <pc:sldMk cId="0" sldId="272"/>
            <ac:grpSpMk id="539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4:51:46.892" v="4416" actId="1076"/>
          <ac:grpSpMkLst>
            <pc:docMk/>
            <pc:sldMk cId="0" sldId="272"/>
            <ac:grpSpMk id="563" creationId="{00000000-0000-0000-0000-000000000000}"/>
          </ac:grpSpMkLst>
        </pc:grpChg>
      </pc:sldChg>
      <pc:sldChg chg="addSp delSp modSp add mod delAnim modAnim">
        <pc:chgData name="ghada hamed ali" userId="38f0f43b-ab6f-4bfc-a045-210e8668bcdb" providerId="ADAL" clId="{3AC2E8E3-4777-4614-9A63-E2989407DDB4}" dt="2022-11-23T16:23:15.127" v="4855" actId="20577"/>
        <pc:sldMkLst>
          <pc:docMk/>
          <pc:sldMk cId="0" sldId="273"/>
        </pc:sldMkLst>
        <pc:spChg chg="add mod">
          <ac:chgData name="ghada hamed ali" userId="38f0f43b-ab6f-4bfc-a045-210e8668bcdb" providerId="ADAL" clId="{3AC2E8E3-4777-4614-9A63-E2989407DDB4}" dt="2022-11-23T16:23:15.127" v="4855" actId="20577"/>
          <ac:spMkLst>
            <pc:docMk/>
            <pc:sldMk cId="0" sldId="273"/>
            <ac:spMk id="2" creationId="{0BB76DB4-9555-81C3-0CF5-715BE4C5A281}"/>
          </ac:spMkLst>
        </pc:spChg>
        <pc:spChg chg="add del mod">
          <ac:chgData name="ghada hamed ali" userId="38f0f43b-ab6f-4bfc-a045-210e8668bcdb" providerId="ADAL" clId="{3AC2E8E3-4777-4614-9A63-E2989407DDB4}" dt="2022-11-18T20:11:35.073" v="1369" actId="478"/>
          <ac:spMkLst>
            <pc:docMk/>
            <pc:sldMk cId="0" sldId="273"/>
            <ac:spMk id="4" creationId="{52AA5C58-BE88-7DF4-EBAF-C8396B7AE7C6}"/>
          </ac:spMkLst>
        </pc:spChg>
        <pc:spChg chg="add del mod">
          <ac:chgData name="ghada hamed ali" userId="38f0f43b-ab6f-4bfc-a045-210e8668bcdb" providerId="ADAL" clId="{3AC2E8E3-4777-4614-9A63-E2989407DDB4}" dt="2022-11-23T14:50:09.931" v="4415" actId="478"/>
          <ac:spMkLst>
            <pc:docMk/>
            <pc:sldMk cId="0" sldId="273"/>
            <ac:spMk id="6" creationId="{9B701EA1-B81A-91DD-81B4-0D015F7AD2EC}"/>
          </ac:spMkLst>
        </pc:spChg>
        <pc:spChg chg="add mod">
          <ac:chgData name="ghada hamed ali" userId="38f0f43b-ab6f-4bfc-a045-210e8668bcdb" providerId="ADAL" clId="{3AC2E8E3-4777-4614-9A63-E2989407DDB4}" dt="2022-11-23T15:48:04.911" v="4675" actId="1076"/>
          <ac:spMkLst>
            <pc:docMk/>
            <pc:sldMk cId="0" sldId="273"/>
            <ac:spMk id="9" creationId="{CC7D3F27-FE7B-A3F4-D543-8764EE68C8ED}"/>
          </ac:spMkLst>
        </pc:spChg>
        <pc:spChg chg="add mod">
          <ac:chgData name="ghada hamed ali" userId="38f0f43b-ab6f-4bfc-a045-210e8668bcdb" providerId="ADAL" clId="{3AC2E8E3-4777-4614-9A63-E2989407DDB4}" dt="2022-11-23T15:48:08.980" v="4676" actId="1076"/>
          <ac:spMkLst>
            <pc:docMk/>
            <pc:sldMk cId="0" sldId="273"/>
            <ac:spMk id="11" creationId="{E77BB9CD-8088-4996-28CE-3A103A02ACD4}"/>
          </ac:spMkLst>
        </pc:spChg>
        <pc:spChg chg="add mod">
          <ac:chgData name="ghada hamed ali" userId="38f0f43b-ab6f-4bfc-a045-210e8668bcdb" providerId="ADAL" clId="{3AC2E8E3-4777-4614-9A63-E2989407DDB4}" dt="2022-11-23T15:47:37.967" v="4671" actId="1076"/>
          <ac:spMkLst>
            <pc:docMk/>
            <pc:sldMk cId="0" sldId="273"/>
            <ac:spMk id="12" creationId="{F5441456-B589-CAEC-A2FB-1EBBA5427B1B}"/>
          </ac:spMkLst>
        </pc:spChg>
        <pc:spChg chg="del mod">
          <ac:chgData name="ghada hamed ali" userId="38f0f43b-ab6f-4bfc-a045-210e8668bcdb" providerId="ADAL" clId="{3AC2E8E3-4777-4614-9A63-E2989407DDB4}" dt="2022-11-18T20:03:07.945" v="1167" actId="478"/>
          <ac:spMkLst>
            <pc:docMk/>
            <pc:sldMk cId="0" sldId="273"/>
            <ac:spMk id="594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5:48:01.320" v="4674" actId="1076"/>
          <ac:spMkLst>
            <pc:docMk/>
            <pc:sldMk cId="0" sldId="273"/>
            <ac:spMk id="595" creationId="{00000000-0000-0000-0000-000000000000}"/>
          </ac:spMkLst>
        </pc:spChg>
        <pc:spChg chg="del mod">
          <ac:chgData name="ghada hamed ali" userId="38f0f43b-ab6f-4bfc-a045-210e8668bcdb" providerId="ADAL" clId="{3AC2E8E3-4777-4614-9A63-E2989407DDB4}" dt="2022-11-23T15:27:44.219" v="4448" actId="478"/>
          <ac:spMkLst>
            <pc:docMk/>
            <pc:sldMk cId="0" sldId="273"/>
            <ac:spMk id="596" creationId="{00000000-0000-0000-0000-000000000000}"/>
          </ac:spMkLst>
        </pc:spChg>
        <pc:spChg chg="del mod">
          <ac:chgData name="ghada hamed ali" userId="38f0f43b-ab6f-4bfc-a045-210e8668bcdb" providerId="ADAL" clId="{3AC2E8E3-4777-4614-9A63-E2989407DDB4}" dt="2022-11-23T14:40:06.033" v="4393" actId="478"/>
          <ac:spMkLst>
            <pc:docMk/>
            <pc:sldMk cId="0" sldId="273"/>
            <ac:spMk id="597" creationId="{00000000-0000-0000-0000-000000000000}"/>
          </ac:spMkLst>
        </pc:spChg>
        <pc:spChg chg="del mod">
          <ac:chgData name="ghada hamed ali" userId="38f0f43b-ab6f-4bfc-a045-210e8668bcdb" providerId="ADAL" clId="{3AC2E8E3-4777-4614-9A63-E2989407DDB4}" dt="2022-11-23T14:40:11.717" v="4394" actId="478"/>
          <ac:spMkLst>
            <pc:docMk/>
            <pc:sldMk cId="0" sldId="273"/>
            <ac:spMk id="598" creationId="{00000000-0000-0000-0000-000000000000}"/>
          </ac:spMkLst>
        </pc:spChg>
        <pc:graphicFrameChg chg="add del mod modGraphic">
          <ac:chgData name="ghada hamed ali" userId="38f0f43b-ab6f-4bfc-a045-210e8668bcdb" providerId="ADAL" clId="{3AC2E8E3-4777-4614-9A63-E2989407DDB4}" dt="2022-11-23T14:50:04.699" v="4414" actId="478"/>
          <ac:graphicFrameMkLst>
            <pc:docMk/>
            <pc:sldMk cId="0" sldId="273"/>
            <ac:graphicFrameMk id="5" creationId="{E86A46BC-1C58-BE70-29EA-067BBD6CCEEF}"/>
          </ac:graphicFrameMkLst>
        </pc:graphicFrameChg>
      </pc:sldChg>
      <pc:sldChg chg="modSp modAnim">
        <pc:chgData name="ghada hamed ali" userId="38f0f43b-ab6f-4bfc-a045-210e8668bcdb" providerId="ADAL" clId="{3AC2E8E3-4777-4614-9A63-E2989407DDB4}" dt="2022-11-23T15:48:36.291" v="4694" actId="20577"/>
        <pc:sldMkLst>
          <pc:docMk/>
          <pc:sldMk cId="0" sldId="281"/>
        </pc:sldMkLst>
        <pc:spChg chg="mod">
          <ac:chgData name="ghada hamed ali" userId="38f0f43b-ab6f-4bfc-a045-210e8668bcdb" providerId="ADAL" clId="{3AC2E8E3-4777-4614-9A63-E2989407DDB4}" dt="2022-11-23T15:48:36.291" v="4694" actId="20577"/>
          <ac:spMkLst>
            <pc:docMk/>
            <pc:sldMk cId="0" sldId="281"/>
            <ac:spMk id="3" creationId="{00000000-0000-0000-0000-000000000000}"/>
          </ac:spMkLst>
        </pc:spChg>
      </pc:sldChg>
      <pc:sldChg chg="modSp mod modAnim">
        <pc:chgData name="ghada hamed ali" userId="38f0f43b-ab6f-4bfc-a045-210e8668bcdb" providerId="ADAL" clId="{3AC2E8E3-4777-4614-9A63-E2989407DDB4}" dt="2022-11-25T17:51:39.335" v="9510" actId="20577"/>
        <pc:sldMkLst>
          <pc:docMk/>
          <pc:sldMk cId="959200356" sldId="282"/>
        </pc:sldMkLst>
        <pc:spChg chg="mod">
          <ac:chgData name="ghada hamed ali" userId="38f0f43b-ab6f-4bfc-a045-210e8668bcdb" providerId="ADAL" clId="{3AC2E8E3-4777-4614-9A63-E2989407DDB4}" dt="2022-11-25T17:51:39.335" v="9510" actId="20577"/>
          <ac:spMkLst>
            <pc:docMk/>
            <pc:sldMk cId="959200356" sldId="282"/>
            <ac:spMk id="5" creationId="{27335058-C1A0-1850-8421-8E9CCB877474}"/>
          </ac:spMkLst>
        </pc:spChg>
        <pc:spChg chg="mod">
          <ac:chgData name="ghada hamed ali" userId="38f0f43b-ab6f-4bfc-a045-210e8668bcdb" providerId="ADAL" clId="{3AC2E8E3-4777-4614-9A63-E2989407DDB4}" dt="2022-11-23T15:59:05.546" v="4757" actId="1036"/>
          <ac:spMkLst>
            <pc:docMk/>
            <pc:sldMk cId="959200356" sldId="282"/>
            <ac:spMk id="6" creationId="{8CAA3D32-FF05-983F-4278-034AFF650CAE}"/>
          </ac:spMkLst>
        </pc:spChg>
      </pc:sldChg>
      <pc:sldChg chg="delSp modSp add mod">
        <pc:chgData name="ghada hamed ali" userId="38f0f43b-ab6f-4bfc-a045-210e8668bcdb" providerId="ADAL" clId="{3AC2E8E3-4777-4614-9A63-E2989407DDB4}" dt="2022-11-23T17:07:15.298" v="5091" actId="1076"/>
        <pc:sldMkLst>
          <pc:docMk/>
          <pc:sldMk cId="0" sldId="287"/>
        </pc:sldMkLst>
        <pc:spChg chg="mod">
          <ac:chgData name="ghada hamed ali" userId="38f0f43b-ab6f-4bfc-a045-210e8668bcdb" providerId="ADAL" clId="{3AC2E8E3-4777-4614-9A63-E2989407DDB4}" dt="2022-11-23T17:07:15.298" v="5091" actId="1076"/>
          <ac:spMkLst>
            <pc:docMk/>
            <pc:sldMk cId="0" sldId="287"/>
            <ac:spMk id="650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7:06:32.159" v="5073" actId="14100"/>
          <ac:spMkLst>
            <pc:docMk/>
            <pc:sldMk cId="0" sldId="287"/>
            <ac:spMk id="651" creationId="{00000000-0000-0000-0000-000000000000}"/>
          </ac:spMkLst>
        </pc:spChg>
        <pc:spChg chg="del">
          <ac:chgData name="ghada hamed ali" userId="38f0f43b-ab6f-4bfc-a045-210e8668bcdb" providerId="ADAL" clId="{3AC2E8E3-4777-4614-9A63-E2989407DDB4}" dt="2022-11-18T18:47:20.532" v="666" actId="478"/>
          <ac:spMkLst>
            <pc:docMk/>
            <pc:sldMk cId="0" sldId="287"/>
            <ac:spMk id="654" creationId="{00000000-0000-0000-0000-000000000000}"/>
          </ac:spMkLst>
        </pc:spChg>
        <pc:picChg chg="mod">
          <ac:chgData name="ghada hamed ali" userId="38f0f43b-ab6f-4bfc-a045-210e8668bcdb" providerId="ADAL" clId="{3AC2E8E3-4777-4614-9A63-E2989407DDB4}" dt="2022-11-23T17:06:18.120" v="5071" actId="1076"/>
          <ac:picMkLst>
            <pc:docMk/>
            <pc:sldMk cId="0" sldId="287"/>
            <ac:picMk id="653" creationId="{00000000-0000-0000-0000-000000000000}"/>
          </ac:picMkLst>
        </pc:picChg>
      </pc:sldChg>
      <pc:sldChg chg="delSp modSp add mod">
        <pc:chgData name="ghada hamed ali" userId="38f0f43b-ab6f-4bfc-a045-210e8668bcdb" providerId="ADAL" clId="{3AC2E8E3-4777-4614-9A63-E2989407DDB4}" dt="2022-11-23T17:41:34.036" v="5124" actId="14100"/>
        <pc:sldMkLst>
          <pc:docMk/>
          <pc:sldMk cId="0" sldId="288"/>
        </pc:sldMkLst>
        <pc:spChg chg="mod">
          <ac:chgData name="ghada hamed ali" userId="38f0f43b-ab6f-4bfc-a045-210e8668bcdb" providerId="ADAL" clId="{3AC2E8E3-4777-4614-9A63-E2989407DDB4}" dt="2022-11-23T17:41:34.036" v="5124" actId="14100"/>
          <ac:spMkLst>
            <pc:docMk/>
            <pc:sldMk cId="0" sldId="288"/>
            <ac:spMk id="655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18T18:49:46.974" v="701" actId="1076"/>
          <ac:spMkLst>
            <pc:docMk/>
            <pc:sldMk cId="0" sldId="288"/>
            <ac:spMk id="656" creationId="{00000000-0000-0000-0000-000000000000}"/>
          </ac:spMkLst>
        </pc:spChg>
        <pc:spChg chg="del mod">
          <ac:chgData name="ghada hamed ali" userId="38f0f43b-ab6f-4bfc-a045-210e8668bcdb" providerId="ADAL" clId="{3AC2E8E3-4777-4614-9A63-E2989407DDB4}" dt="2022-11-18T18:48:16.381" v="678" actId="478"/>
          <ac:spMkLst>
            <pc:docMk/>
            <pc:sldMk cId="0" sldId="288"/>
            <ac:spMk id="657" creationId="{00000000-0000-0000-0000-000000000000}"/>
          </ac:spMkLst>
        </pc:spChg>
      </pc:sldChg>
      <pc:sldChg chg="addSp delSp modSp add mod">
        <pc:chgData name="ghada hamed ali" userId="38f0f43b-ab6f-4bfc-a045-210e8668bcdb" providerId="ADAL" clId="{3AC2E8E3-4777-4614-9A63-E2989407DDB4}" dt="2022-11-23T17:41:57.903" v="5126" actId="20577"/>
        <pc:sldMkLst>
          <pc:docMk/>
          <pc:sldMk cId="0" sldId="289"/>
        </pc:sldMkLst>
        <pc:spChg chg="add mod">
          <ac:chgData name="ghada hamed ali" userId="38f0f43b-ab6f-4bfc-a045-210e8668bcdb" providerId="ADAL" clId="{3AC2E8E3-4777-4614-9A63-E2989407DDB4}" dt="2022-11-23T17:41:57.903" v="5126" actId="20577"/>
          <ac:spMkLst>
            <pc:docMk/>
            <pc:sldMk cId="0" sldId="289"/>
            <ac:spMk id="3" creationId="{7EE6D808-3240-C00A-E948-F9212C817E57}"/>
          </ac:spMkLst>
        </pc:spChg>
        <pc:spChg chg="del">
          <ac:chgData name="ghada hamed ali" userId="38f0f43b-ab6f-4bfc-a045-210e8668bcdb" providerId="ADAL" clId="{3AC2E8E3-4777-4614-9A63-E2989407DDB4}" dt="2022-11-18T18:48:35.408" v="680" actId="478"/>
          <ac:spMkLst>
            <pc:docMk/>
            <pc:sldMk cId="0" sldId="289"/>
            <ac:spMk id="658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18T18:48:46.831" v="684" actId="14100"/>
          <ac:spMkLst>
            <pc:docMk/>
            <pc:sldMk cId="0" sldId="289"/>
            <ac:spMk id="659" creationId="{00000000-0000-0000-0000-000000000000}"/>
          </ac:spMkLst>
        </pc:spChg>
        <pc:spChg chg="del">
          <ac:chgData name="ghada hamed ali" userId="38f0f43b-ab6f-4bfc-a045-210e8668bcdb" providerId="ADAL" clId="{3AC2E8E3-4777-4614-9A63-E2989407DDB4}" dt="2022-11-18T20:16:24.459" v="1442" actId="478"/>
          <ac:spMkLst>
            <pc:docMk/>
            <pc:sldMk cId="0" sldId="289"/>
            <ac:spMk id="660" creationId="{00000000-0000-0000-0000-000000000000}"/>
          </ac:spMkLst>
        </pc:spChg>
      </pc:sldChg>
      <pc:sldChg chg="addSp delSp modSp add mod">
        <pc:chgData name="ghada hamed ali" userId="38f0f43b-ab6f-4bfc-a045-210e8668bcdb" providerId="ADAL" clId="{3AC2E8E3-4777-4614-9A63-E2989407DDB4}" dt="2022-11-23T17:42:04.262" v="5127"/>
        <pc:sldMkLst>
          <pc:docMk/>
          <pc:sldMk cId="0" sldId="290"/>
        </pc:sldMkLst>
        <pc:spChg chg="add mod">
          <ac:chgData name="ghada hamed ali" userId="38f0f43b-ab6f-4bfc-a045-210e8668bcdb" providerId="ADAL" clId="{3AC2E8E3-4777-4614-9A63-E2989407DDB4}" dt="2022-11-23T17:42:04.262" v="5127"/>
          <ac:spMkLst>
            <pc:docMk/>
            <pc:sldMk cId="0" sldId="290"/>
            <ac:spMk id="3" creationId="{4F9D2DB3-B263-D71C-9961-3F3C9D2BE0A6}"/>
          </ac:spMkLst>
        </pc:spChg>
        <pc:spChg chg="del">
          <ac:chgData name="ghada hamed ali" userId="38f0f43b-ab6f-4bfc-a045-210e8668bcdb" providerId="ADAL" clId="{3AC2E8E3-4777-4614-9A63-E2989407DDB4}" dt="2022-11-18T18:48:57.559" v="685" actId="478"/>
          <ac:spMkLst>
            <pc:docMk/>
            <pc:sldMk cId="0" sldId="290"/>
            <ac:spMk id="661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18T18:49:03.221" v="687" actId="14100"/>
          <ac:spMkLst>
            <pc:docMk/>
            <pc:sldMk cId="0" sldId="290"/>
            <ac:spMk id="662" creationId="{00000000-0000-0000-0000-000000000000}"/>
          </ac:spMkLst>
        </pc:spChg>
        <pc:spChg chg="del">
          <ac:chgData name="ghada hamed ali" userId="38f0f43b-ab6f-4bfc-a045-210e8668bcdb" providerId="ADAL" clId="{3AC2E8E3-4777-4614-9A63-E2989407DDB4}" dt="2022-11-18T20:16:21.465" v="1441" actId="478"/>
          <ac:spMkLst>
            <pc:docMk/>
            <pc:sldMk cId="0" sldId="290"/>
            <ac:spMk id="663" creationId="{00000000-0000-0000-0000-000000000000}"/>
          </ac:spMkLst>
        </pc:spChg>
      </pc:sldChg>
      <pc:sldChg chg="addSp delSp modSp add mod">
        <pc:chgData name="ghada hamed ali" userId="38f0f43b-ab6f-4bfc-a045-210e8668bcdb" providerId="ADAL" clId="{3AC2E8E3-4777-4614-9A63-E2989407DDB4}" dt="2022-11-23T17:42:07.664" v="5128"/>
        <pc:sldMkLst>
          <pc:docMk/>
          <pc:sldMk cId="0" sldId="291"/>
        </pc:sldMkLst>
        <pc:spChg chg="add mod">
          <ac:chgData name="ghada hamed ali" userId="38f0f43b-ab6f-4bfc-a045-210e8668bcdb" providerId="ADAL" clId="{3AC2E8E3-4777-4614-9A63-E2989407DDB4}" dt="2022-11-23T17:42:07.664" v="5128"/>
          <ac:spMkLst>
            <pc:docMk/>
            <pc:sldMk cId="0" sldId="291"/>
            <ac:spMk id="3" creationId="{9B38CC39-9D90-A242-CAFC-1EB78BA9DC77}"/>
          </ac:spMkLst>
        </pc:spChg>
        <pc:spChg chg="del">
          <ac:chgData name="ghada hamed ali" userId="38f0f43b-ab6f-4bfc-a045-210e8668bcdb" providerId="ADAL" clId="{3AC2E8E3-4777-4614-9A63-E2989407DDB4}" dt="2022-11-18T18:50:35.069" v="710" actId="478"/>
          <ac:spMkLst>
            <pc:docMk/>
            <pc:sldMk cId="0" sldId="291"/>
            <ac:spMk id="664" creationId="{00000000-0000-0000-0000-000000000000}"/>
          </ac:spMkLst>
        </pc:spChg>
        <pc:spChg chg="del">
          <ac:chgData name="ghada hamed ali" userId="38f0f43b-ab6f-4bfc-a045-210e8668bcdb" providerId="ADAL" clId="{3AC2E8E3-4777-4614-9A63-E2989407DDB4}" dt="2022-11-18T20:16:18.424" v="1440" actId="478"/>
          <ac:spMkLst>
            <pc:docMk/>
            <pc:sldMk cId="0" sldId="291"/>
            <ac:spMk id="665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1T20:55:31.333" v="1711" actId="20577"/>
          <ac:spMkLst>
            <pc:docMk/>
            <pc:sldMk cId="0" sldId="291"/>
            <ac:spMk id="671" creationId="{00000000-0000-0000-0000-000000000000}"/>
          </ac:spMkLst>
        </pc:spChg>
      </pc:sldChg>
      <pc:sldChg chg="addSp delSp modSp add mod delAnim modAnim">
        <pc:chgData name="ghada hamed ali" userId="38f0f43b-ab6f-4bfc-a045-210e8668bcdb" providerId="ADAL" clId="{3AC2E8E3-4777-4614-9A63-E2989407DDB4}" dt="2022-11-23T17:42:10.243" v="5129"/>
        <pc:sldMkLst>
          <pc:docMk/>
          <pc:sldMk cId="0" sldId="292"/>
        </pc:sldMkLst>
        <pc:spChg chg="add mod">
          <ac:chgData name="ghada hamed ali" userId="38f0f43b-ab6f-4bfc-a045-210e8668bcdb" providerId="ADAL" clId="{3AC2E8E3-4777-4614-9A63-E2989407DDB4}" dt="2022-11-23T17:42:10.243" v="5129"/>
          <ac:spMkLst>
            <pc:docMk/>
            <pc:sldMk cId="0" sldId="292"/>
            <ac:spMk id="3" creationId="{AF495D06-67D3-6C57-46BF-716CB52F1AE5}"/>
          </ac:spMkLst>
        </pc:spChg>
        <pc:spChg chg="mod">
          <ac:chgData name="ghada hamed ali" userId="38f0f43b-ab6f-4bfc-a045-210e8668bcdb" providerId="ADAL" clId="{3AC2E8E3-4777-4614-9A63-E2989407DDB4}" dt="2022-11-18T19:46:08.642" v="724" actId="14100"/>
          <ac:spMkLst>
            <pc:docMk/>
            <pc:sldMk cId="0" sldId="292"/>
            <ac:spMk id="693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18T19:55:14.196" v="973" actId="20577"/>
          <ac:spMkLst>
            <pc:docMk/>
            <pc:sldMk cId="0" sldId="292"/>
            <ac:spMk id="694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18T19:55:53.568" v="999" actId="20577"/>
          <ac:spMkLst>
            <pc:docMk/>
            <pc:sldMk cId="0" sldId="292"/>
            <ac:spMk id="695" creationId="{00000000-0000-0000-0000-000000000000}"/>
          </ac:spMkLst>
        </pc:spChg>
        <pc:spChg chg="del">
          <ac:chgData name="ghada hamed ali" userId="38f0f43b-ab6f-4bfc-a045-210e8668bcdb" providerId="ADAL" clId="{3AC2E8E3-4777-4614-9A63-E2989407DDB4}" dt="2022-11-18T18:50:41.084" v="712" actId="478"/>
          <ac:spMkLst>
            <pc:docMk/>
            <pc:sldMk cId="0" sldId="292"/>
            <ac:spMk id="696" creationId="{00000000-0000-0000-0000-000000000000}"/>
          </ac:spMkLst>
        </pc:spChg>
        <pc:spChg chg="del">
          <ac:chgData name="ghada hamed ali" userId="38f0f43b-ab6f-4bfc-a045-210e8668bcdb" providerId="ADAL" clId="{3AC2E8E3-4777-4614-9A63-E2989407DDB4}" dt="2022-11-18T20:16:15.628" v="1439" actId="478"/>
          <ac:spMkLst>
            <pc:docMk/>
            <pc:sldMk cId="0" sldId="292"/>
            <ac:spMk id="697" creationId="{00000000-0000-0000-0000-000000000000}"/>
          </ac:spMkLst>
        </pc:spChg>
        <pc:spChg chg="del mod">
          <ac:chgData name="ghada hamed ali" userId="38f0f43b-ab6f-4bfc-a045-210e8668bcdb" providerId="ADAL" clId="{3AC2E8E3-4777-4614-9A63-E2989407DDB4}" dt="2022-11-18T19:55:04.312" v="967" actId="478"/>
          <ac:spMkLst>
            <pc:docMk/>
            <pc:sldMk cId="0" sldId="292"/>
            <ac:spMk id="698" creationId="{00000000-0000-0000-0000-000000000000}"/>
          </ac:spMkLst>
        </pc:spChg>
        <pc:spChg chg="del mod">
          <ac:chgData name="ghada hamed ali" userId="38f0f43b-ab6f-4bfc-a045-210e8668bcdb" providerId="ADAL" clId="{3AC2E8E3-4777-4614-9A63-E2989407DDB4}" dt="2022-11-18T19:55:02.382" v="966" actId="478"/>
          <ac:spMkLst>
            <pc:docMk/>
            <pc:sldMk cId="0" sldId="292"/>
            <ac:spMk id="699" creationId="{00000000-0000-0000-0000-000000000000}"/>
          </ac:spMkLst>
        </pc:spChg>
      </pc:sldChg>
      <pc:sldChg chg="addSp delSp modSp add mod">
        <pc:chgData name="ghada hamed ali" userId="38f0f43b-ab6f-4bfc-a045-210e8668bcdb" providerId="ADAL" clId="{3AC2E8E3-4777-4614-9A63-E2989407DDB4}" dt="2022-11-23T17:42:14.144" v="5130"/>
        <pc:sldMkLst>
          <pc:docMk/>
          <pc:sldMk cId="0" sldId="293"/>
        </pc:sldMkLst>
        <pc:spChg chg="add mod">
          <ac:chgData name="ghada hamed ali" userId="38f0f43b-ab6f-4bfc-a045-210e8668bcdb" providerId="ADAL" clId="{3AC2E8E3-4777-4614-9A63-E2989407DDB4}" dt="2022-11-23T17:42:14.144" v="5130"/>
          <ac:spMkLst>
            <pc:docMk/>
            <pc:sldMk cId="0" sldId="293"/>
            <ac:spMk id="3" creationId="{C4073FA9-5AB0-1061-7FBE-AF30D746EDA3}"/>
          </ac:spMkLst>
        </pc:spChg>
        <pc:spChg chg="del">
          <ac:chgData name="ghada hamed ali" userId="38f0f43b-ab6f-4bfc-a045-210e8668bcdb" providerId="ADAL" clId="{3AC2E8E3-4777-4614-9A63-E2989407DDB4}" dt="2022-11-18T18:50:58.614" v="716" actId="478"/>
          <ac:spMkLst>
            <pc:docMk/>
            <pc:sldMk cId="0" sldId="293"/>
            <ac:spMk id="700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18T18:51:15.495" v="721" actId="1076"/>
          <ac:spMkLst>
            <pc:docMk/>
            <pc:sldMk cId="0" sldId="293"/>
            <ac:spMk id="701" creationId="{00000000-0000-0000-0000-000000000000}"/>
          </ac:spMkLst>
        </pc:spChg>
        <pc:spChg chg="del">
          <ac:chgData name="ghada hamed ali" userId="38f0f43b-ab6f-4bfc-a045-210e8668bcdb" providerId="ADAL" clId="{3AC2E8E3-4777-4614-9A63-E2989407DDB4}" dt="2022-11-18T20:16:11.045" v="1438" actId="478"/>
          <ac:spMkLst>
            <pc:docMk/>
            <pc:sldMk cId="0" sldId="293"/>
            <ac:spMk id="727" creationId="{00000000-0000-0000-0000-000000000000}"/>
          </ac:spMkLst>
        </pc:spChg>
        <pc:grpChg chg="mod">
          <ac:chgData name="ghada hamed ali" userId="38f0f43b-ab6f-4bfc-a045-210e8668bcdb" providerId="ADAL" clId="{3AC2E8E3-4777-4614-9A63-E2989407DDB4}" dt="2022-11-18T18:51:13.760" v="720" actId="1076"/>
          <ac:grpSpMkLst>
            <pc:docMk/>
            <pc:sldMk cId="0" sldId="293"/>
            <ac:grpSpMk id="702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18T18:51:13.760" v="720" actId="1076"/>
          <ac:grpSpMkLst>
            <pc:docMk/>
            <pc:sldMk cId="0" sldId="293"/>
            <ac:grpSpMk id="711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18T18:51:13.760" v="720" actId="1076"/>
          <ac:grpSpMkLst>
            <pc:docMk/>
            <pc:sldMk cId="0" sldId="293"/>
            <ac:grpSpMk id="717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18T18:51:13.760" v="720" actId="1076"/>
          <ac:grpSpMkLst>
            <pc:docMk/>
            <pc:sldMk cId="0" sldId="293"/>
            <ac:grpSpMk id="722" creationId="{00000000-0000-0000-0000-000000000000}"/>
          </ac:grpSpMkLst>
        </pc:grpChg>
      </pc:sldChg>
      <pc:sldChg chg="del">
        <pc:chgData name="ghada hamed ali" userId="38f0f43b-ab6f-4bfc-a045-210e8668bcdb" providerId="ADAL" clId="{3AC2E8E3-4777-4614-9A63-E2989407DDB4}" dt="2022-11-18T18:33:05.571" v="563" actId="47"/>
        <pc:sldMkLst>
          <pc:docMk/>
          <pc:sldMk cId="1921076717" sldId="293"/>
        </pc:sldMkLst>
      </pc:sldChg>
      <pc:sldChg chg="addSp delSp modSp add del mod addAnim delAnim modAnim">
        <pc:chgData name="ghada hamed ali" userId="38f0f43b-ab6f-4bfc-a045-210e8668bcdb" providerId="ADAL" clId="{3AC2E8E3-4777-4614-9A63-E2989407DDB4}" dt="2022-11-18T19:48:12.683" v="833" actId="47"/>
        <pc:sldMkLst>
          <pc:docMk/>
          <pc:sldMk cId="0" sldId="294"/>
        </pc:sldMkLst>
        <pc:spChg chg="mod">
          <ac:chgData name="ghada hamed ali" userId="38f0f43b-ab6f-4bfc-a045-210e8668bcdb" providerId="ADAL" clId="{3AC2E8E3-4777-4614-9A63-E2989407DDB4}" dt="2022-11-18T19:47:12.945" v="807"/>
          <ac:spMkLst>
            <pc:docMk/>
            <pc:sldMk cId="0" sldId="294"/>
            <ac:spMk id="5" creationId="{F48A1CF9-E95C-BB82-C5BF-172AC81A0F6A}"/>
          </ac:spMkLst>
        </pc:spChg>
        <pc:spChg chg="mod">
          <ac:chgData name="ghada hamed ali" userId="38f0f43b-ab6f-4bfc-a045-210e8668bcdb" providerId="ADAL" clId="{3AC2E8E3-4777-4614-9A63-E2989407DDB4}" dt="2022-11-18T19:47:12.945" v="807"/>
          <ac:spMkLst>
            <pc:docMk/>
            <pc:sldMk cId="0" sldId="294"/>
            <ac:spMk id="6" creationId="{AF01E3D0-097E-8982-CAF7-F68DA1207494}"/>
          </ac:spMkLst>
        </pc:spChg>
        <pc:spChg chg="mod">
          <ac:chgData name="ghada hamed ali" userId="38f0f43b-ab6f-4bfc-a045-210e8668bcdb" providerId="ADAL" clId="{3AC2E8E3-4777-4614-9A63-E2989407DDB4}" dt="2022-11-18T19:47:12.945" v="807"/>
          <ac:spMkLst>
            <pc:docMk/>
            <pc:sldMk cId="0" sldId="294"/>
            <ac:spMk id="7" creationId="{2DFF4960-CDA9-9690-CEBD-0331FB0D34EC}"/>
          </ac:spMkLst>
        </pc:spChg>
        <pc:spChg chg="mod">
          <ac:chgData name="ghada hamed ali" userId="38f0f43b-ab6f-4bfc-a045-210e8668bcdb" providerId="ADAL" clId="{3AC2E8E3-4777-4614-9A63-E2989407DDB4}" dt="2022-11-18T19:47:12.945" v="807"/>
          <ac:spMkLst>
            <pc:docMk/>
            <pc:sldMk cId="0" sldId="294"/>
            <ac:spMk id="10" creationId="{F559867D-E8E9-45D2-BFCB-6496E68D1EA7}"/>
          </ac:spMkLst>
        </pc:spChg>
        <pc:spChg chg="mod">
          <ac:chgData name="ghada hamed ali" userId="38f0f43b-ab6f-4bfc-a045-210e8668bcdb" providerId="ADAL" clId="{3AC2E8E3-4777-4614-9A63-E2989407DDB4}" dt="2022-11-18T19:47:12.945" v="807"/>
          <ac:spMkLst>
            <pc:docMk/>
            <pc:sldMk cId="0" sldId="294"/>
            <ac:spMk id="11" creationId="{59477ECA-4F7D-CDD9-1CE8-3D342F9910A8}"/>
          </ac:spMkLst>
        </pc:spChg>
        <pc:spChg chg="mod">
          <ac:chgData name="ghada hamed ali" userId="38f0f43b-ab6f-4bfc-a045-210e8668bcdb" providerId="ADAL" clId="{3AC2E8E3-4777-4614-9A63-E2989407DDB4}" dt="2022-11-18T19:47:12.945" v="807"/>
          <ac:spMkLst>
            <pc:docMk/>
            <pc:sldMk cId="0" sldId="294"/>
            <ac:spMk id="12" creationId="{FB9B07C1-6160-05D8-C2A9-6F1F560E9F8D}"/>
          </ac:spMkLst>
        </pc:spChg>
        <pc:spChg chg="mod">
          <ac:chgData name="ghada hamed ali" userId="38f0f43b-ab6f-4bfc-a045-210e8668bcdb" providerId="ADAL" clId="{3AC2E8E3-4777-4614-9A63-E2989407DDB4}" dt="2022-11-18T19:47:12.945" v="807"/>
          <ac:spMkLst>
            <pc:docMk/>
            <pc:sldMk cId="0" sldId="294"/>
            <ac:spMk id="15" creationId="{62DFF669-60A7-4411-1D63-8E2FD792C20F}"/>
          </ac:spMkLst>
        </pc:spChg>
        <pc:spChg chg="mod">
          <ac:chgData name="ghada hamed ali" userId="38f0f43b-ab6f-4bfc-a045-210e8668bcdb" providerId="ADAL" clId="{3AC2E8E3-4777-4614-9A63-E2989407DDB4}" dt="2022-11-18T19:47:12.945" v="807"/>
          <ac:spMkLst>
            <pc:docMk/>
            <pc:sldMk cId="0" sldId="294"/>
            <ac:spMk id="16" creationId="{8E76E0B8-3500-817A-C63A-EBCC3AAEC324}"/>
          </ac:spMkLst>
        </pc:spChg>
        <pc:spChg chg="mod">
          <ac:chgData name="ghada hamed ali" userId="38f0f43b-ab6f-4bfc-a045-210e8668bcdb" providerId="ADAL" clId="{3AC2E8E3-4777-4614-9A63-E2989407DDB4}" dt="2022-11-18T19:47:12.945" v="807"/>
          <ac:spMkLst>
            <pc:docMk/>
            <pc:sldMk cId="0" sldId="294"/>
            <ac:spMk id="17" creationId="{8901183C-0954-271A-8659-960BED742441}"/>
          </ac:spMkLst>
        </pc:spChg>
        <pc:spChg chg="mod">
          <ac:chgData name="ghada hamed ali" userId="38f0f43b-ab6f-4bfc-a045-210e8668bcdb" providerId="ADAL" clId="{3AC2E8E3-4777-4614-9A63-E2989407DDB4}" dt="2022-11-18T19:47:12.945" v="807"/>
          <ac:spMkLst>
            <pc:docMk/>
            <pc:sldMk cId="0" sldId="294"/>
            <ac:spMk id="20" creationId="{C184444A-337A-0B9D-0A72-84723FD7B57C}"/>
          </ac:spMkLst>
        </pc:spChg>
        <pc:spChg chg="mod">
          <ac:chgData name="ghada hamed ali" userId="38f0f43b-ab6f-4bfc-a045-210e8668bcdb" providerId="ADAL" clId="{3AC2E8E3-4777-4614-9A63-E2989407DDB4}" dt="2022-11-18T19:47:12.945" v="807"/>
          <ac:spMkLst>
            <pc:docMk/>
            <pc:sldMk cId="0" sldId="294"/>
            <ac:spMk id="21" creationId="{CF0E95B4-4D87-CC8F-67C8-F95B5597FEB8}"/>
          </ac:spMkLst>
        </pc:spChg>
        <pc:spChg chg="mod">
          <ac:chgData name="ghada hamed ali" userId="38f0f43b-ab6f-4bfc-a045-210e8668bcdb" providerId="ADAL" clId="{3AC2E8E3-4777-4614-9A63-E2989407DDB4}" dt="2022-11-18T19:47:12.945" v="807"/>
          <ac:spMkLst>
            <pc:docMk/>
            <pc:sldMk cId="0" sldId="294"/>
            <ac:spMk id="22" creationId="{C885F22A-2A97-9D20-7C24-99443940C7C4}"/>
          </ac:spMkLst>
        </pc:spChg>
        <pc:spChg chg="add del mod">
          <ac:chgData name="ghada hamed ali" userId="38f0f43b-ab6f-4bfc-a045-210e8668bcdb" providerId="ADAL" clId="{3AC2E8E3-4777-4614-9A63-E2989407DDB4}" dt="2022-11-18T19:47:14.601" v="808"/>
          <ac:spMkLst>
            <pc:docMk/>
            <pc:sldMk cId="0" sldId="294"/>
            <ac:spMk id="23" creationId="{DD4D64CB-886E-1A7D-F623-77BEE1303A2E}"/>
          </ac:spMkLst>
        </pc:spChg>
        <pc:spChg chg="add del mod">
          <ac:chgData name="ghada hamed ali" userId="38f0f43b-ab6f-4bfc-a045-210e8668bcdb" providerId="ADAL" clId="{3AC2E8E3-4777-4614-9A63-E2989407DDB4}" dt="2022-11-18T19:47:14.601" v="808"/>
          <ac:spMkLst>
            <pc:docMk/>
            <pc:sldMk cId="0" sldId="294"/>
            <ac:spMk id="24" creationId="{36F19946-3C00-63AE-DA99-20FDCD14C4B1}"/>
          </ac:spMkLst>
        </pc:spChg>
        <pc:spChg chg="add del mod">
          <ac:chgData name="ghada hamed ali" userId="38f0f43b-ab6f-4bfc-a045-210e8668bcdb" providerId="ADAL" clId="{3AC2E8E3-4777-4614-9A63-E2989407DDB4}" dt="2022-11-18T19:47:20.792" v="810" actId="478"/>
          <ac:spMkLst>
            <pc:docMk/>
            <pc:sldMk cId="0" sldId="294"/>
            <ac:spMk id="746" creationId="{00000000-0000-0000-0000-000000000000}"/>
          </ac:spMkLst>
        </pc:spChg>
        <pc:spChg chg="add del">
          <ac:chgData name="ghada hamed ali" userId="38f0f43b-ab6f-4bfc-a045-210e8668bcdb" providerId="ADAL" clId="{3AC2E8E3-4777-4614-9A63-E2989407DDB4}" dt="2022-11-18T19:47:20.792" v="810" actId="478"/>
          <ac:spMkLst>
            <pc:docMk/>
            <pc:sldMk cId="0" sldId="294"/>
            <ac:spMk id="768" creationId="{00000000-0000-0000-0000-000000000000}"/>
          </ac:spMkLst>
        </pc:spChg>
        <pc:spChg chg="add del">
          <ac:chgData name="ghada hamed ali" userId="38f0f43b-ab6f-4bfc-a045-210e8668bcdb" providerId="ADAL" clId="{3AC2E8E3-4777-4614-9A63-E2989407DDB4}" dt="2022-11-18T19:47:20.792" v="810" actId="478"/>
          <ac:spMkLst>
            <pc:docMk/>
            <pc:sldMk cId="0" sldId="294"/>
            <ac:spMk id="769" creationId="{00000000-0000-0000-0000-000000000000}"/>
          </ac:spMkLst>
        </pc:spChg>
        <pc:spChg chg="add del">
          <ac:chgData name="ghada hamed ali" userId="38f0f43b-ab6f-4bfc-a045-210e8668bcdb" providerId="ADAL" clId="{3AC2E8E3-4777-4614-9A63-E2989407DDB4}" dt="2022-11-18T19:47:20.792" v="810" actId="478"/>
          <ac:spMkLst>
            <pc:docMk/>
            <pc:sldMk cId="0" sldId="294"/>
            <ac:spMk id="770" creationId="{00000000-0000-0000-0000-000000000000}"/>
          </ac:spMkLst>
        </pc:spChg>
        <pc:grpChg chg="add del mod">
          <ac:chgData name="ghada hamed ali" userId="38f0f43b-ab6f-4bfc-a045-210e8668bcdb" providerId="ADAL" clId="{3AC2E8E3-4777-4614-9A63-E2989407DDB4}" dt="2022-11-18T19:47:14.601" v="808"/>
          <ac:grpSpMkLst>
            <pc:docMk/>
            <pc:sldMk cId="0" sldId="294"/>
            <ac:grpSpMk id="3" creationId="{B4C69FEA-5665-888E-C59C-8EBBF39D8A8A}"/>
          </ac:grpSpMkLst>
        </pc:grpChg>
        <pc:grpChg chg="add del mod">
          <ac:chgData name="ghada hamed ali" userId="38f0f43b-ab6f-4bfc-a045-210e8668bcdb" providerId="ADAL" clId="{3AC2E8E3-4777-4614-9A63-E2989407DDB4}" dt="2022-11-18T19:47:14.601" v="808"/>
          <ac:grpSpMkLst>
            <pc:docMk/>
            <pc:sldMk cId="0" sldId="294"/>
            <ac:grpSpMk id="8" creationId="{92F14672-144E-CEFA-3014-58ECC1AA6B69}"/>
          </ac:grpSpMkLst>
        </pc:grpChg>
        <pc:grpChg chg="add del mod">
          <ac:chgData name="ghada hamed ali" userId="38f0f43b-ab6f-4bfc-a045-210e8668bcdb" providerId="ADAL" clId="{3AC2E8E3-4777-4614-9A63-E2989407DDB4}" dt="2022-11-18T19:47:14.601" v="808"/>
          <ac:grpSpMkLst>
            <pc:docMk/>
            <pc:sldMk cId="0" sldId="294"/>
            <ac:grpSpMk id="13" creationId="{56294BC5-3FB9-544F-66A1-0336BD2EB8FE}"/>
          </ac:grpSpMkLst>
        </pc:grpChg>
        <pc:grpChg chg="add del mod">
          <ac:chgData name="ghada hamed ali" userId="38f0f43b-ab6f-4bfc-a045-210e8668bcdb" providerId="ADAL" clId="{3AC2E8E3-4777-4614-9A63-E2989407DDB4}" dt="2022-11-18T19:47:14.601" v="808"/>
          <ac:grpSpMkLst>
            <pc:docMk/>
            <pc:sldMk cId="0" sldId="294"/>
            <ac:grpSpMk id="18" creationId="{172562E1-59C8-F913-DD43-B209AEA0C07C}"/>
          </ac:grpSpMkLst>
        </pc:grpChg>
        <pc:grpChg chg="add del">
          <ac:chgData name="ghada hamed ali" userId="38f0f43b-ab6f-4bfc-a045-210e8668bcdb" providerId="ADAL" clId="{3AC2E8E3-4777-4614-9A63-E2989407DDB4}" dt="2022-11-18T19:47:20.792" v="810" actId="478"/>
          <ac:grpSpMkLst>
            <pc:docMk/>
            <pc:sldMk cId="0" sldId="294"/>
            <ac:grpSpMk id="728" creationId="{00000000-0000-0000-0000-000000000000}"/>
          </ac:grpSpMkLst>
        </pc:grpChg>
        <pc:grpChg chg="add del">
          <ac:chgData name="ghada hamed ali" userId="38f0f43b-ab6f-4bfc-a045-210e8668bcdb" providerId="ADAL" clId="{3AC2E8E3-4777-4614-9A63-E2989407DDB4}" dt="2022-11-18T19:47:20.792" v="810" actId="478"/>
          <ac:grpSpMkLst>
            <pc:docMk/>
            <pc:sldMk cId="0" sldId="294"/>
            <ac:grpSpMk id="747" creationId="{00000000-0000-0000-0000-000000000000}"/>
          </ac:grpSpMkLst>
        </pc:grpChg>
        <pc:grpChg chg="add del">
          <ac:chgData name="ghada hamed ali" userId="38f0f43b-ab6f-4bfc-a045-210e8668bcdb" providerId="ADAL" clId="{3AC2E8E3-4777-4614-9A63-E2989407DDB4}" dt="2022-11-18T19:47:20.792" v="810" actId="478"/>
          <ac:grpSpMkLst>
            <pc:docMk/>
            <pc:sldMk cId="0" sldId="294"/>
            <ac:grpSpMk id="752" creationId="{00000000-0000-0000-0000-000000000000}"/>
          </ac:grpSpMkLst>
        </pc:grpChg>
        <pc:grpChg chg="add del">
          <ac:chgData name="ghada hamed ali" userId="38f0f43b-ab6f-4bfc-a045-210e8668bcdb" providerId="ADAL" clId="{3AC2E8E3-4777-4614-9A63-E2989407DDB4}" dt="2022-11-18T19:47:20.792" v="810" actId="478"/>
          <ac:grpSpMkLst>
            <pc:docMk/>
            <pc:sldMk cId="0" sldId="294"/>
            <ac:grpSpMk id="757" creationId="{00000000-0000-0000-0000-000000000000}"/>
          </ac:grpSpMkLst>
        </pc:grpChg>
        <pc:grpChg chg="add del">
          <ac:chgData name="ghada hamed ali" userId="38f0f43b-ab6f-4bfc-a045-210e8668bcdb" providerId="ADAL" clId="{3AC2E8E3-4777-4614-9A63-E2989407DDB4}" dt="2022-11-18T19:47:20.792" v="810" actId="478"/>
          <ac:grpSpMkLst>
            <pc:docMk/>
            <pc:sldMk cId="0" sldId="294"/>
            <ac:grpSpMk id="762" creationId="{00000000-0000-0000-0000-000000000000}"/>
          </ac:grpSpMkLst>
        </pc:grpChg>
        <pc:cxnChg chg="mod">
          <ac:chgData name="ghada hamed ali" userId="38f0f43b-ab6f-4bfc-a045-210e8668bcdb" providerId="ADAL" clId="{3AC2E8E3-4777-4614-9A63-E2989407DDB4}" dt="2022-11-18T19:47:12.945" v="807"/>
          <ac:cxnSpMkLst>
            <pc:docMk/>
            <pc:sldMk cId="0" sldId="294"/>
            <ac:cxnSpMk id="4" creationId="{B1FDA852-FD05-264C-4EA7-0A78B603D86C}"/>
          </ac:cxnSpMkLst>
        </pc:cxnChg>
        <pc:cxnChg chg="mod">
          <ac:chgData name="ghada hamed ali" userId="38f0f43b-ab6f-4bfc-a045-210e8668bcdb" providerId="ADAL" clId="{3AC2E8E3-4777-4614-9A63-E2989407DDB4}" dt="2022-11-18T19:47:12.945" v="807"/>
          <ac:cxnSpMkLst>
            <pc:docMk/>
            <pc:sldMk cId="0" sldId="294"/>
            <ac:cxnSpMk id="9" creationId="{19DF2589-9FA8-4A22-8656-C0358F3B866E}"/>
          </ac:cxnSpMkLst>
        </pc:cxnChg>
        <pc:cxnChg chg="mod">
          <ac:chgData name="ghada hamed ali" userId="38f0f43b-ab6f-4bfc-a045-210e8668bcdb" providerId="ADAL" clId="{3AC2E8E3-4777-4614-9A63-E2989407DDB4}" dt="2022-11-18T19:47:12.945" v="807"/>
          <ac:cxnSpMkLst>
            <pc:docMk/>
            <pc:sldMk cId="0" sldId="294"/>
            <ac:cxnSpMk id="14" creationId="{E6BCB005-3185-FD07-9774-F8D661B40508}"/>
          </ac:cxnSpMkLst>
        </pc:cxnChg>
        <pc:cxnChg chg="mod">
          <ac:chgData name="ghada hamed ali" userId="38f0f43b-ab6f-4bfc-a045-210e8668bcdb" providerId="ADAL" clId="{3AC2E8E3-4777-4614-9A63-E2989407DDB4}" dt="2022-11-18T19:47:12.945" v="807"/>
          <ac:cxnSpMkLst>
            <pc:docMk/>
            <pc:sldMk cId="0" sldId="294"/>
            <ac:cxnSpMk id="19" creationId="{EEBAA228-74BE-C5C8-49B0-AA13ABF4C7DC}"/>
          </ac:cxnSpMkLst>
        </pc:cxnChg>
      </pc:sldChg>
      <pc:sldChg chg="addSp delSp modSp add mod modAnim">
        <pc:chgData name="ghada hamed ali" userId="38f0f43b-ab6f-4bfc-a045-210e8668bcdb" providerId="ADAL" clId="{3AC2E8E3-4777-4614-9A63-E2989407DDB4}" dt="2022-11-23T17:42:21.141" v="5133" actId="14100"/>
        <pc:sldMkLst>
          <pc:docMk/>
          <pc:sldMk cId="0" sldId="295"/>
        </pc:sldMkLst>
        <pc:spChg chg="add mod">
          <ac:chgData name="ghada hamed ali" userId="38f0f43b-ab6f-4bfc-a045-210e8668bcdb" providerId="ADAL" clId="{3AC2E8E3-4777-4614-9A63-E2989407DDB4}" dt="2022-11-23T17:42:21.141" v="5133" actId="14100"/>
          <ac:spMkLst>
            <pc:docMk/>
            <pc:sldMk cId="0" sldId="295"/>
            <ac:spMk id="3" creationId="{46243BBD-A571-60EE-A710-4F228EA1CE4F}"/>
          </ac:spMkLst>
        </pc:spChg>
        <pc:spChg chg="mod">
          <ac:chgData name="ghada hamed ali" userId="38f0f43b-ab6f-4bfc-a045-210e8668bcdb" providerId="ADAL" clId="{3AC2E8E3-4777-4614-9A63-E2989407DDB4}" dt="2022-11-18T19:48:40.512" v="837" actId="14100"/>
          <ac:spMkLst>
            <pc:docMk/>
            <pc:sldMk cId="0" sldId="295"/>
            <ac:spMk id="771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19:08:53.699" v="2744" actId="14100"/>
          <ac:spMkLst>
            <pc:docMk/>
            <pc:sldMk cId="0" sldId="295"/>
            <ac:spMk id="772" creationId="{00000000-0000-0000-0000-000000000000}"/>
          </ac:spMkLst>
        </pc:spChg>
        <pc:spChg chg="del">
          <ac:chgData name="ghada hamed ali" userId="38f0f43b-ab6f-4bfc-a045-210e8668bcdb" providerId="ADAL" clId="{3AC2E8E3-4777-4614-9A63-E2989407DDB4}" dt="2022-11-18T19:48:28.703" v="834" actId="478"/>
          <ac:spMkLst>
            <pc:docMk/>
            <pc:sldMk cId="0" sldId="295"/>
            <ac:spMk id="773" creationId="{00000000-0000-0000-0000-000000000000}"/>
          </ac:spMkLst>
        </pc:spChg>
        <pc:spChg chg="del">
          <ac:chgData name="ghada hamed ali" userId="38f0f43b-ab6f-4bfc-a045-210e8668bcdb" providerId="ADAL" clId="{3AC2E8E3-4777-4614-9A63-E2989407DDB4}" dt="2022-11-18T20:16:03.500" v="1437" actId="478"/>
          <ac:spMkLst>
            <pc:docMk/>
            <pc:sldMk cId="0" sldId="295"/>
            <ac:spMk id="774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18T19:52:37.041" v="964" actId="14100"/>
          <ac:spMkLst>
            <pc:docMk/>
            <pc:sldMk cId="0" sldId="295"/>
            <ac:spMk id="775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18T19:48:56.972" v="900" actId="1037"/>
          <ac:spMkLst>
            <pc:docMk/>
            <pc:sldMk cId="0" sldId="295"/>
            <ac:spMk id="776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18T19:49:02.191" v="929" actId="1037"/>
          <ac:spMkLst>
            <pc:docMk/>
            <pc:sldMk cId="0" sldId="295"/>
            <ac:spMk id="777" creationId="{00000000-0000-0000-0000-000000000000}"/>
          </ac:spMkLst>
        </pc:spChg>
      </pc:sldChg>
      <pc:sldChg chg="addSp modSp mod modClrScheme modAnim chgLayout">
        <pc:chgData name="ghada hamed ali" userId="38f0f43b-ab6f-4bfc-a045-210e8668bcdb" providerId="ADAL" clId="{3AC2E8E3-4777-4614-9A63-E2989407DDB4}" dt="2022-11-23T16:20:06.180" v="4795" actId="20577"/>
        <pc:sldMkLst>
          <pc:docMk/>
          <pc:sldMk cId="0" sldId="310"/>
        </pc:sldMkLst>
        <pc:spChg chg="mod ord">
          <ac:chgData name="ghada hamed ali" userId="38f0f43b-ab6f-4bfc-a045-210e8668bcdb" providerId="ADAL" clId="{3AC2E8E3-4777-4614-9A63-E2989407DDB4}" dt="2022-11-23T16:20:06.180" v="4795" actId="20577"/>
          <ac:spMkLst>
            <pc:docMk/>
            <pc:sldMk cId="0" sldId="310"/>
            <ac:spMk id="2" creationId="{00000000-0000-0000-0000-000000000000}"/>
          </ac:spMkLst>
        </pc:spChg>
        <pc:spChg chg="mod ord">
          <ac:chgData name="ghada hamed ali" userId="38f0f43b-ab6f-4bfc-a045-210e8668bcdb" providerId="ADAL" clId="{3AC2E8E3-4777-4614-9A63-E2989407DDB4}" dt="2022-11-23T16:19:53.728" v="4791" actId="1076"/>
          <ac:spMkLst>
            <pc:docMk/>
            <pc:sldMk cId="0" sldId="310"/>
            <ac:spMk id="3" creationId="{00000000-0000-0000-0000-000000000000}"/>
          </ac:spMkLst>
        </pc:spChg>
        <pc:spChg chg="add mod">
          <ac:chgData name="ghada hamed ali" userId="38f0f43b-ab6f-4bfc-a045-210e8668bcdb" providerId="ADAL" clId="{3AC2E8E3-4777-4614-9A63-E2989407DDB4}" dt="2022-11-23T16:18:51.471" v="4789" actId="1036"/>
          <ac:spMkLst>
            <pc:docMk/>
            <pc:sldMk cId="0" sldId="310"/>
            <ac:spMk id="5" creationId="{8AE84B2F-77B8-06DE-CD78-8DAFFA88A43C}"/>
          </ac:spMkLst>
        </pc:spChg>
        <pc:spChg chg="mod ord">
          <ac:chgData name="ghada hamed ali" userId="38f0f43b-ab6f-4bfc-a045-210e8668bcdb" providerId="ADAL" clId="{3AC2E8E3-4777-4614-9A63-E2989407DDB4}" dt="2022-11-23T16:18:29.398" v="4776" actId="700"/>
          <ac:spMkLst>
            <pc:docMk/>
            <pc:sldMk cId="0" sldId="310"/>
            <ac:spMk id="6" creationId="{CC8CF437-FEAA-4E5E-E1CC-7B69321F97C5}"/>
          </ac:spMkLst>
        </pc:spChg>
      </pc:sldChg>
      <pc:sldChg chg="del">
        <pc:chgData name="ghada hamed ali" userId="38f0f43b-ab6f-4bfc-a045-210e8668bcdb" providerId="ADAL" clId="{3AC2E8E3-4777-4614-9A63-E2989407DDB4}" dt="2022-11-18T18:33:05.571" v="563" actId="47"/>
        <pc:sldMkLst>
          <pc:docMk/>
          <pc:sldMk cId="402139673" sldId="314"/>
        </pc:sldMkLst>
      </pc:sldChg>
      <pc:sldChg chg="del">
        <pc:chgData name="ghada hamed ali" userId="38f0f43b-ab6f-4bfc-a045-210e8668bcdb" providerId="ADAL" clId="{3AC2E8E3-4777-4614-9A63-E2989407DDB4}" dt="2022-11-18T18:33:05.571" v="563" actId="47"/>
        <pc:sldMkLst>
          <pc:docMk/>
          <pc:sldMk cId="0" sldId="332"/>
        </pc:sldMkLst>
      </pc:sldChg>
      <pc:sldChg chg="del">
        <pc:chgData name="ghada hamed ali" userId="38f0f43b-ab6f-4bfc-a045-210e8668bcdb" providerId="ADAL" clId="{3AC2E8E3-4777-4614-9A63-E2989407DDB4}" dt="2022-11-18T18:33:05.571" v="563" actId="47"/>
        <pc:sldMkLst>
          <pc:docMk/>
          <pc:sldMk cId="3433629793" sldId="333"/>
        </pc:sldMkLst>
      </pc:sldChg>
      <pc:sldChg chg="del">
        <pc:chgData name="ghada hamed ali" userId="38f0f43b-ab6f-4bfc-a045-210e8668bcdb" providerId="ADAL" clId="{3AC2E8E3-4777-4614-9A63-E2989407DDB4}" dt="2022-11-18T18:33:05.571" v="563" actId="47"/>
        <pc:sldMkLst>
          <pc:docMk/>
          <pc:sldMk cId="0" sldId="334"/>
        </pc:sldMkLst>
      </pc:sldChg>
      <pc:sldChg chg="del">
        <pc:chgData name="ghada hamed ali" userId="38f0f43b-ab6f-4bfc-a045-210e8668bcdb" providerId="ADAL" clId="{3AC2E8E3-4777-4614-9A63-E2989407DDB4}" dt="2022-11-18T18:33:05.571" v="563" actId="47"/>
        <pc:sldMkLst>
          <pc:docMk/>
          <pc:sldMk cId="2622262222" sldId="335"/>
        </pc:sldMkLst>
      </pc:sldChg>
      <pc:sldChg chg="modSp add mod ord">
        <pc:chgData name="ghada hamed ali" userId="38f0f43b-ab6f-4bfc-a045-210e8668bcdb" providerId="ADAL" clId="{3AC2E8E3-4777-4614-9A63-E2989407DDB4}" dt="2022-11-23T18:47:20.626" v="5350" actId="113"/>
        <pc:sldMkLst>
          <pc:docMk/>
          <pc:sldMk cId="829532861" sldId="344"/>
        </pc:sldMkLst>
        <pc:spChg chg="mod">
          <ac:chgData name="ghada hamed ali" userId="38f0f43b-ab6f-4bfc-a045-210e8668bcdb" providerId="ADAL" clId="{3AC2E8E3-4777-4614-9A63-E2989407DDB4}" dt="2022-11-23T18:47:20.626" v="5350" actId="113"/>
          <ac:spMkLst>
            <pc:docMk/>
            <pc:sldMk cId="829532861" sldId="344"/>
            <ac:spMk id="2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06:38.661" v="3953" actId="2710"/>
          <ac:spMkLst>
            <pc:docMk/>
            <pc:sldMk cId="829532861" sldId="344"/>
            <ac:spMk id="3" creationId="{00000000-0000-0000-0000-000000000000}"/>
          </ac:spMkLst>
        </pc:spChg>
      </pc:sldChg>
      <pc:sldChg chg="modSp add mod ord">
        <pc:chgData name="ghada hamed ali" userId="38f0f43b-ab6f-4bfc-a045-210e8668bcdb" providerId="ADAL" clId="{3AC2E8E3-4777-4614-9A63-E2989407DDB4}" dt="2022-11-23T18:47:24.422" v="5351" actId="113"/>
        <pc:sldMkLst>
          <pc:docMk/>
          <pc:sldMk cId="3734172229" sldId="345"/>
        </pc:sldMkLst>
        <pc:spChg chg="mod">
          <ac:chgData name="ghada hamed ali" userId="38f0f43b-ab6f-4bfc-a045-210e8668bcdb" providerId="ADAL" clId="{3AC2E8E3-4777-4614-9A63-E2989407DDB4}" dt="2022-11-23T18:47:24.422" v="5351" actId="113"/>
          <ac:spMkLst>
            <pc:docMk/>
            <pc:sldMk cId="3734172229" sldId="345"/>
            <ac:spMk id="2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06:58.608" v="3957" actId="1076"/>
          <ac:spMkLst>
            <pc:docMk/>
            <pc:sldMk cId="3734172229" sldId="345"/>
            <ac:spMk id="3" creationId="{00000000-0000-0000-0000-000000000000}"/>
          </ac:spMkLst>
        </pc:spChg>
      </pc:sldChg>
      <pc:sldChg chg="modSp add mod ord">
        <pc:chgData name="ghada hamed ali" userId="38f0f43b-ab6f-4bfc-a045-210e8668bcdb" providerId="ADAL" clId="{3AC2E8E3-4777-4614-9A63-E2989407DDB4}" dt="2022-11-23T17:56:38.955" v="5284" actId="20577"/>
        <pc:sldMkLst>
          <pc:docMk/>
          <pc:sldMk cId="3433629793" sldId="346"/>
        </pc:sldMkLst>
        <pc:spChg chg="mod">
          <ac:chgData name="ghada hamed ali" userId="38f0f43b-ab6f-4bfc-a045-210e8668bcdb" providerId="ADAL" clId="{3AC2E8E3-4777-4614-9A63-E2989407DDB4}" dt="2022-11-23T17:56:38.955" v="5284" actId="20577"/>
          <ac:spMkLst>
            <pc:docMk/>
            <pc:sldMk cId="3433629793" sldId="346"/>
            <ac:spMk id="2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07:11.133" v="3960" actId="1076"/>
          <ac:spMkLst>
            <pc:docMk/>
            <pc:sldMk cId="3433629793" sldId="346"/>
            <ac:spMk id="30" creationId="{00000000-0000-0000-0000-000000000000}"/>
          </ac:spMkLst>
        </pc:spChg>
        <pc:grpChg chg="mod">
          <ac:chgData name="ghada hamed ali" userId="38f0f43b-ab6f-4bfc-a045-210e8668bcdb" providerId="ADAL" clId="{3AC2E8E3-4777-4614-9A63-E2989407DDB4}" dt="2022-11-22T22:07:19.142" v="3961" actId="1076"/>
          <ac:grpSpMkLst>
            <pc:docMk/>
            <pc:sldMk cId="3433629793" sldId="346"/>
            <ac:grpSpMk id="6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2T22:07:19.142" v="3961" actId="1076"/>
          <ac:grpSpMkLst>
            <pc:docMk/>
            <pc:sldMk cId="3433629793" sldId="346"/>
            <ac:grpSpMk id="9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2T22:07:19.142" v="3961" actId="1076"/>
          <ac:grpSpMkLst>
            <pc:docMk/>
            <pc:sldMk cId="3433629793" sldId="346"/>
            <ac:grpSpMk id="14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2T22:07:19.142" v="3961" actId="1076"/>
          <ac:grpSpMkLst>
            <pc:docMk/>
            <pc:sldMk cId="3433629793" sldId="346"/>
            <ac:grpSpMk id="17" creationId="{00000000-0000-0000-0000-000000000000}"/>
          </ac:grpSpMkLst>
        </pc:grpChg>
      </pc:sldChg>
      <pc:sldChg chg="modSp add mod ord modClrScheme chgLayout">
        <pc:chgData name="ghada hamed ali" userId="38f0f43b-ab6f-4bfc-a045-210e8668bcdb" providerId="ADAL" clId="{3AC2E8E3-4777-4614-9A63-E2989407DDB4}" dt="2022-11-23T18:50:33.148" v="5366" actId="1076"/>
        <pc:sldMkLst>
          <pc:docMk/>
          <pc:sldMk cId="3476391293" sldId="347"/>
        </pc:sldMkLst>
        <pc:spChg chg="mod ord">
          <ac:chgData name="ghada hamed ali" userId="38f0f43b-ab6f-4bfc-a045-210e8668bcdb" providerId="ADAL" clId="{3AC2E8E3-4777-4614-9A63-E2989407DDB4}" dt="2022-11-23T18:50:33.148" v="5366" actId="1076"/>
          <ac:spMkLst>
            <pc:docMk/>
            <pc:sldMk cId="3476391293" sldId="347"/>
            <ac:spMk id="2" creationId="{00000000-0000-0000-0000-000000000000}"/>
          </ac:spMkLst>
        </pc:spChg>
        <pc:spChg chg="mod ord">
          <ac:chgData name="ghada hamed ali" userId="38f0f43b-ab6f-4bfc-a045-210e8668bcdb" providerId="ADAL" clId="{3AC2E8E3-4777-4614-9A63-E2989407DDB4}" dt="2022-11-23T18:46:36.622" v="5345" actId="20577"/>
          <ac:spMkLst>
            <pc:docMk/>
            <pc:sldMk cId="3476391293" sldId="347"/>
            <ac:spMk id="3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15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16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18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29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30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31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32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50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51" creationId="{00000000-0000-0000-0000-000000000000}"/>
          </ac:spMkLst>
        </pc:spChg>
        <pc:spChg chg="mod ord">
          <ac:chgData name="ghada hamed ali" userId="38f0f43b-ab6f-4bfc-a045-210e8668bcdb" providerId="ADAL" clId="{3AC2E8E3-4777-4614-9A63-E2989407DDB4}" dt="2022-11-22T22:08:19.564" v="3970" actId="700"/>
          <ac:spMkLst>
            <pc:docMk/>
            <pc:sldMk cId="3476391293" sldId="347"/>
            <ac:spMk id="54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63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64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65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72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73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77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82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83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84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89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91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92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130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131" creationId="{00000000-0000-0000-0000-000000000000}"/>
          </ac:spMkLst>
        </pc:spChg>
        <pc:grpChg chg="mod">
          <ac:chgData name="ghada hamed ali" userId="38f0f43b-ab6f-4bfc-a045-210e8668bcdb" providerId="ADAL" clId="{3AC2E8E3-4777-4614-9A63-E2989407DDB4}" dt="2022-11-23T18:46:05.199" v="5340" actId="1035"/>
          <ac:grpSpMkLst>
            <pc:docMk/>
            <pc:sldMk cId="3476391293" sldId="347"/>
            <ac:grpSpMk id="4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8:46:05.199" v="5340" actId="1035"/>
          <ac:grpSpMkLst>
            <pc:docMk/>
            <pc:sldMk cId="3476391293" sldId="347"/>
            <ac:grpSpMk id="8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8:46:05.199" v="5340" actId="1035"/>
          <ac:grpSpMkLst>
            <pc:docMk/>
            <pc:sldMk cId="3476391293" sldId="347"/>
            <ac:grpSpMk id="13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8:46:05.199" v="5340" actId="1035"/>
          <ac:grpSpMkLst>
            <pc:docMk/>
            <pc:sldMk cId="3476391293" sldId="347"/>
            <ac:grpSpMk id="25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8:46:05.199" v="5340" actId="1035"/>
          <ac:grpSpMkLst>
            <pc:docMk/>
            <pc:sldMk cId="3476391293" sldId="347"/>
            <ac:grpSpMk id="36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8:46:05.199" v="5340" actId="1035"/>
          <ac:grpSpMkLst>
            <pc:docMk/>
            <pc:sldMk cId="3476391293" sldId="347"/>
            <ac:grpSpMk id="37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8:46:05.199" v="5340" actId="1035"/>
          <ac:grpSpMkLst>
            <pc:docMk/>
            <pc:sldMk cId="3476391293" sldId="347"/>
            <ac:grpSpMk id="46" creationId="{00000000-0000-0000-0000-000000000000}"/>
          </ac:grpSpMkLst>
        </pc:grpChg>
        <pc:cxnChg chg="mod">
          <ac:chgData name="ghada hamed ali" userId="38f0f43b-ab6f-4bfc-a045-210e8668bcdb" providerId="ADAL" clId="{3AC2E8E3-4777-4614-9A63-E2989407DDB4}" dt="2022-11-23T18:46:05.199" v="5340" actId="1035"/>
          <ac:cxnSpMkLst>
            <pc:docMk/>
            <pc:sldMk cId="3476391293" sldId="347"/>
            <ac:cxnSpMk id="34" creationId="{00000000-0000-0000-0000-000000000000}"/>
          </ac:cxnSpMkLst>
        </pc:cxnChg>
        <pc:cxnChg chg="mod">
          <ac:chgData name="ghada hamed ali" userId="38f0f43b-ab6f-4bfc-a045-210e8668bcdb" providerId="ADAL" clId="{3AC2E8E3-4777-4614-9A63-E2989407DDB4}" dt="2022-11-23T18:46:05.199" v="5340" actId="1035"/>
          <ac:cxnSpMkLst>
            <pc:docMk/>
            <pc:sldMk cId="3476391293" sldId="347"/>
            <ac:cxnSpMk id="35" creationId="{00000000-0000-0000-0000-000000000000}"/>
          </ac:cxnSpMkLst>
        </pc:cxnChg>
        <pc:cxnChg chg="mod">
          <ac:chgData name="ghada hamed ali" userId="38f0f43b-ab6f-4bfc-a045-210e8668bcdb" providerId="ADAL" clId="{3AC2E8E3-4777-4614-9A63-E2989407DDB4}" dt="2022-11-23T18:46:05.199" v="5340" actId="1035"/>
          <ac:cxnSpMkLst>
            <pc:docMk/>
            <pc:sldMk cId="3476391293" sldId="347"/>
            <ac:cxnSpMk id="67" creationId="{00000000-0000-0000-0000-000000000000}"/>
          </ac:cxnSpMkLst>
        </pc:cxnChg>
        <pc:cxnChg chg="mod">
          <ac:chgData name="ghada hamed ali" userId="38f0f43b-ab6f-4bfc-a045-210e8668bcdb" providerId="ADAL" clId="{3AC2E8E3-4777-4614-9A63-E2989407DDB4}" dt="2022-11-23T18:46:05.199" v="5340" actId="1035"/>
          <ac:cxnSpMkLst>
            <pc:docMk/>
            <pc:sldMk cId="3476391293" sldId="347"/>
            <ac:cxnSpMk id="68" creationId="{00000000-0000-0000-0000-000000000000}"/>
          </ac:cxnSpMkLst>
        </pc:cxnChg>
        <pc:cxnChg chg="mod">
          <ac:chgData name="ghada hamed ali" userId="38f0f43b-ab6f-4bfc-a045-210e8668bcdb" providerId="ADAL" clId="{3AC2E8E3-4777-4614-9A63-E2989407DDB4}" dt="2022-11-23T18:46:05.199" v="5340" actId="1035"/>
          <ac:cxnSpMkLst>
            <pc:docMk/>
            <pc:sldMk cId="3476391293" sldId="347"/>
            <ac:cxnSpMk id="87" creationId="{00000000-0000-0000-0000-000000000000}"/>
          </ac:cxnSpMkLst>
        </pc:cxnChg>
        <pc:cxnChg chg="mod">
          <ac:chgData name="ghada hamed ali" userId="38f0f43b-ab6f-4bfc-a045-210e8668bcdb" providerId="ADAL" clId="{3AC2E8E3-4777-4614-9A63-E2989407DDB4}" dt="2022-11-23T18:46:05.199" v="5340" actId="1035"/>
          <ac:cxnSpMkLst>
            <pc:docMk/>
            <pc:sldMk cId="3476391293" sldId="347"/>
            <ac:cxnSpMk id="90" creationId="{00000000-0000-0000-0000-000000000000}"/>
          </ac:cxnSpMkLst>
        </pc:cxnChg>
        <pc:cxnChg chg="mod">
          <ac:chgData name="ghada hamed ali" userId="38f0f43b-ab6f-4bfc-a045-210e8668bcdb" providerId="ADAL" clId="{3AC2E8E3-4777-4614-9A63-E2989407DDB4}" dt="2022-11-23T18:46:05.199" v="5340" actId="1035"/>
          <ac:cxnSpMkLst>
            <pc:docMk/>
            <pc:sldMk cId="3476391293" sldId="347"/>
            <ac:cxnSpMk id="124" creationId="{00000000-0000-0000-0000-000000000000}"/>
          </ac:cxnSpMkLst>
        </pc:cxnChg>
      </pc:sldChg>
      <pc:sldChg chg="addSp delSp modSp add mod ord modClrScheme chgLayout">
        <pc:chgData name="ghada hamed ali" userId="38f0f43b-ab6f-4bfc-a045-210e8668bcdb" providerId="ADAL" clId="{3AC2E8E3-4777-4614-9A63-E2989407DDB4}" dt="2022-11-23T18:50:25.288" v="5365" actId="1076"/>
        <pc:sldMkLst>
          <pc:docMk/>
          <pc:sldMk cId="2125753478" sldId="348"/>
        </pc:sldMkLst>
        <pc:spChg chg="del mod ord">
          <ac:chgData name="ghada hamed ali" userId="38f0f43b-ab6f-4bfc-a045-210e8668bcdb" providerId="ADAL" clId="{3AC2E8E3-4777-4614-9A63-E2989407DDB4}" dt="2022-11-23T18:49:15.611" v="5359" actId="478"/>
          <ac:spMkLst>
            <pc:docMk/>
            <pc:sldMk cId="2125753478" sldId="348"/>
            <ac:spMk id="2" creationId="{00000000-0000-0000-0000-000000000000}"/>
          </ac:spMkLst>
        </pc:spChg>
        <pc:spChg chg="mod ord">
          <ac:chgData name="ghada hamed ali" userId="38f0f43b-ab6f-4bfc-a045-210e8668bcdb" providerId="ADAL" clId="{3AC2E8E3-4777-4614-9A63-E2989407DDB4}" dt="2022-11-23T18:48:10.309" v="5355" actId="1076"/>
          <ac:spMkLst>
            <pc:docMk/>
            <pc:sldMk cId="2125753478" sldId="348"/>
            <ac:spMk id="3" creationId="{00000000-0000-0000-0000-000000000000}"/>
          </ac:spMkLst>
        </pc:spChg>
        <pc:spChg chg="mod ord">
          <ac:chgData name="ghada hamed ali" userId="38f0f43b-ab6f-4bfc-a045-210e8668bcdb" providerId="ADAL" clId="{3AC2E8E3-4777-4614-9A63-E2989407DDB4}" dt="2022-11-22T22:09:16.171" v="3977" actId="700"/>
          <ac:spMkLst>
            <pc:docMk/>
            <pc:sldMk cId="2125753478" sldId="348"/>
            <ac:spMk id="4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7:48.829" v="5353" actId="1076"/>
          <ac:spMkLst>
            <pc:docMk/>
            <pc:sldMk cId="2125753478" sldId="348"/>
            <ac:spMk id="12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7:48.829" v="5353" actId="1076"/>
          <ac:spMkLst>
            <pc:docMk/>
            <pc:sldMk cId="2125753478" sldId="348"/>
            <ac:spMk id="13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7:48.829" v="5353" actId="1076"/>
          <ac:spMkLst>
            <pc:docMk/>
            <pc:sldMk cId="2125753478" sldId="348"/>
            <ac:spMk id="14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7:48.829" v="5353" actId="1076"/>
          <ac:spMkLst>
            <pc:docMk/>
            <pc:sldMk cId="2125753478" sldId="348"/>
            <ac:spMk id="18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7:48.829" v="5353" actId="1076"/>
          <ac:spMkLst>
            <pc:docMk/>
            <pc:sldMk cId="2125753478" sldId="348"/>
            <ac:spMk id="29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7:48.829" v="5353" actId="1076"/>
          <ac:spMkLst>
            <pc:docMk/>
            <pc:sldMk cId="2125753478" sldId="348"/>
            <ac:spMk id="30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7:48.829" v="5353" actId="1076"/>
          <ac:spMkLst>
            <pc:docMk/>
            <pc:sldMk cId="2125753478" sldId="348"/>
            <ac:spMk id="80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7:48.829" v="5353" actId="1076"/>
          <ac:spMkLst>
            <pc:docMk/>
            <pc:sldMk cId="2125753478" sldId="348"/>
            <ac:spMk id="81" creationId="{00000000-0000-0000-0000-000000000000}"/>
          </ac:spMkLst>
        </pc:spChg>
        <pc:spChg chg="add mod">
          <ac:chgData name="ghada hamed ali" userId="38f0f43b-ab6f-4bfc-a045-210e8668bcdb" providerId="ADAL" clId="{3AC2E8E3-4777-4614-9A63-E2989407DDB4}" dt="2022-11-23T18:50:25.288" v="5365" actId="1076"/>
          <ac:spMkLst>
            <pc:docMk/>
            <pc:sldMk cId="2125753478" sldId="348"/>
            <ac:spMk id="103" creationId="{79E2EE9C-90B4-EB52-96FA-8DE5665D3D63}"/>
          </ac:spMkLst>
        </pc:spChg>
        <pc:spChg chg="mod">
          <ac:chgData name="ghada hamed ali" userId="38f0f43b-ab6f-4bfc-a045-210e8668bcdb" providerId="ADAL" clId="{3AC2E8E3-4777-4614-9A63-E2989407DDB4}" dt="2022-11-23T18:47:48.829" v="5353" actId="1076"/>
          <ac:spMkLst>
            <pc:docMk/>
            <pc:sldMk cId="2125753478" sldId="348"/>
            <ac:spMk id="104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7:48.829" v="5353" actId="1076"/>
          <ac:spMkLst>
            <pc:docMk/>
            <pc:sldMk cId="2125753478" sldId="348"/>
            <ac:spMk id="105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7:48.829" v="5353" actId="1076"/>
          <ac:spMkLst>
            <pc:docMk/>
            <pc:sldMk cId="2125753478" sldId="348"/>
            <ac:spMk id="106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7:48.829" v="5353" actId="1076"/>
          <ac:spMkLst>
            <pc:docMk/>
            <pc:sldMk cId="2125753478" sldId="348"/>
            <ac:spMk id="113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7:48.829" v="5353" actId="1076"/>
          <ac:spMkLst>
            <pc:docMk/>
            <pc:sldMk cId="2125753478" sldId="348"/>
            <ac:spMk id="114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7:48.829" v="5353" actId="1076"/>
          <ac:spMkLst>
            <pc:docMk/>
            <pc:sldMk cId="2125753478" sldId="348"/>
            <ac:spMk id="125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7:48.829" v="5353" actId="1076"/>
          <ac:spMkLst>
            <pc:docMk/>
            <pc:sldMk cId="2125753478" sldId="348"/>
            <ac:spMk id="136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7:48.829" v="5353" actId="1076"/>
          <ac:spMkLst>
            <pc:docMk/>
            <pc:sldMk cId="2125753478" sldId="348"/>
            <ac:spMk id="142" creationId="{00000000-0000-0000-0000-000000000000}"/>
          </ac:spMkLst>
        </pc:spChg>
        <pc:grpChg chg="mod">
          <ac:chgData name="ghada hamed ali" userId="38f0f43b-ab6f-4bfc-a045-210e8668bcdb" providerId="ADAL" clId="{3AC2E8E3-4777-4614-9A63-E2989407DDB4}" dt="2022-11-23T18:47:48.829" v="5353" actId="1076"/>
          <ac:grpSpMkLst>
            <pc:docMk/>
            <pc:sldMk cId="2125753478" sldId="348"/>
            <ac:grpSpMk id="5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8:47:48.829" v="5353" actId="1076"/>
          <ac:grpSpMkLst>
            <pc:docMk/>
            <pc:sldMk cId="2125753478" sldId="348"/>
            <ac:grpSpMk id="15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8:47:48.829" v="5353" actId="1076"/>
          <ac:grpSpMkLst>
            <pc:docMk/>
            <pc:sldMk cId="2125753478" sldId="348"/>
            <ac:grpSpMk id="19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8:47:48.829" v="5353" actId="1076"/>
          <ac:grpSpMkLst>
            <pc:docMk/>
            <pc:sldMk cId="2125753478" sldId="348"/>
            <ac:grpSpMk id="22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8:47:48.829" v="5353" actId="1076"/>
          <ac:grpSpMkLst>
            <pc:docMk/>
            <pc:sldMk cId="2125753478" sldId="348"/>
            <ac:grpSpMk id="31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8:47:48.829" v="5353" actId="1076"/>
          <ac:grpSpMkLst>
            <pc:docMk/>
            <pc:sldMk cId="2125753478" sldId="348"/>
            <ac:grpSpMk id="43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8:47:48.829" v="5353" actId="1076"/>
          <ac:grpSpMkLst>
            <pc:docMk/>
            <pc:sldMk cId="2125753478" sldId="348"/>
            <ac:grpSpMk id="64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8:47:48.829" v="5353" actId="1076"/>
          <ac:grpSpMkLst>
            <pc:docMk/>
            <pc:sldMk cId="2125753478" sldId="348"/>
            <ac:grpSpMk id="79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8:47:48.829" v="5353" actId="1076"/>
          <ac:grpSpMkLst>
            <pc:docMk/>
            <pc:sldMk cId="2125753478" sldId="348"/>
            <ac:grpSpMk id="84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8:47:48.829" v="5353" actId="1076"/>
          <ac:grpSpMkLst>
            <pc:docMk/>
            <pc:sldMk cId="2125753478" sldId="348"/>
            <ac:grpSpMk id="89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8:47:48.829" v="5353" actId="1076"/>
          <ac:grpSpMkLst>
            <pc:docMk/>
            <pc:sldMk cId="2125753478" sldId="348"/>
            <ac:grpSpMk id="90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8:47:48.829" v="5353" actId="1076"/>
          <ac:grpSpMkLst>
            <pc:docMk/>
            <pc:sldMk cId="2125753478" sldId="348"/>
            <ac:grpSpMk id="96" creationId="{00000000-0000-0000-0000-000000000000}"/>
          </ac:grpSpMkLst>
        </pc:grpChg>
        <pc:cxnChg chg="mod">
          <ac:chgData name="ghada hamed ali" userId="38f0f43b-ab6f-4bfc-a045-210e8668bcdb" providerId="ADAL" clId="{3AC2E8E3-4777-4614-9A63-E2989407DDB4}" dt="2022-11-23T18:47:48.829" v="5353" actId="1076"/>
          <ac:cxnSpMkLst>
            <pc:docMk/>
            <pc:sldMk cId="2125753478" sldId="348"/>
            <ac:cxnSpMk id="83" creationId="{00000000-0000-0000-0000-000000000000}"/>
          </ac:cxnSpMkLst>
        </pc:cxnChg>
        <pc:cxnChg chg="mod">
          <ac:chgData name="ghada hamed ali" userId="38f0f43b-ab6f-4bfc-a045-210e8668bcdb" providerId="ADAL" clId="{3AC2E8E3-4777-4614-9A63-E2989407DDB4}" dt="2022-11-23T18:47:48.829" v="5353" actId="1076"/>
          <ac:cxnSpMkLst>
            <pc:docMk/>
            <pc:sldMk cId="2125753478" sldId="348"/>
            <ac:cxnSpMk id="86" creationId="{00000000-0000-0000-0000-000000000000}"/>
          </ac:cxnSpMkLst>
        </pc:cxnChg>
        <pc:cxnChg chg="mod">
          <ac:chgData name="ghada hamed ali" userId="38f0f43b-ab6f-4bfc-a045-210e8668bcdb" providerId="ADAL" clId="{3AC2E8E3-4777-4614-9A63-E2989407DDB4}" dt="2022-11-23T18:47:48.829" v="5353" actId="1076"/>
          <ac:cxnSpMkLst>
            <pc:docMk/>
            <pc:sldMk cId="2125753478" sldId="348"/>
            <ac:cxnSpMk id="107" creationId="{00000000-0000-0000-0000-000000000000}"/>
          </ac:cxnSpMkLst>
        </pc:cxnChg>
        <pc:cxnChg chg="mod">
          <ac:chgData name="ghada hamed ali" userId="38f0f43b-ab6f-4bfc-a045-210e8668bcdb" providerId="ADAL" clId="{3AC2E8E3-4777-4614-9A63-E2989407DDB4}" dt="2022-11-23T18:47:48.829" v="5353" actId="1076"/>
          <ac:cxnSpMkLst>
            <pc:docMk/>
            <pc:sldMk cId="2125753478" sldId="348"/>
            <ac:cxnSpMk id="110" creationId="{00000000-0000-0000-0000-000000000000}"/>
          </ac:cxnSpMkLst>
        </pc:cxnChg>
        <pc:cxnChg chg="mod">
          <ac:chgData name="ghada hamed ali" userId="38f0f43b-ab6f-4bfc-a045-210e8668bcdb" providerId="ADAL" clId="{3AC2E8E3-4777-4614-9A63-E2989407DDB4}" dt="2022-11-23T18:47:48.829" v="5353" actId="1076"/>
          <ac:cxnSpMkLst>
            <pc:docMk/>
            <pc:sldMk cId="2125753478" sldId="348"/>
            <ac:cxnSpMk id="115" creationId="{00000000-0000-0000-0000-000000000000}"/>
          </ac:cxnSpMkLst>
        </pc:cxnChg>
        <pc:cxnChg chg="mod">
          <ac:chgData name="ghada hamed ali" userId="38f0f43b-ab6f-4bfc-a045-210e8668bcdb" providerId="ADAL" clId="{3AC2E8E3-4777-4614-9A63-E2989407DDB4}" dt="2022-11-23T18:47:48.829" v="5353" actId="1076"/>
          <ac:cxnSpMkLst>
            <pc:docMk/>
            <pc:sldMk cId="2125753478" sldId="348"/>
            <ac:cxnSpMk id="118" creationId="{00000000-0000-0000-0000-000000000000}"/>
          </ac:cxnSpMkLst>
        </pc:cxnChg>
        <pc:cxnChg chg="mod">
          <ac:chgData name="ghada hamed ali" userId="38f0f43b-ab6f-4bfc-a045-210e8668bcdb" providerId="ADAL" clId="{3AC2E8E3-4777-4614-9A63-E2989407DDB4}" dt="2022-11-23T18:47:48.829" v="5353" actId="1076"/>
          <ac:cxnSpMkLst>
            <pc:docMk/>
            <pc:sldMk cId="2125753478" sldId="348"/>
            <ac:cxnSpMk id="137" creationId="{00000000-0000-0000-0000-000000000000}"/>
          </ac:cxnSpMkLst>
        </pc:cxnChg>
      </pc:sldChg>
      <pc:sldChg chg="addSp delSp modSp add mod ord modClrScheme chgLayout">
        <pc:chgData name="ghada hamed ali" userId="38f0f43b-ab6f-4bfc-a045-210e8668bcdb" providerId="ADAL" clId="{3AC2E8E3-4777-4614-9A63-E2989407DDB4}" dt="2022-11-23T18:54:45.260" v="5564" actId="1076"/>
        <pc:sldMkLst>
          <pc:docMk/>
          <pc:sldMk cId="0" sldId="349"/>
        </pc:sldMkLst>
        <pc:spChg chg="del mod ord">
          <ac:chgData name="ghada hamed ali" userId="38f0f43b-ab6f-4bfc-a045-210e8668bcdb" providerId="ADAL" clId="{3AC2E8E3-4777-4614-9A63-E2989407DDB4}" dt="2022-11-22T22:10:02.829" v="3986" actId="478"/>
          <ac:spMkLst>
            <pc:docMk/>
            <pc:sldMk cId="0" sldId="349"/>
            <ac:spMk id="2" creationId="{00000000-0000-0000-0000-000000000000}"/>
          </ac:spMkLst>
        </pc:spChg>
        <pc:spChg chg="del mod ord">
          <ac:chgData name="ghada hamed ali" userId="38f0f43b-ab6f-4bfc-a045-210e8668bcdb" providerId="ADAL" clId="{3AC2E8E3-4777-4614-9A63-E2989407DDB4}" dt="2022-11-22T22:13:03.391" v="4020" actId="478"/>
          <ac:spMkLst>
            <pc:docMk/>
            <pc:sldMk cId="0" sldId="349"/>
            <ac:spMk id="3" creationId="{00000000-0000-0000-0000-000000000000}"/>
          </ac:spMkLst>
        </pc:spChg>
        <pc:spChg chg="add mod">
          <ac:chgData name="ghada hamed ali" userId="38f0f43b-ab6f-4bfc-a045-210e8668bcdb" providerId="ADAL" clId="{3AC2E8E3-4777-4614-9A63-E2989407DDB4}" dt="2022-11-22T22:13:01.030" v="4019" actId="1076"/>
          <ac:spMkLst>
            <pc:docMk/>
            <pc:sldMk cId="0" sldId="349"/>
            <ac:spMk id="4" creationId="{ED0EF5B7-85BB-BF5B-FEA3-03D5D06DA84F}"/>
          </ac:spMkLst>
        </pc:spChg>
        <pc:spChg chg="mod">
          <ac:chgData name="ghada hamed ali" userId="38f0f43b-ab6f-4bfc-a045-210e8668bcdb" providerId="ADAL" clId="{3AC2E8E3-4777-4614-9A63-E2989407DDB4}" dt="2022-11-23T18:51:40.615" v="5381" actId="1076"/>
          <ac:spMkLst>
            <pc:docMk/>
            <pc:sldMk cId="0" sldId="349"/>
            <ac:spMk id="5" creationId="{00000000-0000-0000-0000-000000000000}"/>
          </ac:spMkLst>
        </pc:spChg>
        <pc:spChg chg="mod ord">
          <ac:chgData name="ghada hamed ali" userId="38f0f43b-ab6f-4bfc-a045-210e8668bcdb" providerId="ADAL" clId="{3AC2E8E3-4777-4614-9A63-E2989407DDB4}" dt="2022-11-22T22:09:59.569" v="3984" actId="700"/>
          <ac:spMkLst>
            <pc:docMk/>
            <pc:sldMk cId="0" sldId="349"/>
            <ac:spMk id="6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54:45.260" v="5564" actId="1076"/>
          <ac:spMkLst>
            <pc:docMk/>
            <pc:sldMk cId="0" sldId="349"/>
            <ac:spMk id="7" creationId="{00000000-0000-0000-0000-000000000000}"/>
          </ac:spMkLst>
        </pc:spChg>
        <pc:spChg chg="add mod">
          <ac:chgData name="ghada hamed ali" userId="38f0f43b-ab6f-4bfc-a045-210e8668bcdb" providerId="ADAL" clId="{3AC2E8E3-4777-4614-9A63-E2989407DDB4}" dt="2022-11-23T18:51:01.841" v="5371" actId="571"/>
          <ac:spMkLst>
            <pc:docMk/>
            <pc:sldMk cId="0" sldId="349"/>
            <ac:spMk id="8" creationId="{7DD83C38-DEB8-13FF-83D3-6A598E3EC1F8}"/>
          </ac:spMkLst>
        </pc:spChg>
      </pc:sldChg>
      <pc:sldChg chg="addSp delSp modSp add mod ord">
        <pc:chgData name="ghada hamed ali" userId="38f0f43b-ab6f-4bfc-a045-210e8668bcdb" providerId="ADAL" clId="{3AC2E8E3-4777-4614-9A63-E2989407DDB4}" dt="2022-11-23T17:52:01.098" v="5183"/>
        <pc:sldMkLst>
          <pc:docMk/>
          <pc:sldMk cId="0" sldId="350"/>
        </pc:sldMkLst>
        <pc:spChg chg="mod">
          <ac:chgData name="ghada hamed ali" userId="38f0f43b-ab6f-4bfc-a045-210e8668bcdb" providerId="ADAL" clId="{3AC2E8E3-4777-4614-9A63-E2989407DDB4}" dt="2022-11-22T22:14:18.847" v="4041" actId="255"/>
          <ac:spMkLst>
            <pc:docMk/>
            <pc:sldMk cId="0" sldId="350"/>
            <ac:spMk id="2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15:18.634" v="4057" actId="20577"/>
          <ac:spMkLst>
            <pc:docMk/>
            <pc:sldMk cId="0" sldId="350"/>
            <ac:spMk id="3" creationId="{00000000-0000-0000-0000-000000000000}"/>
          </ac:spMkLst>
        </pc:spChg>
        <pc:spChg chg="add mod">
          <ac:chgData name="ghada hamed ali" userId="38f0f43b-ab6f-4bfc-a045-210e8668bcdb" providerId="ADAL" clId="{3AC2E8E3-4777-4614-9A63-E2989407DDB4}" dt="2022-11-23T14:29:27.553" v="4230" actId="1076"/>
          <ac:spMkLst>
            <pc:docMk/>
            <pc:sldMk cId="0" sldId="350"/>
            <ac:spMk id="4" creationId="{F6D4A8A5-90D7-FEA6-37A4-6AFF8E621E4F}"/>
          </ac:spMkLst>
        </pc:spChg>
        <pc:spChg chg="del mod">
          <ac:chgData name="ghada hamed ali" userId="38f0f43b-ab6f-4bfc-a045-210e8668bcdb" providerId="ADAL" clId="{3AC2E8E3-4777-4614-9A63-E2989407DDB4}" dt="2022-11-23T14:29:24.472" v="4228" actId="478"/>
          <ac:spMkLst>
            <pc:docMk/>
            <pc:sldMk cId="0" sldId="350"/>
            <ac:spMk id="5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14:45.942" v="4043" actId="1076"/>
          <ac:spMkLst>
            <pc:docMk/>
            <pc:sldMk cId="0" sldId="350"/>
            <ac:spMk id="6" creationId="{00000000-0000-0000-0000-000000000000}"/>
          </ac:spMkLst>
        </pc:spChg>
      </pc:sldChg>
      <pc:sldChg chg="modSp add mod ord modClrScheme chgLayout">
        <pc:chgData name="ghada hamed ali" userId="38f0f43b-ab6f-4bfc-a045-210e8668bcdb" providerId="ADAL" clId="{3AC2E8E3-4777-4614-9A63-E2989407DDB4}" dt="2022-11-23T17:52:01.098" v="5183"/>
        <pc:sldMkLst>
          <pc:docMk/>
          <pc:sldMk cId="0" sldId="351"/>
        </pc:sldMkLst>
        <pc:spChg chg="mod ord">
          <ac:chgData name="ghada hamed ali" userId="38f0f43b-ab6f-4bfc-a045-210e8668bcdb" providerId="ADAL" clId="{3AC2E8E3-4777-4614-9A63-E2989407DDB4}" dt="2022-11-22T22:11:23.796" v="4005" actId="1076"/>
          <ac:spMkLst>
            <pc:docMk/>
            <pc:sldMk cId="0" sldId="351"/>
            <ac:spMk id="2" creationId="{00000000-0000-0000-0000-000000000000}"/>
          </ac:spMkLst>
        </pc:spChg>
        <pc:spChg chg="mod ord">
          <ac:chgData name="ghada hamed ali" userId="38f0f43b-ab6f-4bfc-a045-210e8668bcdb" providerId="ADAL" clId="{3AC2E8E3-4777-4614-9A63-E2989407DDB4}" dt="2022-11-23T14:30:13.288" v="4238" actId="20577"/>
          <ac:spMkLst>
            <pc:docMk/>
            <pc:sldMk cId="0" sldId="351"/>
            <ac:spMk id="3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11:47.578" v="4009" actId="1076"/>
          <ac:spMkLst>
            <pc:docMk/>
            <pc:sldMk cId="0" sldId="351"/>
            <ac:spMk id="6" creationId="{00000000-0000-0000-0000-000000000000}"/>
          </ac:spMkLst>
        </pc:spChg>
        <pc:spChg chg="mod ord">
          <ac:chgData name="ghada hamed ali" userId="38f0f43b-ab6f-4bfc-a045-210e8668bcdb" providerId="ADAL" clId="{3AC2E8E3-4777-4614-9A63-E2989407DDB4}" dt="2022-11-22T22:11:10.168" v="4002" actId="700"/>
          <ac:spMkLst>
            <pc:docMk/>
            <pc:sldMk cId="0" sldId="351"/>
            <ac:spMk id="7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11:47.578" v="4009" actId="1076"/>
          <ac:spMkLst>
            <pc:docMk/>
            <pc:sldMk cId="0" sldId="351"/>
            <ac:spMk id="8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11:47.578" v="4009" actId="1076"/>
          <ac:spMkLst>
            <pc:docMk/>
            <pc:sldMk cId="0" sldId="351"/>
            <ac:spMk id="9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11:47.578" v="4009" actId="1076"/>
          <ac:spMkLst>
            <pc:docMk/>
            <pc:sldMk cId="0" sldId="351"/>
            <ac:spMk id="10" creationId="{00000000-0000-0000-0000-000000000000}"/>
          </ac:spMkLst>
        </pc:spChg>
      </pc:sldChg>
      <pc:sldChg chg="modSp add mod ord">
        <pc:chgData name="ghada hamed ali" userId="38f0f43b-ab6f-4bfc-a045-210e8668bcdb" providerId="ADAL" clId="{3AC2E8E3-4777-4614-9A63-E2989407DDB4}" dt="2022-11-23T17:52:01.098" v="5183"/>
        <pc:sldMkLst>
          <pc:docMk/>
          <pc:sldMk cId="0" sldId="352"/>
        </pc:sldMkLst>
        <pc:spChg chg="mod">
          <ac:chgData name="ghada hamed ali" userId="38f0f43b-ab6f-4bfc-a045-210e8668bcdb" providerId="ADAL" clId="{3AC2E8E3-4777-4614-9A63-E2989407DDB4}" dt="2022-11-22T22:11:54.018" v="4010"/>
          <ac:spMkLst>
            <pc:docMk/>
            <pc:sldMk cId="0" sldId="352"/>
            <ac:spMk id="2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12:14.428" v="4011" actId="1076"/>
          <ac:spMkLst>
            <pc:docMk/>
            <pc:sldMk cId="0" sldId="352"/>
            <ac:spMk id="3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12:14.428" v="4011" actId="1076"/>
          <ac:spMkLst>
            <pc:docMk/>
            <pc:sldMk cId="0" sldId="352"/>
            <ac:spMk id="6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12:14.428" v="4011" actId="1076"/>
          <ac:spMkLst>
            <pc:docMk/>
            <pc:sldMk cId="0" sldId="352"/>
            <ac:spMk id="9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12:14.428" v="4011" actId="1076"/>
          <ac:spMkLst>
            <pc:docMk/>
            <pc:sldMk cId="0" sldId="352"/>
            <ac:spMk id="10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12:14.428" v="4011" actId="1076"/>
          <ac:spMkLst>
            <pc:docMk/>
            <pc:sldMk cId="0" sldId="352"/>
            <ac:spMk id="11" creationId="{00000000-0000-0000-0000-000000000000}"/>
          </ac:spMkLst>
        </pc:spChg>
      </pc:sldChg>
      <pc:sldChg chg="modSp add mod ord modClrScheme chgLayout">
        <pc:chgData name="ghada hamed ali" userId="38f0f43b-ab6f-4bfc-a045-210e8668bcdb" providerId="ADAL" clId="{3AC2E8E3-4777-4614-9A63-E2989407DDB4}" dt="2022-11-23T17:57:22.681" v="5288" actId="1076"/>
        <pc:sldMkLst>
          <pc:docMk/>
          <pc:sldMk cId="2622262222" sldId="356"/>
        </pc:sldMkLst>
        <pc:spChg chg="mod ord">
          <ac:chgData name="ghada hamed ali" userId="38f0f43b-ab6f-4bfc-a045-210e8668bcdb" providerId="ADAL" clId="{3AC2E8E3-4777-4614-9A63-E2989407DDB4}" dt="2022-11-23T17:56:54.032" v="5286" actId="255"/>
          <ac:spMkLst>
            <pc:docMk/>
            <pc:sldMk cId="2622262222" sldId="356"/>
            <ac:spMk id="2" creationId="{00000000-0000-0000-0000-000000000000}"/>
          </ac:spMkLst>
        </pc:spChg>
        <pc:spChg chg="mod ord">
          <ac:chgData name="ghada hamed ali" userId="38f0f43b-ab6f-4bfc-a045-210e8668bcdb" providerId="ADAL" clId="{3AC2E8E3-4777-4614-9A63-E2989407DDB4}" dt="2022-11-23T17:57:22.681" v="5288" actId="1076"/>
          <ac:spMkLst>
            <pc:docMk/>
            <pc:sldMk cId="2622262222" sldId="356"/>
            <ac:spMk id="3" creationId="{00000000-0000-0000-0000-000000000000}"/>
          </ac:spMkLst>
        </pc:spChg>
        <pc:spChg chg="mod ord">
          <ac:chgData name="ghada hamed ali" userId="38f0f43b-ab6f-4bfc-a045-210e8668bcdb" providerId="ADAL" clId="{3AC2E8E3-4777-4614-9A63-E2989407DDB4}" dt="2022-11-22T22:07:57.656" v="3966" actId="700"/>
          <ac:spMkLst>
            <pc:docMk/>
            <pc:sldMk cId="2622262222" sldId="356"/>
            <ac:spMk id="41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7:57:13.828" v="5287" actId="1076"/>
          <ac:spMkLst>
            <pc:docMk/>
            <pc:sldMk cId="2622262222" sldId="356"/>
            <ac:spMk id="42" creationId="{00000000-0000-0000-0000-000000000000}"/>
          </ac:spMkLst>
        </pc:spChg>
        <pc:grpChg chg="mod">
          <ac:chgData name="ghada hamed ali" userId="38f0f43b-ab6f-4bfc-a045-210e8668bcdb" providerId="ADAL" clId="{3AC2E8E3-4777-4614-9A63-E2989407DDB4}" dt="2022-11-23T17:57:13.828" v="5287" actId="1076"/>
          <ac:grpSpMkLst>
            <pc:docMk/>
            <pc:sldMk cId="2622262222" sldId="356"/>
            <ac:grpSpMk id="4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7:57:13.828" v="5287" actId="1076"/>
          <ac:grpSpMkLst>
            <pc:docMk/>
            <pc:sldMk cId="2622262222" sldId="356"/>
            <ac:grpSpMk id="17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7:57:13.828" v="5287" actId="1076"/>
          <ac:grpSpMkLst>
            <pc:docMk/>
            <pc:sldMk cId="2622262222" sldId="356"/>
            <ac:grpSpMk id="22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7:57:13.828" v="5287" actId="1076"/>
          <ac:grpSpMkLst>
            <pc:docMk/>
            <pc:sldMk cId="2622262222" sldId="356"/>
            <ac:grpSpMk id="23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7:57:13.828" v="5287" actId="1076"/>
          <ac:grpSpMkLst>
            <pc:docMk/>
            <pc:sldMk cId="2622262222" sldId="356"/>
            <ac:grpSpMk id="24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7:57:13.828" v="5287" actId="1076"/>
          <ac:grpSpMkLst>
            <pc:docMk/>
            <pc:sldMk cId="2622262222" sldId="356"/>
            <ac:grpSpMk id="43" creationId="{00000000-0000-0000-0000-000000000000}"/>
          </ac:grpSpMkLst>
        </pc:grpChg>
      </pc:sldChg>
      <pc:sldChg chg="addSp delSp modSp add mod ord">
        <pc:chgData name="ghada hamed ali" userId="38f0f43b-ab6f-4bfc-a045-210e8668bcdb" providerId="ADAL" clId="{3AC2E8E3-4777-4614-9A63-E2989407DDB4}" dt="2022-11-23T17:52:01.098" v="5183"/>
        <pc:sldMkLst>
          <pc:docMk/>
          <pc:sldMk cId="0" sldId="357"/>
        </pc:sldMkLst>
        <pc:spChg chg="mod">
          <ac:chgData name="ghada hamed ali" userId="38f0f43b-ab6f-4bfc-a045-210e8668bcdb" providerId="ADAL" clId="{3AC2E8E3-4777-4614-9A63-E2989407DDB4}" dt="2022-11-22T22:15:55.974" v="4076" actId="255"/>
          <ac:spMkLst>
            <pc:docMk/>
            <pc:sldMk cId="0" sldId="357"/>
            <ac:spMk id="2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16:28.481" v="4098" actId="20577"/>
          <ac:spMkLst>
            <pc:docMk/>
            <pc:sldMk cId="0" sldId="357"/>
            <ac:spMk id="3" creationId="{00000000-0000-0000-0000-000000000000}"/>
          </ac:spMkLst>
        </pc:spChg>
        <pc:spChg chg="add mod">
          <ac:chgData name="ghada hamed ali" userId="38f0f43b-ab6f-4bfc-a045-210e8668bcdb" providerId="ADAL" clId="{3AC2E8E3-4777-4614-9A63-E2989407DDB4}" dt="2022-11-22T22:16:40.032" v="4100" actId="571"/>
          <ac:spMkLst>
            <pc:docMk/>
            <pc:sldMk cId="0" sldId="357"/>
            <ac:spMk id="4" creationId="{60C8387A-EEA1-8F0A-8C88-F8D1C44490CA}"/>
          </ac:spMkLst>
        </pc:spChg>
        <pc:spChg chg="del mod">
          <ac:chgData name="ghada hamed ali" userId="38f0f43b-ab6f-4bfc-a045-210e8668bcdb" providerId="ADAL" clId="{3AC2E8E3-4777-4614-9A63-E2989407DDB4}" dt="2022-11-23T14:29:15.334" v="4225" actId="478"/>
          <ac:spMkLst>
            <pc:docMk/>
            <pc:sldMk cId="0" sldId="357"/>
            <ac:spMk id="5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16:02.145" v="4077" actId="1076"/>
          <ac:spMkLst>
            <pc:docMk/>
            <pc:sldMk cId="0" sldId="357"/>
            <ac:spMk id="6" creationId="{00000000-0000-0000-0000-000000000000}"/>
          </ac:spMkLst>
        </pc:spChg>
        <pc:spChg chg="add mod">
          <ac:chgData name="ghada hamed ali" userId="38f0f43b-ab6f-4bfc-a045-210e8668bcdb" providerId="ADAL" clId="{3AC2E8E3-4777-4614-9A63-E2989407DDB4}" dt="2022-11-23T14:29:18.232" v="4227" actId="1076"/>
          <ac:spMkLst>
            <pc:docMk/>
            <pc:sldMk cId="0" sldId="357"/>
            <ac:spMk id="8" creationId="{99DBBE31-FB54-CAD8-CA44-BD438CEF3615}"/>
          </ac:spMkLst>
        </pc:spChg>
      </pc:sldChg>
      <pc:sldChg chg="addSp delSp modSp add mod ord">
        <pc:chgData name="ghada hamed ali" userId="38f0f43b-ab6f-4bfc-a045-210e8668bcdb" providerId="ADAL" clId="{3AC2E8E3-4777-4614-9A63-E2989407DDB4}" dt="2022-11-23T18:55:12.070" v="5574" actId="20577"/>
        <pc:sldMkLst>
          <pc:docMk/>
          <pc:sldMk cId="0" sldId="358"/>
        </pc:sldMkLst>
        <pc:spChg chg="del mod">
          <ac:chgData name="ghada hamed ali" userId="38f0f43b-ab6f-4bfc-a045-210e8668bcdb" providerId="ADAL" clId="{3AC2E8E3-4777-4614-9A63-E2989407DDB4}" dt="2022-11-22T22:16:44.546" v="4101" actId="478"/>
          <ac:spMkLst>
            <pc:docMk/>
            <pc:sldMk cId="0" sldId="358"/>
            <ac:spMk id="2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55:12.070" v="5574" actId="20577"/>
          <ac:spMkLst>
            <pc:docMk/>
            <pc:sldMk cId="0" sldId="358"/>
            <ac:spMk id="3" creationId="{00000000-0000-0000-0000-000000000000}"/>
          </ac:spMkLst>
        </pc:spChg>
        <pc:spChg chg="del mod">
          <ac:chgData name="ghada hamed ali" userId="38f0f43b-ab6f-4bfc-a045-210e8668bcdb" providerId="ADAL" clId="{3AC2E8E3-4777-4614-9A63-E2989407DDB4}" dt="2022-11-23T14:29:08.778" v="4222" actId="478"/>
          <ac:spMkLst>
            <pc:docMk/>
            <pc:sldMk cId="0" sldId="358"/>
            <ac:spMk id="5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17:09.455" v="4112" actId="1076"/>
          <ac:spMkLst>
            <pc:docMk/>
            <pc:sldMk cId="0" sldId="358"/>
            <ac:spMk id="6" creationId="{00000000-0000-0000-0000-000000000000}"/>
          </ac:spMkLst>
        </pc:spChg>
        <pc:spChg chg="add del mod">
          <ac:chgData name="ghada hamed ali" userId="38f0f43b-ab6f-4bfc-a045-210e8668bcdb" providerId="ADAL" clId="{3AC2E8E3-4777-4614-9A63-E2989407DDB4}" dt="2022-11-22T22:16:47.094" v="4104" actId="478"/>
          <ac:spMkLst>
            <pc:docMk/>
            <pc:sldMk cId="0" sldId="358"/>
            <ac:spMk id="8" creationId="{DAB05123-CDD9-C487-711E-C615EFAF9611}"/>
          </ac:spMkLst>
        </pc:spChg>
        <pc:spChg chg="add del mod">
          <ac:chgData name="ghada hamed ali" userId="38f0f43b-ab6f-4bfc-a045-210e8668bcdb" providerId="ADAL" clId="{3AC2E8E3-4777-4614-9A63-E2989407DDB4}" dt="2022-11-22T22:16:45.574" v="4103"/>
          <ac:spMkLst>
            <pc:docMk/>
            <pc:sldMk cId="0" sldId="358"/>
            <ac:spMk id="9" creationId="{8F64DDCF-14EF-DF94-B10F-B95DA6696999}"/>
          </ac:spMkLst>
        </pc:spChg>
        <pc:spChg chg="add mod">
          <ac:chgData name="ghada hamed ali" userId="38f0f43b-ab6f-4bfc-a045-210e8668bcdb" providerId="ADAL" clId="{3AC2E8E3-4777-4614-9A63-E2989407DDB4}" dt="2022-11-22T22:17:01.807" v="4110" actId="255"/>
          <ac:spMkLst>
            <pc:docMk/>
            <pc:sldMk cId="0" sldId="358"/>
            <ac:spMk id="10" creationId="{FD9770E8-EBEE-99E9-9936-8D396A7B69E4}"/>
          </ac:spMkLst>
        </pc:spChg>
        <pc:spChg chg="add mod">
          <ac:chgData name="ghada hamed ali" userId="38f0f43b-ab6f-4bfc-a045-210e8668bcdb" providerId="ADAL" clId="{3AC2E8E3-4777-4614-9A63-E2989407DDB4}" dt="2022-11-23T14:29:11.454" v="4224" actId="1076"/>
          <ac:spMkLst>
            <pc:docMk/>
            <pc:sldMk cId="0" sldId="358"/>
            <ac:spMk id="11" creationId="{CD95F17B-F927-ADA9-BE5E-EDC43130791E}"/>
          </ac:spMkLst>
        </pc:spChg>
      </pc:sldChg>
      <pc:sldChg chg="addSp delSp modSp add mod ord">
        <pc:chgData name="ghada hamed ali" userId="38f0f43b-ab6f-4bfc-a045-210e8668bcdb" providerId="ADAL" clId="{3AC2E8E3-4777-4614-9A63-E2989407DDB4}" dt="2022-11-23T18:55:18.128" v="5577" actId="20577"/>
        <pc:sldMkLst>
          <pc:docMk/>
          <pc:sldMk cId="0" sldId="359"/>
        </pc:sldMkLst>
        <pc:spChg chg="del mod">
          <ac:chgData name="ghada hamed ali" userId="38f0f43b-ab6f-4bfc-a045-210e8668bcdb" providerId="ADAL" clId="{3AC2E8E3-4777-4614-9A63-E2989407DDB4}" dt="2022-11-22T22:17:28.667" v="4114" actId="478"/>
          <ac:spMkLst>
            <pc:docMk/>
            <pc:sldMk cId="0" sldId="359"/>
            <ac:spMk id="2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55:18.128" v="5577" actId="20577"/>
          <ac:spMkLst>
            <pc:docMk/>
            <pc:sldMk cId="0" sldId="359"/>
            <ac:spMk id="3" creationId="{00000000-0000-0000-0000-000000000000}"/>
          </ac:spMkLst>
        </pc:spChg>
        <pc:spChg chg="del mod">
          <ac:chgData name="ghada hamed ali" userId="38f0f43b-ab6f-4bfc-a045-210e8668bcdb" providerId="ADAL" clId="{3AC2E8E3-4777-4614-9A63-E2989407DDB4}" dt="2022-11-23T14:29:03.227" v="4219" actId="478"/>
          <ac:spMkLst>
            <pc:docMk/>
            <pc:sldMk cId="0" sldId="359"/>
            <ac:spMk id="5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17:58.224" v="4126" actId="1076"/>
          <ac:spMkLst>
            <pc:docMk/>
            <pc:sldMk cId="0" sldId="359"/>
            <ac:spMk id="6" creationId="{00000000-0000-0000-0000-000000000000}"/>
          </ac:spMkLst>
        </pc:spChg>
        <pc:spChg chg="add del mod">
          <ac:chgData name="ghada hamed ali" userId="38f0f43b-ab6f-4bfc-a045-210e8668bcdb" providerId="ADAL" clId="{3AC2E8E3-4777-4614-9A63-E2989407DDB4}" dt="2022-11-22T22:17:29.576" v="4115" actId="478"/>
          <ac:spMkLst>
            <pc:docMk/>
            <pc:sldMk cId="0" sldId="359"/>
            <ac:spMk id="8" creationId="{17F22DFB-4080-71C4-FBC9-4E20EEBB3DD4}"/>
          </ac:spMkLst>
        </pc:spChg>
        <pc:spChg chg="add del">
          <ac:chgData name="ghada hamed ali" userId="38f0f43b-ab6f-4bfc-a045-210e8668bcdb" providerId="ADAL" clId="{3AC2E8E3-4777-4614-9A63-E2989407DDB4}" dt="2022-11-22T22:17:30.785" v="4117" actId="22"/>
          <ac:spMkLst>
            <pc:docMk/>
            <pc:sldMk cId="0" sldId="359"/>
            <ac:spMk id="10" creationId="{C85296E3-BA4E-AB00-E3CC-7164BC64D5E2}"/>
          </ac:spMkLst>
        </pc:spChg>
        <pc:spChg chg="add mod">
          <ac:chgData name="ghada hamed ali" userId="38f0f43b-ab6f-4bfc-a045-210e8668bcdb" providerId="ADAL" clId="{3AC2E8E3-4777-4614-9A63-E2989407DDB4}" dt="2022-11-22T22:17:50.348" v="4124" actId="255"/>
          <ac:spMkLst>
            <pc:docMk/>
            <pc:sldMk cId="0" sldId="359"/>
            <ac:spMk id="11" creationId="{B1CEBEEB-C4C7-D020-EDB6-B5C9F4EB8BAB}"/>
          </ac:spMkLst>
        </pc:spChg>
        <pc:spChg chg="add mod">
          <ac:chgData name="ghada hamed ali" userId="38f0f43b-ab6f-4bfc-a045-210e8668bcdb" providerId="ADAL" clId="{3AC2E8E3-4777-4614-9A63-E2989407DDB4}" dt="2022-11-23T14:29:05.926" v="4221" actId="1076"/>
          <ac:spMkLst>
            <pc:docMk/>
            <pc:sldMk cId="0" sldId="359"/>
            <ac:spMk id="12" creationId="{FD7983F6-177A-E585-6E88-D4FE48E305B3}"/>
          </ac:spMkLst>
        </pc:spChg>
      </pc:sldChg>
      <pc:sldChg chg="addSp delSp modSp add mod delAnim modAnim">
        <pc:chgData name="ghada hamed ali" userId="38f0f43b-ab6f-4bfc-a045-210e8668bcdb" providerId="ADAL" clId="{3AC2E8E3-4777-4614-9A63-E2989407DDB4}" dt="2022-11-23T19:46:22.173" v="6160" actId="20577"/>
        <pc:sldMkLst>
          <pc:docMk/>
          <pc:sldMk cId="0" sldId="369"/>
        </pc:sldMkLst>
        <pc:spChg chg="mod">
          <ac:chgData name="ghada hamed ali" userId="38f0f43b-ab6f-4bfc-a045-210e8668bcdb" providerId="ADAL" clId="{3AC2E8E3-4777-4614-9A63-E2989407DDB4}" dt="2022-11-23T19:44:07.360" v="6149"/>
          <ac:spMkLst>
            <pc:docMk/>
            <pc:sldMk cId="0" sldId="369"/>
            <ac:spMk id="2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0:04:30.134" v="3590"/>
          <ac:spMkLst>
            <pc:docMk/>
            <pc:sldMk cId="0" sldId="369"/>
            <ac:spMk id="3" creationId="{00000000-0000-0000-0000-000000000000}"/>
          </ac:spMkLst>
        </pc:spChg>
        <pc:spChg chg="add del mod">
          <ac:chgData name="ghada hamed ali" userId="38f0f43b-ab6f-4bfc-a045-210e8668bcdb" providerId="ADAL" clId="{3AC2E8E3-4777-4614-9A63-E2989407DDB4}" dt="2022-11-22T20:03:45.330" v="3588" actId="478"/>
          <ac:spMkLst>
            <pc:docMk/>
            <pc:sldMk cId="0" sldId="369"/>
            <ac:spMk id="5" creationId="{BA26ACF5-46A1-CDB0-B3F4-F4BE11AB0349}"/>
          </ac:spMkLst>
        </pc:spChg>
        <pc:spChg chg="add del mod">
          <ac:chgData name="ghada hamed ali" userId="38f0f43b-ab6f-4bfc-a045-210e8668bcdb" providerId="ADAL" clId="{3AC2E8E3-4777-4614-9A63-E2989407DDB4}" dt="2022-11-23T19:43:09.411" v="6148"/>
          <ac:spMkLst>
            <pc:docMk/>
            <pc:sldMk cId="0" sldId="369"/>
            <ac:spMk id="6" creationId="{C922687D-F008-0FE2-DA53-AE7AC03033E1}"/>
          </ac:spMkLst>
        </pc:spChg>
        <pc:spChg chg="add mod">
          <ac:chgData name="ghada hamed ali" userId="38f0f43b-ab6f-4bfc-a045-210e8668bcdb" providerId="ADAL" clId="{3AC2E8E3-4777-4614-9A63-E2989407DDB4}" dt="2022-11-23T19:46:22.173" v="6160" actId="20577"/>
          <ac:spMkLst>
            <pc:docMk/>
            <pc:sldMk cId="0" sldId="369"/>
            <ac:spMk id="7" creationId="{AA695C62-1CA6-96A5-1398-C7DD4170756B}"/>
          </ac:spMkLst>
        </pc:spChg>
        <pc:picChg chg="add del mod">
          <ac:chgData name="ghada hamed ali" userId="38f0f43b-ab6f-4bfc-a045-210e8668bcdb" providerId="ADAL" clId="{3AC2E8E3-4777-4614-9A63-E2989407DDB4}" dt="2022-11-22T19:48:33.695" v="3422"/>
          <ac:picMkLst>
            <pc:docMk/>
            <pc:sldMk cId="0" sldId="369"/>
            <ac:picMk id="4" creationId="{8C75560D-F0F9-1692-3EF1-A3501E5877C4}"/>
          </ac:picMkLst>
        </pc:picChg>
      </pc:sldChg>
      <pc:sldChg chg="delSp modSp add del mod">
        <pc:chgData name="ghada hamed ali" userId="38f0f43b-ab6f-4bfc-a045-210e8668bcdb" providerId="ADAL" clId="{3AC2E8E3-4777-4614-9A63-E2989407DDB4}" dt="2022-11-22T19:49:35.998" v="3434" actId="47"/>
        <pc:sldMkLst>
          <pc:docMk/>
          <pc:sldMk cId="0" sldId="370"/>
        </pc:sldMkLst>
        <pc:spChg chg="mod">
          <ac:chgData name="ghada hamed ali" userId="38f0f43b-ab6f-4bfc-a045-210e8668bcdb" providerId="ADAL" clId="{3AC2E8E3-4777-4614-9A63-E2989407DDB4}" dt="2022-11-22T19:41:48.755" v="3355"/>
          <ac:spMkLst>
            <pc:docMk/>
            <pc:sldMk cId="0" sldId="370"/>
            <ac:spMk id="2" creationId="{00000000-0000-0000-0000-000000000000}"/>
          </ac:spMkLst>
        </pc:spChg>
        <pc:spChg chg="del mod">
          <ac:chgData name="ghada hamed ali" userId="38f0f43b-ab6f-4bfc-a045-210e8668bcdb" providerId="ADAL" clId="{3AC2E8E3-4777-4614-9A63-E2989407DDB4}" dt="2022-11-22T19:49:00.950" v="3427" actId="21"/>
          <ac:spMkLst>
            <pc:docMk/>
            <pc:sldMk cId="0" sldId="370"/>
            <ac:spMk id="4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19:42:01.840" v="3357" actId="1076"/>
          <ac:spMkLst>
            <pc:docMk/>
            <pc:sldMk cId="0" sldId="370"/>
            <ac:spMk id="5" creationId="{00000000-0000-0000-0000-000000000000}"/>
          </ac:spMkLst>
        </pc:spChg>
      </pc:sldChg>
      <pc:sldChg chg="modSp add mod">
        <pc:chgData name="ghada hamed ali" userId="38f0f43b-ab6f-4bfc-a045-210e8668bcdb" providerId="ADAL" clId="{3AC2E8E3-4777-4614-9A63-E2989407DDB4}" dt="2022-11-23T19:40:54.469" v="6126" actId="20577"/>
        <pc:sldMkLst>
          <pc:docMk/>
          <pc:sldMk cId="0" sldId="374"/>
        </pc:sldMkLst>
        <pc:spChg chg="mod">
          <ac:chgData name="ghada hamed ali" userId="38f0f43b-ab6f-4bfc-a045-210e8668bcdb" providerId="ADAL" clId="{3AC2E8E3-4777-4614-9A63-E2989407DDB4}" dt="2022-11-23T19:40:54.469" v="6126" actId="20577"/>
          <ac:spMkLst>
            <pc:docMk/>
            <pc:sldMk cId="0" sldId="374"/>
            <ac:spMk id="2" creationId="{00000000-0000-0000-0000-000000000000}"/>
          </ac:spMkLst>
        </pc:spChg>
        <pc:picChg chg="mod">
          <ac:chgData name="ghada hamed ali" userId="38f0f43b-ab6f-4bfc-a045-210e8668bcdb" providerId="ADAL" clId="{3AC2E8E3-4777-4614-9A63-E2989407DDB4}" dt="2022-11-22T19:40:24.710" v="3341" actId="1076"/>
          <ac:picMkLst>
            <pc:docMk/>
            <pc:sldMk cId="0" sldId="374"/>
            <ac:picMk id="2055" creationId="{00000000-0000-0000-0000-000000000000}"/>
          </ac:picMkLst>
        </pc:picChg>
      </pc:sldChg>
      <pc:sldChg chg="addSp modSp add mod">
        <pc:chgData name="ghada hamed ali" userId="38f0f43b-ab6f-4bfc-a045-210e8668bcdb" providerId="ADAL" clId="{3AC2E8E3-4777-4614-9A63-E2989407DDB4}" dt="2022-11-23T19:42:46.050" v="6141" actId="571"/>
        <pc:sldMkLst>
          <pc:docMk/>
          <pc:sldMk cId="0" sldId="375"/>
        </pc:sldMkLst>
        <pc:spChg chg="mod">
          <ac:chgData name="ghada hamed ali" userId="38f0f43b-ab6f-4bfc-a045-210e8668bcdb" providerId="ADAL" clId="{3AC2E8E3-4777-4614-9A63-E2989407DDB4}" dt="2022-11-23T19:41:06.096" v="6138" actId="20577"/>
          <ac:spMkLst>
            <pc:docMk/>
            <pc:sldMk cId="0" sldId="375"/>
            <ac:spMk id="2" creationId="{00000000-0000-0000-0000-000000000000}"/>
          </ac:spMkLst>
        </pc:spChg>
        <pc:spChg chg="add mod">
          <ac:chgData name="ghada hamed ali" userId="38f0f43b-ab6f-4bfc-a045-210e8668bcdb" providerId="ADAL" clId="{3AC2E8E3-4777-4614-9A63-E2989407DDB4}" dt="2022-11-23T19:42:46.050" v="6141" actId="571"/>
          <ac:spMkLst>
            <pc:docMk/>
            <pc:sldMk cId="0" sldId="375"/>
            <ac:spMk id="4" creationId="{98D1130A-5CED-749E-6F88-95AF9A55B46F}"/>
          </ac:spMkLst>
        </pc:spChg>
        <pc:picChg chg="mod">
          <ac:chgData name="ghada hamed ali" userId="38f0f43b-ab6f-4bfc-a045-210e8668bcdb" providerId="ADAL" clId="{3AC2E8E3-4777-4614-9A63-E2989407DDB4}" dt="2022-11-22T19:40:33.347" v="3342" actId="1076"/>
          <ac:picMkLst>
            <pc:docMk/>
            <pc:sldMk cId="0" sldId="375"/>
            <ac:picMk id="1026" creationId="{00000000-0000-0000-0000-000000000000}"/>
          </ac:picMkLst>
        </pc:picChg>
      </pc:sldChg>
      <pc:sldChg chg="addSp delSp modSp add del mod modClrScheme chgLayout">
        <pc:chgData name="ghada hamed ali" userId="38f0f43b-ab6f-4bfc-a045-210e8668bcdb" providerId="ADAL" clId="{3AC2E8E3-4777-4614-9A63-E2989407DDB4}" dt="2022-11-23T19:44:25.484" v="6152" actId="255"/>
        <pc:sldMkLst>
          <pc:docMk/>
          <pc:sldMk cId="0" sldId="376"/>
        </pc:sldMkLst>
        <pc:spChg chg="del mod ord">
          <ac:chgData name="ghada hamed ali" userId="38f0f43b-ab6f-4bfc-a045-210e8668bcdb" providerId="ADAL" clId="{3AC2E8E3-4777-4614-9A63-E2989407DDB4}" dt="2022-11-23T19:42:49.155" v="6142" actId="478"/>
          <ac:spMkLst>
            <pc:docMk/>
            <pc:sldMk cId="0" sldId="376"/>
            <ac:spMk id="2" creationId="{00000000-0000-0000-0000-000000000000}"/>
          </ac:spMkLst>
        </pc:spChg>
        <pc:spChg chg="add mod">
          <ac:chgData name="ghada hamed ali" userId="38f0f43b-ab6f-4bfc-a045-210e8668bcdb" providerId="ADAL" clId="{3AC2E8E3-4777-4614-9A63-E2989407DDB4}" dt="2022-11-23T19:44:25.484" v="6152" actId="255"/>
          <ac:spMkLst>
            <pc:docMk/>
            <pc:sldMk cId="0" sldId="376"/>
            <ac:spMk id="3" creationId="{7EFC3269-2078-296E-48AF-AB2002F8D9E9}"/>
          </ac:spMkLst>
        </pc:spChg>
        <pc:picChg chg="add del mod ord">
          <ac:chgData name="ghada hamed ali" userId="38f0f43b-ab6f-4bfc-a045-210e8668bcdb" providerId="ADAL" clId="{3AC2E8E3-4777-4614-9A63-E2989407DDB4}" dt="2022-11-23T19:42:54.488" v="6145" actId="1076"/>
          <ac:picMkLst>
            <pc:docMk/>
            <pc:sldMk cId="0" sldId="376"/>
            <ac:picMk id="1026" creationId="{00000000-0000-0000-0000-000000000000}"/>
          </ac:picMkLst>
        </pc:picChg>
      </pc:sldChg>
      <pc:sldChg chg="del">
        <pc:chgData name="ghada hamed ali" userId="38f0f43b-ab6f-4bfc-a045-210e8668bcdb" providerId="ADAL" clId="{3AC2E8E3-4777-4614-9A63-E2989407DDB4}" dt="2022-11-18T18:33:05.571" v="563" actId="47"/>
        <pc:sldMkLst>
          <pc:docMk/>
          <pc:sldMk cId="0" sldId="390"/>
        </pc:sldMkLst>
      </pc:sldChg>
      <pc:sldChg chg="del">
        <pc:chgData name="ghada hamed ali" userId="38f0f43b-ab6f-4bfc-a045-210e8668bcdb" providerId="ADAL" clId="{3AC2E8E3-4777-4614-9A63-E2989407DDB4}" dt="2022-11-18T18:33:05.571" v="563" actId="47"/>
        <pc:sldMkLst>
          <pc:docMk/>
          <pc:sldMk cId="0" sldId="391"/>
        </pc:sldMkLst>
      </pc:sldChg>
      <pc:sldChg chg="del">
        <pc:chgData name="ghada hamed ali" userId="38f0f43b-ab6f-4bfc-a045-210e8668bcdb" providerId="ADAL" clId="{3AC2E8E3-4777-4614-9A63-E2989407DDB4}" dt="2022-11-18T18:33:05.571" v="563" actId="47"/>
        <pc:sldMkLst>
          <pc:docMk/>
          <pc:sldMk cId="0" sldId="392"/>
        </pc:sldMkLst>
      </pc:sldChg>
      <pc:sldChg chg="addSp delSp modSp add mod ord delAnim modAnim">
        <pc:chgData name="ghada hamed ali" userId="38f0f43b-ab6f-4bfc-a045-210e8668bcdb" providerId="ADAL" clId="{3AC2E8E3-4777-4614-9A63-E2989407DDB4}" dt="2022-11-23T18:55:36.092" v="5580" actId="1076"/>
        <pc:sldMkLst>
          <pc:docMk/>
          <pc:sldMk cId="0" sldId="397"/>
        </pc:sldMkLst>
        <pc:spChg chg="del mod">
          <ac:chgData name="ghada hamed ali" userId="38f0f43b-ab6f-4bfc-a045-210e8668bcdb" providerId="ADAL" clId="{3AC2E8E3-4777-4614-9A63-E2989407DDB4}" dt="2022-11-22T22:29:44.406" v="4142" actId="478"/>
          <ac:spMkLst>
            <pc:docMk/>
            <pc:sldMk cId="0" sldId="397"/>
            <ac:spMk id="2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55:36.092" v="5580" actId="1076"/>
          <ac:spMkLst>
            <pc:docMk/>
            <pc:sldMk cId="0" sldId="397"/>
            <ac:spMk id="3" creationId="{00000000-0000-0000-0000-000000000000}"/>
          </ac:spMkLst>
        </pc:spChg>
        <pc:spChg chg="del mod">
          <ac:chgData name="ghada hamed ali" userId="38f0f43b-ab6f-4bfc-a045-210e8668bcdb" providerId="ADAL" clId="{3AC2E8E3-4777-4614-9A63-E2989407DDB4}" dt="2022-11-23T14:28:23.725" v="4211" actId="478"/>
          <ac:spMkLst>
            <pc:docMk/>
            <pc:sldMk cId="0" sldId="397"/>
            <ac:spMk id="5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55:31.435" v="5579" actId="14100"/>
          <ac:spMkLst>
            <pc:docMk/>
            <pc:sldMk cId="0" sldId="397"/>
            <ac:spMk id="6" creationId="{00000000-0000-0000-0000-000000000000}"/>
          </ac:spMkLst>
        </pc:spChg>
        <pc:spChg chg="del">
          <ac:chgData name="ghada hamed ali" userId="38f0f43b-ab6f-4bfc-a045-210e8668bcdb" providerId="ADAL" clId="{3AC2E8E3-4777-4614-9A63-E2989407DDB4}" dt="2022-11-23T14:25:49.814" v="4162" actId="478"/>
          <ac:spMkLst>
            <pc:docMk/>
            <pc:sldMk cId="0" sldId="397"/>
            <ac:spMk id="8" creationId="{00000000-0000-0000-0000-000000000000}"/>
          </ac:spMkLst>
        </pc:spChg>
        <pc:spChg chg="add del mod">
          <ac:chgData name="ghada hamed ali" userId="38f0f43b-ab6f-4bfc-a045-210e8668bcdb" providerId="ADAL" clId="{3AC2E8E3-4777-4614-9A63-E2989407DDB4}" dt="2022-11-22T22:29:48.118" v="4143" actId="478"/>
          <ac:spMkLst>
            <pc:docMk/>
            <pc:sldMk cId="0" sldId="397"/>
            <ac:spMk id="9" creationId="{517240BA-80E2-32C2-9DD7-B875CAFE76B5}"/>
          </ac:spMkLst>
        </pc:spChg>
        <pc:spChg chg="add mod">
          <ac:chgData name="ghada hamed ali" userId="38f0f43b-ab6f-4bfc-a045-210e8668bcdb" providerId="ADAL" clId="{3AC2E8E3-4777-4614-9A63-E2989407DDB4}" dt="2022-11-23T14:25:34.731" v="4159" actId="113"/>
          <ac:spMkLst>
            <pc:docMk/>
            <pc:sldMk cId="0" sldId="397"/>
            <ac:spMk id="10" creationId="{824BC4F6-46FC-4299-80B8-6ED720EAB359}"/>
          </ac:spMkLst>
        </pc:spChg>
        <pc:spChg chg="add mod">
          <ac:chgData name="ghada hamed ali" userId="38f0f43b-ab6f-4bfc-a045-210e8668bcdb" providerId="ADAL" clId="{3AC2E8E3-4777-4614-9A63-E2989407DDB4}" dt="2022-11-23T14:28:53.496" v="4217" actId="20577"/>
          <ac:spMkLst>
            <pc:docMk/>
            <pc:sldMk cId="0" sldId="397"/>
            <ac:spMk id="13" creationId="{744BBB65-00A4-AEA8-1794-9F6D3140B7A5}"/>
          </ac:spMkLst>
        </pc:spChg>
        <pc:picChg chg="add del">
          <ac:chgData name="ghada hamed ali" userId="38f0f43b-ab6f-4bfc-a045-210e8668bcdb" providerId="ADAL" clId="{3AC2E8E3-4777-4614-9A63-E2989407DDB4}" dt="2022-11-23T14:28:36.203" v="4214" actId="22"/>
          <ac:picMkLst>
            <pc:docMk/>
            <pc:sldMk cId="0" sldId="397"/>
            <ac:picMk id="12" creationId="{31CEB396-04BF-666E-A691-8D9DD23AD974}"/>
          </ac:picMkLst>
        </pc:picChg>
      </pc:sldChg>
      <pc:sldChg chg="del">
        <pc:chgData name="ghada hamed ali" userId="38f0f43b-ab6f-4bfc-a045-210e8668bcdb" providerId="ADAL" clId="{3AC2E8E3-4777-4614-9A63-E2989407DDB4}" dt="2022-11-18T18:32:59.890" v="561" actId="47"/>
        <pc:sldMkLst>
          <pc:docMk/>
          <pc:sldMk cId="2375158163" sldId="452"/>
        </pc:sldMkLst>
      </pc:sldChg>
      <pc:sldChg chg="modSp mod">
        <pc:chgData name="ghada hamed ali" userId="38f0f43b-ab6f-4bfc-a045-210e8668bcdb" providerId="ADAL" clId="{3AC2E8E3-4777-4614-9A63-E2989407DDB4}" dt="2022-11-18T18:34:39.758" v="574" actId="3626"/>
        <pc:sldMkLst>
          <pc:docMk/>
          <pc:sldMk cId="342908665" sldId="453"/>
        </pc:sldMkLst>
        <pc:spChg chg="mod">
          <ac:chgData name="ghada hamed ali" userId="38f0f43b-ab6f-4bfc-a045-210e8668bcdb" providerId="ADAL" clId="{3AC2E8E3-4777-4614-9A63-E2989407DDB4}" dt="2022-11-18T18:34:39.758" v="574" actId="3626"/>
          <ac:spMkLst>
            <pc:docMk/>
            <pc:sldMk cId="342908665" sldId="453"/>
            <ac:spMk id="3" creationId="{00000000-0000-0000-0000-000000000000}"/>
          </ac:spMkLst>
        </pc:spChg>
      </pc:sldChg>
      <pc:sldChg chg="addSp delSp modSp mod modClrScheme delAnim chgLayout">
        <pc:chgData name="ghada hamed ali" userId="38f0f43b-ab6f-4bfc-a045-210e8668bcdb" providerId="ADAL" clId="{3AC2E8E3-4777-4614-9A63-E2989407DDB4}" dt="2022-11-24T00:09:48.449" v="9106" actId="20577"/>
        <pc:sldMkLst>
          <pc:docMk/>
          <pc:sldMk cId="3127210958" sldId="463"/>
        </pc:sldMkLst>
        <pc:spChg chg="mod ord">
          <ac:chgData name="ghada hamed ali" userId="38f0f43b-ab6f-4bfc-a045-210e8668bcdb" providerId="ADAL" clId="{3AC2E8E3-4777-4614-9A63-E2989407DDB4}" dt="2022-11-23T20:58:29.495" v="7707" actId="1076"/>
          <ac:spMkLst>
            <pc:docMk/>
            <pc:sldMk cId="3127210958" sldId="463"/>
            <ac:spMk id="2" creationId="{2B80A8C4-2632-BB3B-7F5F-22CBEC13C961}"/>
          </ac:spMkLst>
        </pc:spChg>
        <pc:spChg chg="mod ord">
          <ac:chgData name="ghada hamed ali" userId="38f0f43b-ab6f-4bfc-a045-210e8668bcdb" providerId="ADAL" clId="{3AC2E8E3-4777-4614-9A63-E2989407DDB4}" dt="2022-11-24T00:09:48.449" v="9106" actId="20577"/>
          <ac:spMkLst>
            <pc:docMk/>
            <pc:sldMk cId="3127210958" sldId="463"/>
            <ac:spMk id="3" creationId="{3AA64208-A1A3-B69E-114D-6D8E264F7888}"/>
          </ac:spMkLst>
        </pc:spChg>
        <pc:spChg chg="del">
          <ac:chgData name="ghada hamed ali" userId="38f0f43b-ab6f-4bfc-a045-210e8668bcdb" providerId="ADAL" clId="{3AC2E8E3-4777-4614-9A63-E2989407DDB4}" dt="2022-11-23T20:24:14.146" v="7223" actId="478"/>
          <ac:spMkLst>
            <pc:docMk/>
            <pc:sldMk cId="3127210958" sldId="463"/>
            <ac:spMk id="5" creationId="{C49EB151-B214-123A-D29C-F1510C68FA5F}"/>
          </ac:spMkLst>
        </pc:spChg>
        <pc:spChg chg="mod ord">
          <ac:chgData name="ghada hamed ali" userId="38f0f43b-ab6f-4bfc-a045-210e8668bcdb" providerId="ADAL" clId="{3AC2E8E3-4777-4614-9A63-E2989407DDB4}" dt="2022-11-23T20:26:40.356" v="7257" actId="700"/>
          <ac:spMkLst>
            <pc:docMk/>
            <pc:sldMk cId="3127210958" sldId="463"/>
            <ac:spMk id="6" creationId="{1EEB13EE-9EEA-0AAF-7C7A-A7AFEFA37324}"/>
          </ac:spMkLst>
        </pc:spChg>
        <pc:spChg chg="add mod">
          <ac:chgData name="ghada hamed ali" userId="38f0f43b-ab6f-4bfc-a045-210e8668bcdb" providerId="ADAL" clId="{3AC2E8E3-4777-4614-9A63-E2989407DDB4}" dt="2022-11-24T00:09:05.916" v="9104" actId="1076"/>
          <ac:spMkLst>
            <pc:docMk/>
            <pc:sldMk cId="3127210958" sldId="463"/>
            <ac:spMk id="8" creationId="{C74BD840-A2BC-41CA-7F9D-A8CBD03762B4}"/>
          </ac:spMkLst>
        </pc:spChg>
      </pc:sldChg>
      <pc:sldChg chg="del">
        <pc:chgData name="ghada hamed ali" userId="38f0f43b-ab6f-4bfc-a045-210e8668bcdb" providerId="ADAL" clId="{3AC2E8E3-4777-4614-9A63-E2989407DDB4}" dt="2022-11-18T18:32:59.890" v="561" actId="47"/>
        <pc:sldMkLst>
          <pc:docMk/>
          <pc:sldMk cId="1384094359" sldId="464"/>
        </pc:sldMkLst>
      </pc:sldChg>
      <pc:sldChg chg="addSp delSp modSp add mod delAnim">
        <pc:chgData name="ghada hamed ali" userId="38f0f43b-ab6f-4bfc-a045-210e8668bcdb" providerId="ADAL" clId="{3AC2E8E3-4777-4614-9A63-E2989407DDB4}" dt="2022-11-23T17:42:16.214" v="5131"/>
        <pc:sldMkLst>
          <pc:docMk/>
          <pc:sldMk cId="1921076717" sldId="464"/>
        </pc:sldMkLst>
        <pc:spChg chg="del mod">
          <ac:chgData name="ghada hamed ali" userId="38f0f43b-ab6f-4bfc-a045-210e8668bcdb" providerId="ADAL" clId="{3AC2E8E3-4777-4614-9A63-E2989407DDB4}" dt="2022-11-18T19:48:02.595" v="831" actId="478"/>
          <ac:spMkLst>
            <pc:docMk/>
            <pc:sldMk cId="1921076717" sldId="464"/>
            <ac:spMk id="3" creationId="{79B4A3C9-D7FF-23B0-1EFE-C607D80FA29B}"/>
          </ac:spMkLst>
        </pc:spChg>
        <pc:spChg chg="del">
          <ac:chgData name="ghada hamed ali" userId="38f0f43b-ab6f-4bfc-a045-210e8668bcdb" providerId="ADAL" clId="{3AC2E8E3-4777-4614-9A63-E2989407DDB4}" dt="2022-11-18T19:47:35.626" v="812" actId="478"/>
          <ac:spMkLst>
            <pc:docMk/>
            <pc:sldMk cId="1921076717" sldId="464"/>
            <ac:spMk id="4" creationId="{91874521-15FD-2F5E-4514-80CFE1EB5943}"/>
          </ac:spMkLst>
        </pc:spChg>
        <pc:spChg chg="mod">
          <ac:chgData name="ghada hamed ali" userId="38f0f43b-ab6f-4bfc-a045-210e8668bcdb" providerId="ADAL" clId="{3AC2E8E3-4777-4614-9A63-E2989407DDB4}" dt="2022-11-18T19:47:41.762" v="817" actId="20577"/>
          <ac:spMkLst>
            <pc:docMk/>
            <pc:sldMk cId="1921076717" sldId="464"/>
            <ac:spMk id="8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18T19:47:45.996" v="823" actId="20577"/>
          <ac:spMkLst>
            <pc:docMk/>
            <pc:sldMk cId="1921076717" sldId="464"/>
            <ac:spMk id="16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18T19:47:54.909" v="827" actId="20577"/>
          <ac:spMkLst>
            <pc:docMk/>
            <pc:sldMk cId="1921076717" sldId="464"/>
            <ac:spMk id="20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18T19:48:08.546" v="832" actId="14100"/>
          <ac:spMkLst>
            <pc:docMk/>
            <pc:sldMk cId="1921076717" sldId="464"/>
            <ac:spMk id="22" creationId="{9586A83E-C504-0DD0-7C80-ADCEC9D4731F}"/>
          </ac:spMkLst>
        </pc:spChg>
        <pc:spChg chg="add mod">
          <ac:chgData name="ghada hamed ali" userId="38f0f43b-ab6f-4bfc-a045-210e8668bcdb" providerId="ADAL" clId="{3AC2E8E3-4777-4614-9A63-E2989407DDB4}" dt="2022-11-23T17:42:16.214" v="5131"/>
          <ac:spMkLst>
            <pc:docMk/>
            <pc:sldMk cId="1921076717" sldId="464"/>
            <ac:spMk id="23" creationId="{E7105319-BB11-DC2D-A30F-B14E88F66256}"/>
          </ac:spMkLst>
        </pc:spChg>
        <pc:spChg chg="mod">
          <ac:chgData name="ghada hamed ali" userId="38f0f43b-ab6f-4bfc-a045-210e8668bcdb" providerId="ADAL" clId="{3AC2E8E3-4777-4614-9A63-E2989407DDB4}" dt="2022-11-18T19:47:50.841" v="825" actId="20577"/>
          <ac:spMkLst>
            <pc:docMk/>
            <pc:sldMk cId="1921076717" sldId="464"/>
            <ac:spMk id="35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18T19:47:52.680" v="826" actId="6549"/>
          <ac:spMkLst>
            <pc:docMk/>
            <pc:sldMk cId="1921076717" sldId="464"/>
            <ac:spMk id="50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18T19:47:49.264" v="824" actId="20577"/>
          <ac:spMkLst>
            <pc:docMk/>
            <pc:sldMk cId="1921076717" sldId="464"/>
            <ac:spMk id="55" creationId="{00000000-0000-0000-0000-000000000000}"/>
          </ac:spMkLst>
        </pc:spChg>
      </pc:sldChg>
      <pc:sldChg chg="new del">
        <pc:chgData name="ghada hamed ali" userId="38f0f43b-ab6f-4bfc-a045-210e8668bcdb" providerId="ADAL" clId="{3AC2E8E3-4777-4614-9A63-E2989407DDB4}" dt="2022-11-18T18:45:25.796" v="635" actId="47"/>
        <pc:sldMkLst>
          <pc:docMk/>
          <pc:sldMk cId="2095862775" sldId="464"/>
        </pc:sldMkLst>
      </pc:sldChg>
      <pc:sldChg chg="del">
        <pc:chgData name="ghada hamed ali" userId="38f0f43b-ab6f-4bfc-a045-210e8668bcdb" providerId="ADAL" clId="{3AC2E8E3-4777-4614-9A63-E2989407DDB4}" dt="2022-11-18T18:32:59.890" v="561" actId="47"/>
        <pc:sldMkLst>
          <pc:docMk/>
          <pc:sldMk cId="2147783997" sldId="465"/>
        </pc:sldMkLst>
      </pc:sldChg>
      <pc:sldChg chg="del">
        <pc:chgData name="ghada hamed ali" userId="38f0f43b-ab6f-4bfc-a045-210e8668bcdb" providerId="ADAL" clId="{3AC2E8E3-4777-4614-9A63-E2989407DDB4}" dt="2022-11-18T18:32:59.890" v="561" actId="47"/>
        <pc:sldMkLst>
          <pc:docMk/>
          <pc:sldMk cId="2877260583" sldId="466"/>
        </pc:sldMkLst>
      </pc:sldChg>
      <pc:sldChg chg="del">
        <pc:chgData name="ghada hamed ali" userId="38f0f43b-ab6f-4bfc-a045-210e8668bcdb" providerId="ADAL" clId="{3AC2E8E3-4777-4614-9A63-E2989407DDB4}" dt="2022-11-18T18:32:59.890" v="561" actId="47"/>
        <pc:sldMkLst>
          <pc:docMk/>
          <pc:sldMk cId="1324851534" sldId="467"/>
        </pc:sldMkLst>
      </pc:sldChg>
      <pc:sldChg chg="del">
        <pc:chgData name="ghada hamed ali" userId="38f0f43b-ab6f-4bfc-a045-210e8668bcdb" providerId="ADAL" clId="{3AC2E8E3-4777-4614-9A63-E2989407DDB4}" dt="2022-11-18T18:33:03.406" v="562" actId="47"/>
        <pc:sldMkLst>
          <pc:docMk/>
          <pc:sldMk cId="717218776" sldId="468"/>
        </pc:sldMkLst>
      </pc:sldChg>
      <pc:sldChg chg="modSp add del mod">
        <pc:chgData name="ghada hamed ali" userId="38f0f43b-ab6f-4bfc-a045-210e8668bcdb" providerId="ADAL" clId="{3AC2E8E3-4777-4614-9A63-E2989407DDB4}" dt="2022-11-23T19:08:46.288" v="5859" actId="14734"/>
        <pc:sldMkLst>
          <pc:docMk/>
          <pc:sldMk cId="209004663" sldId="469"/>
        </pc:sldMkLst>
        <pc:spChg chg="mod">
          <ac:chgData name="ghada hamed ali" userId="38f0f43b-ab6f-4bfc-a045-210e8668bcdb" providerId="ADAL" clId="{3AC2E8E3-4777-4614-9A63-E2989407DDB4}" dt="2022-11-23T16:23:36.985" v="4859" actId="20577"/>
          <ac:spMkLst>
            <pc:docMk/>
            <pc:sldMk cId="209004663" sldId="469"/>
            <ac:spMk id="2" creationId="{7EDF8E9F-7477-40C4-8B93-7CEFF71F6618}"/>
          </ac:spMkLst>
        </pc:spChg>
        <pc:spChg chg="mod">
          <ac:chgData name="ghada hamed ali" userId="38f0f43b-ab6f-4bfc-a045-210e8668bcdb" providerId="ADAL" clId="{3AC2E8E3-4777-4614-9A63-E2989407DDB4}" dt="2022-11-18T19:49:53.390" v="940" actId="20577"/>
          <ac:spMkLst>
            <pc:docMk/>
            <pc:sldMk cId="209004663" sldId="469"/>
            <ac:spMk id="3" creationId="{AF23B4CD-FA65-7FC5-E1E6-C7593B7AC565}"/>
          </ac:spMkLst>
        </pc:spChg>
        <pc:graphicFrameChg chg="mod modGraphic">
          <ac:chgData name="ghada hamed ali" userId="38f0f43b-ab6f-4bfc-a045-210e8668bcdb" providerId="ADAL" clId="{3AC2E8E3-4777-4614-9A63-E2989407DDB4}" dt="2022-11-23T19:08:46.288" v="5859" actId="14734"/>
          <ac:graphicFrameMkLst>
            <pc:docMk/>
            <pc:sldMk cId="209004663" sldId="469"/>
            <ac:graphicFrameMk id="5" creationId="{EB3F582C-50B4-3B50-7B6B-4D91F3DED128}"/>
          </ac:graphicFrameMkLst>
        </pc:graphicFrameChg>
      </pc:sldChg>
      <pc:sldChg chg="addSp delSp modSp add del mod delAnim modAnim">
        <pc:chgData name="ghada hamed ali" userId="38f0f43b-ab6f-4bfc-a045-210e8668bcdb" providerId="ADAL" clId="{3AC2E8E3-4777-4614-9A63-E2989407DDB4}" dt="2022-11-18T20:12:59.464" v="1381" actId="47"/>
        <pc:sldMkLst>
          <pc:docMk/>
          <pc:sldMk cId="3758326633" sldId="470"/>
        </pc:sldMkLst>
        <pc:spChg chg="mod">
          <ac:chgData name="ghada hamed ali" userId="38f0f43b-ab6f-4bfc-a045-210e8668bcdb" providerId="ADAL" clId="{3AC2E8E3-4777-4614-9A63-E2989407DDB4}" dt="2022-11-18T20:09:41.019" v="1343" actId="20577"/>
          <ac:spMkLst>
            <pc:docMk/>
            <pc:sldMk cId="3758326633" sldId="470"/>
            <ac:spMk id="2" creationId="{7EDF8E9F-7477-40C4-8B93-7CEFF71F6618}"/>
          </ac:spMkLst>
        </pc:spChg>
        <pc:spChg chg="mod">
          <ac:chgData name="ghada hamed ali" userId="38f0f43b-ab6f-4bfc-a045-210e8668bcdb" providerId="ADAL" clId="{3AC2E8E3-4777-4614-9A63-E2989407DDB4}" dt="2022-11-18T20:10:48.611" v="1357" actId="21"/>
          <ac:spMkLst>
            <pc:docMk/>
            <pc:sldMk cId="3758326633" sldId="470"/>
            <ac:spMk id="3" creationId="{AF23B4CD-FA65-7FC5-E1E6-C7593B7AC565}"/>
          </ac:spMkLst>
        </pc:spChg>
        <pc:spChg chg="add del mod">
          <ac:chgData name="ghada hamed ali" userId="38f0f43b-ab6f-4bfc-a045-210e8668bcdb" providerId="ADAL" clId="{3AC2E8E3-4777-4614-9A63-E2989407DDB4}" dt="2022-11-18T20:09:49.436" v="1345" actId="21"/>
          <ac:spMkLst>
            <pc:docMk/>
            <pc:sldMk cId="3758326633" sldId="470"/>
            <ac:spMk id="6" creationId="{1851EFAE-13BB-9B75-B3F7-1CB25746B917}"/>
          </ac:spMkLst>
        </pc:spChg>
        <pc:graphicFrameChg chg="del mod modGraphic">
          <ac:chgData name="ghada hamed ali" userId="38f0f43b-ab6f-4bfc-a045-210e8668bcdb" providerId="ADAL" clId="{3AC2E8E3-4777-4614-9A63-E2989407DDB4}" dt="2022-11-18T20:11:39.770" v="1370" actId="21"/>
          <ac:graphicFrameMkLst>
            <pc:docMk/>
            <pc:sldMk cId="3758326633" sldId="470"/>
            <ac:graphicFrameMk id="5" creationId="{EB3F582C-50B4-3B50-7B6B-4D91F3DED128}"/>
          </ac:graphicFrameMkLst>
        </pc:graphicFrameChg>
      </pc:sldChg>
      <pc:sldChg chg="del">
        <pc:chgData name="ghada hamed ali" userId="38f0f43b-ab6f-4bfc-a045-210e8668bcdb" providerId="ADAL" clId="{3AC2E8E3-4777-4614-9A63-E2989407DDB4}" dt="2022-11-18T18:33:05.571" v="563" actId="47"/>
        <pc:sldMkLst>
          <pc:docMk/>
          <pc:sldMk cId="4200589686" sldId="470"/>
        </pc:sldMkLst>
        <pc:spChg chg="add mod">
          <ac:chgData name="ghada hamed ali" userId="38f0f43b-ab6f-4bfc-a045-210e8668bcdb" providerId="ADAL" clId="{3AC2E8E3-4777-4614-9A63-E2989407DDB4}" dt="2022-11-18T20:18:29.637" v="1462" actId="1076"/>
          <ac:spMkLst>
            <pc:docMk/>
            <pc:sldMk cId="4200589686" sldId="470"/>
            <ac:spMk id="3" creationId="{6A8FA27A-F350-BACF-F037-14CD9B2630C2}"/>
          </ac:spMkLst>
        </pc:spChg>
        <pc:spChg chg="add mod">
          <ac:chgData name="ghada hamed ali" userId="38f0f43b-ab6f-4bfc-a045-210e8668bcdb" providerId="ADAL" clId="{3AC2E8E3-4777-4614-9A63-E2989407DDB4}" dt="2022-11-18T20:18:29.637" v="1462" actId="1076"/>
          <ac:spMkLst>
            <pc:docMk/>
            <pc:sldMk cId="4200589686" sldId="470"/>
            <ac:spMk id="4" creationId="{3C595EF8-7F52-4476-012D-7673418B1107}"/>
          </ac:spMkLst>
        </pc:spChg>
        <pc:spChg chg="add mod">
          <ac:chgData name="ghada hamed ali" userId="38f0f43b-ab6f-4bfc-a045-210e8668bcdb" providerId="ADAL" clId="{3AC2E8E3-4777-4614-9A63-E2989407DDB4}" dt="2022-11-18T20:18:29.637" v="1462" actId="1076"/>
          <ac:spMkLst>
            <pc:docMk/>
            <pc:sldMk cId="4200589686" sldId="470"/>
            <ac:spMk id="5" creationId="{40730112-DCAF-41E4-A895-BF05656DAC06}"/>
          </ac:spMkLst>
        </pc:spChg>
        <pc:spChg chg="add mod">
          <ac:chgData name="ghada hamed ali" userId="38f0f43b-ab6f-4bfc-a045-210e8668bcdb" providerId="ADAL" clId="{3AC2E8E3-4777-4614-9A63-E2989407DDB4}" dt="2022-11-18T20:18:29.637" v="1462" actId="1076"/>
          <ac:spMkLst>
            <pc:docMk/>
            <pc:sldMk cId="4200589686" sldId="470"/>
            <ac:spMk id="6" creationId="{A096E4BE-0817-09A0-6551-317D56330391}"/>
          </ac:spMkLst>
        </pc:spChg>
        <pc:spChg chg="add mod">
          <ac:chgData name="ghada hamed ali" userId="38f0f43b-ab6f-4bfc-a045-210e8668bcdb" providerId="ADAL" clId="{3AC2E8E3-4777-4614-9A63-E2989407DDB4}" dt="2022-11-18T20:18:29.637" v="1462" actId="1076"/>
          <ac:spMkLst>
            <pc:docMk/>
            <pc:sldMk cId="4200589686" sldId="470"/>
            <ac:spMk id="7" creationId="{56C97C6B-B625-D2B7-37CF-7D6B648E16C0}"/>
          </ac:spMkLst>
        </pc:spChg>
        <pc:spChg chg="add mod">
          <ac:chgData name="ghada hamed ali" userId="38f0f43b-ab6f-4bfc-a045-210e8668bcdb" providerId="ADAL" clId="{3AC2E8E3-4777-4614-9A63-E2989407DDB4}" dt="2022-11-18T20:18:29.637" v="1462" actId="1076"/>
          <ac:spMkLst>
            <pc:docMk/>
            <pc:sldMk cId="4200589686" sldId="470"/>
            <ac:spMk id="8" creationId="{3A90FD4F-2EB8-C0BE-116C-FB4A3D0B3839}"/>
          </ac:spMkLst>
        </pc:spChg>
        <pc:spChg chg="add mod">
          <ac:chgData name="ghada hamed ali" userId="38f0f43b-ab6f-4bfc-a045-210e8668bcdb" providerId="ADAL" clId="{3AC2E8E3-4777-4614-9A63-E2989407DDB4}" dt="2022-11-18T20:18:29.637" v="1462" actId="1076"/>
          <ac:spMkLst>
            <pc:docMk/>
            <pc:sldMk cId="4200589686" sldId="470"/>
            <ac:spMk id="9" creationId="{5972E0BE-00C0-07A6-F7A4-4542A463F974}"/>
          </ac:spMkLst>
        </pc:spChg>
        <pc:spChg chg="add mod">
          <ac:chgData name="ghada hamed ali" userId="38f0f43b-ab6f-4bfc-a045-210e8668bcdb" providerId="ADAL" clId="{3AC2E8E3-4777-4614-9A63-E2989407DDB4}" dt="2022-11-18T20:18:29.637" v="1462" actId="1076"/>
          <ac:spMkLst>
            <pc:docMk/>
            <pc:sldMk cId="4200589686" sldId="470"/>
            <ac:spMk id="10" creationId="{90AE52B4-5CAE-25BB-9808-987B9E9AD328}"/>
          </ac:spMkLst>
        </pc:spChg>
        <pc:spChg chg="add mod">
          <ac:chgData name="ghada hamed ali" userId="38f0f43b-ab6f-4bfc-a045-210e8668bcdb" providerId="ADAL" clId="{3AC2E8E3-4777-4614-9A63-E2989407DDB4}" dt="2022-11-18T20:18:29.637" v="1462" actId="1076"/>
          <ac:spMkLst>
            <pc:docMk/>
            <pc:sldMk cId="4200589686" sldId="470"/>
            <ac:spMk id="11" creationId="{A4022DED-378C-C74C-753B-4997BC106CCC}"/>
          </ac:spMkLst>
        </pc:spChg>
        <pc:spChg chg="add mod">
          <ac:chgData name="ghada hamed ali" userId="38f0f43b-ab6f-4bfc-a045-210e8668bcdb" providerId="ADAL" clId="{3AC2E8E3-4777-4614-9A63-E2989407DDB4}" dt="2022-11-18T20:18:29.637" v="1462" actId="1076"/>
          <ac:spMkLst>
            <pc:docMk/>
            <pc:sldMk cId="4200589686" sldId="470"/>
            <ac:spMk id="12" creationId="{164E2D19-EB57-03A8-2C7F-ED987B12A6CA}"/>
          </ac:spMkLst>
        </pc:spChg>
        <pc:spChg chg="add mod">
          <ac:chgData name="ghada hamed ali" userId="38f0f43b-ab6f-4bfc-a045-210e8668bcdb" providerId="ADAL" clId="{3AC2E8E3-4777-4614-9A63-E2989407DDB4}" dt="2022-11-21T19:07:17.982" v="1609" actId="20577"/>
          <ac:spMkLst>
            <pc:docMk/>
            <pc:sldMk cId="4200589686" sldId="470"/>
            <ac:spMk id="13" creationId="{C7570346-94A1-9B7D-34F7-15B66C779C90}"/>
          </ac:spMkLst>
        </pc:spChg>
        <pc:spChg chg="add mod">
          <ac:chgData name="ghada hamed ali" userId="38f0f43b-ab6f-4bfc-a045-210e8668bcdb" providerId="ADAL" clId="{3AC2E8E3-4777-4614-9A63-E2989407DDB4}" dt="2022-11-18T20:18:29.637" v="1462" actId="1076"/>
          <ac:spMkLst>
            <pc:docMk/>
            <pc:sldMk cId="4200589686" sldId="470"/>
            <ac:spMk id="15" creationId="{E5472AC4-B10B-8E62-E3C8-9EF007413D90}"/>
          </ac:spMkLst>
        </pc:spChg>
        <pc:spChg chg="add mod">
          <ac:chgData name="ghada hamed ali" userId="38f0f43b-ab6f-4bfc-a045-210e8668bcdb" providerId="ADAL" clId="{3AC2E8E3-4777-4614-9A63-E2989407DDB4}" dt="2022-11-18T20:18:29.637" v="1462" actId="1076"/>
          <ac:spMkLst>
            <pc:docMk/>
            <pc:sldMk cId="4200589686" sldId="470"/>
            <ac:spMk id="16" creationId="{B8D1843B-B486-4DCB-E468-3E9ACD998091}"/>
          </ac:spMkLst>
        </pc:spChg>
        <pc:spChg chg="add mod">
          <ac:chgData name="ghada hamed ali" userId="38f0f43b-ab6f-4bfc-a045-210e8668bcdb" providerId="ADAL" clId="{3AC2E8E3-4777-4614-9A63-E2989407DDB4}" dt="2022-11-18T20:18:29.637" v="1462" actId="1076"/>
          <ac:spMkLst>
            <pc:docMk/>
            <pc:sldMk cId="4200589686" sldId="470"/>
            <ac:spMk id="17" creationId="{4E42980C-A267-2F69-EBF9-CEC14F897DB7}"/>
          </ac:spMkLst>
        </pc:spChg>
        <pc:spChg chg="add mod">
          <ac:chgData name="ghada hamed ali" userId="38f0f43b-ab6f-4bfc-a045-210e8668bcdb" providerId="ADAL" clId="{3AC2E8E3-4777-4614-9A63-E2989407DDB4}" dt="2022-11-18T20:18:29.637" v="1462" actId="1076"/>
          <ac:spMkLst>
            <pc:docMk/>
            <pc:sldMk cId="4200589686" sldId="470"/>
            <ac:spMk id="18" creationId="{A917606E-B5C6-C13F-1D4F-16AA367B63D6}"/>
          </ac:spMkLst>
        </pc:spChg>
        <pc:spChg chg="mod">
          <ac:chgData name="ghada hamed ali" userId="38f0f43b-ab6f-4bfc-a045-210e8668bcdb" providerId="ADAL" clId="{3AC2E8E3-4777-4614-9A63-E2989407DDB4}" dt="2022-11-18T20:18:12.031" v="1459"/>
          <ac:spMkLst>
            <pc:docMk/>
            <pc:sldMk cId="4200589686" sldId="470"/>
            <ac:spMk id="21" creationId="{539EF17C-B18D-433B-8018-992F466C229F}"/>
          </ac:spMkLst>
        </pc:spChg>
        <pc:spChg chg="mod">
          <ac:chgData name="ghada hamed ali" userId="38f0f43b-ab6f-4bfc-a045-210e8668bcdb" providerId="ADAL" clId="{3AC2E8E3-4777-4614-9A63-E2989407DDB4}" dt="2022-11-18T20:18:12.031" v="1459"/>
          <ac:spMkLst>
            <pc:docMk/>
            <pc:sldMk cId="4200589686" sldId="470"/>
            <ac:spMk id="22" creationId="{18EFFA91-AA88-6385-FC84-7EDFAA2FBB34}"/>
          </ac:spMkLst>
        </pc:spChg>
        <pc:spChg chg="mod">
          <ac:chgData name="ghada hamed ali" userId="38f0f43b-ab6f-4bfc-a045-210e8668bcdb" providerId="ADAL" clId="{3AC2E8E3-4777-4614-9A63-E2989407DDB4}" dt="2022-11-18T20:18:12.031" v="1459"/>
          <ac:spMkLst>
            <pc:docMk/>
            <pc:sldMk cId="4200589686" sldId="470"/>
            <ac:spMk id="24" creationId="{5137BB0F-D0A4-3E0B-AF0B-6D58F33AF93B}"/>
          </ac:spMkLst>
        </pc:spChg>
        <pc:spChg chg="mod">
          <ac:chgData name="ghada hamed ali" userId="38f0f43b-ab6f-4bfc-a045-210e8668bcdb" providerId="ADAL" clId="{3AC2E8E3-4777-4614-9A63-E2989407DDB4}" dt="2022-11-18T20:18:12.031" v="1459"/>
          <ac:spMkLst>
            <pc:docMk/>
            <pc:sldMk cId="4200589686" sldId="470"/>
            <ac:spMk id="25" creationId="{DF77983B-EE63-FE13-FA01-8BC7765F751C}"/>
          </ac:spMkLst>
        </pc:spChg>
        <pc:spChg chg="mod">
          <ac:chgData name="ghada hamed ali" userId="38f0f43b-ab6f-4bfc-a045-210e8668bcdb" providerId="ADAL" clId="{3AC2E8E3-4777-4614-9A63-E2989407DDB4}" dt="2022-11-23T17:08:04.611" v="5095" actId="113"/>
          <ac:spMkLst>
            <pc:docMk/>
            <pc:sldMk cId="4200589686" sldId="470"/>
            <ac:spMk id="655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7:08:14.896" v="5096" actId="1076"/>
          <ac:spMkLst>
            <pc:docMk/>
            <pc:sldMk cId="4200589686" sldId="470"/>
            <ac:spMk id="656" creationId="{00000000-0000-0000-0000-000000000000}"/>
          </ac:spMkLst>
        </pc:spChg>
        <pc:grpChg chg="add mod">
          <ac:chgData name="ghada hamed ali" userId="38f0f43b-ab6f-4bfc-a045-210e8668bcdb" providerId="ADAL" clId="{3AC2E8E3-4777-4614-9A63-E2989407DDB4}" dt="2022-11-18T20:18:29.637" v="1462" actId="1076"/>
          <ac:grpSpMkLst>
            <pc:docMk/>
            <pc:sldMk cId="4200589686" sldId="470"/>
            <ac:grpSpMk id="20" creationId="{FF723F31-BC2B-29A6-0D47-1FB470801E0E}"/>
          </ac:grpSpMkLst>
        </pc:grpChg>
        <pc:grpChg chg="add mod">
          <ac:chgData name="ghada hamed ali" userId="38f0f43b-ab6f-4bfc-a045-210e8668bcdb" providerId="ADAL" clId="{3AC2E8E3-4777-4614-9A63-E2989407DDB4}" dt="2022-11-18T20:18:29.637" v="1462" actId="1076"/>
          <ac:grpSpMkLst>
            <pc:docMk/>
            <pc:sldMk cId="4200589686" sldId="470"/>
            <ac:grpSpMk id="23" creationId="{B3F9057A-2A5F-9199-744C-DDC6D331D1DD}"/>
          </ac:grpSpMkLst>
        </pc:grpChg>
        <pc:graphicFrameChg chg="add mod">
          <ac:chgData name="ghada hamed ali" userId="38f0f43b-ab6f-4bfc-a045-210e8668bcdb" providerId="ADAL" clId="{3AC2E8E3-4777-4614-9A63-E2989407DDB4}" dt="2022-11-18T20:18:29.637" v="1462" actId="1076"/>
          <ac:graphicFrameMkLst>
            <pc:docMk/>
            <pc:sldMk cId="4200589686" sldId="470"/>
            <ac:graphicFrameMk id="2" creationId="{51CBB8B1-62D5-D0D0-27D8-78F16FC495BA}"/>
          </ac:graphicFrameMkLst>
        </pc:graphicFrameChg>
        <pc:graphicFrameChg chg="add mod modGraphic">
          <ac:chgData name="ghada hamed ali" userId="38f0f43b-ab6f-4bfc-a045-210e8668bcdb" providerId="ADAL" clId="{3AC2E8E3-4777-4614-9A63-E2989407DDB4}" dt="2022-11-21T19:07:10.464" v="1607" actId="20577"/>
          <ac:graphicFrameMkLst>
            <pc:docMk/>
            <pc:sldMk cId="4200589686" sldId="470"/>
            <ac:graphicFrameMk id="19" creationId="{CB7AF3CC-FCEF-26F6-50DB-78AEFF38CED5}"/>
          </ac:graphicFrameMkLst>
        </pc:graphicFrameChg>
        <pc:cxnChg chg="add mod">
          <ac:chgData name="ghada hamed ali" userId="38f0f43b-ab6f-4bfc-a045-210e8668bcdb" providerId="ADAL" clId="{3AC2E8E3-4777-4614-9A63-E2989407DDB4}" dt="2022-11-18T20:18:29.637" v="1462" actId="1076"/>
          <ac:cxnSpMkLst>
            <pc:docMk/>
            <pc:sldMk cId="4200589686" sldId="470"/>
            <ac:cxnSpMk id="14" creationId="{80F81B27-0A54-C8B0-692F-4D67F7800A65}"/>
          </ac:cxnSpMkLst>
        </pc:cxnChg>
      </pc:sldChg>
      <pc:sldChg chg="addSp delSp modSp new del modAnim">
        <pc:chgData name="ghada hamed ali" userId="38f0f43b-ab6f-4bfc-a045-210e8668bcdb" providerId="ADAL" clId="{3AC2E8E3-4777-4614-9A63-E2989407DDB4}" dt="2022-11-18T20:09:59.512" v="1351" actId="680"/>
        <pc:sldMkLst>
          <pc:docMk/>
          <pc:sldMk cId="169531741" sldId="471"/>
        </pc:sldMkLst>
        <pc:spChg chg="add del mod">
          <ac:chgData name="ghada hamed ali" userId="38f0f43b-ab6f-4bfc-a045-210e8668bcdb" providerId="ADAL" clId="{3AC2E8E3-4777-4614-9A63-E2989407DDB4}" dt="2022-11-18T20:09:58.479" v="1350"/>
          <ac:spMkLst>
            <pc:docMk/>
            <pc:sldMk cId="169531741" sldId="471"/>
            <ac:spMk id="4" creationId="{561DA482-AE57-57E7-1D22-263675D103E1}"/>
          </ac:spMkLst>
        </pc:spChg>
      </pc:sldChg>
      <pc:sldChg chg="addSp delSp modSp add mod delAnim modAnim">
        <pc:chgData name="ghada hamed ali" userId="38f0f43b-ab6f-4bfc-a045-210e8668bcdb" providerId="ADAL" clId="{3AC2E8E3-4777-4614-9A63-E2989407DDB4}" dt="2022-11-23T17:40:51.064" v="5119"/>
        <pc:sldMkLst>
          <pc:docMk/>
          <pc:sldMk cId="3055611630" sldId="471"/>
        </pc:sldMkLst>
        <pc:spChg chg="del">
          <ac:chgData name="ghada hamed ali" userId="38f0f43b-ab6f-4bfc-a045-210e8668bcdb" providerId="ADAL" clId="{3AC2E8E3-4777-4614-9A63-E2989407DDB4}" dt="2022-11-21T19:07:48.338" v="1613" actId="478"/>
          <ac:spMkLst>
            <pc:docMk/>
            <pc:sldMk cId="3055611630" sldId="471"/>
            <ac:spMk id="3" creationId="{6A8FA27A-F350-BACF-F037-14CD9B2630C2}"/>
          </ac:spMkLst>
        </pc:spChg>
        <pc:spChg chg="del">
          <ac:chgData name="ghada hamed ali" userId="38f0f43b-ab6f-4bfc-a045-210e8668bcdb" providerId="ADAL" clId="{3AC2E8E3-4777-4614-9A63-E2989407DDB4}" dt="2022-11-21T19:07:48.338" v="1613" actId="478"/>
          <ac:spMkLst>
            <pc:docMk/>
            <pc:sldMk cId="3055611630" sldId="471"/>
            <ac:spMk id="4" creationId="{3C595EF8-7F52-4476-012D-7673418B1107}"/>
          </ac:spMkLst>
        </pc:spChg>
        <pc:spChg chg="del">
          <ac:chgData name="ghada hamed ali" userId="38f0f43b-ab6f-4bfc-a045-210e8668bcdb" providerId="ADAL" clId="{3AC2E8E3-4777-4614-9A63-E2989407DDB4}" dt="2022-11-21T19:07:48.338" v="1613" actId="478"/>
          <ac:spMkLst>
            <pc:docMk/>
            <pc:sldMk cId="3055611630" sldId="471"/>
            <ac:spMk id="5" creationId="{40730112-DCAF-41E4-A895-BF05656DAC06}"/>
          </ac:spMkLst>
        </pc:spChg>
        <pc:spChg chg="del">
          <ac:chgData name="ghada hamed ali" userId="38f0f43b-ab6f-4bfc-a045-210e8668bcdb" providerId="ADAL" clId="{3AC2E8E3-4777-4614-9A63-E2989407DDB4}" dt="2022-11-21T19:07:48.338" v="1613" actId="478"/>
          <ac:spMkLst>
            <pc:docMk/>
            <pc:sldMk cId="3055611630" sldId="471"/>
            <ac:spMk id="6" creationId="{A096E4BE-0817-09A0-6551-317D56330391}"/>
          </ac:spMkLst>
        </pc:spChg>
        <pc:spChg chg="del">
          <ac:chgData name="ghada hamed ali" userId="38f0f43b-ab6f-4bfc-a045-210e8668bcdb" providerId="ADAL" clId="{3AC2E8E3-4777-4614-9A63-E2989407DDB4}" dt="2022-11-21T19:07:48.338" v="1613" actId="478"/>
          <ac:spMkLst>
            <pc:docMk/>
            <pc:sldMk cId="3055611630" sldId="471"/>
            <ac:spMk id="7" creationId="{56C97C6B-B625-D2B7-37CF-7D6B648E16C0}"/>
          </ac:spMkLst>
        </pc:spChg>
        <pc:spChg chg="del">
          <ac:chgData name="ghada hamed ali" userId="38f0f43b-ab6f-4bfc-a045-210e8668bcdb" providerId="ADAL" clId="{3AC2E8E3-4777-4614-9A63-E2989407DDB4}" dt="2022-11-21T19:07:48.338" v="1613" actId="478"/>
          <ac:spMkLst>
            <pc:docMk/>
            <pc:sldMk cId="3055611630" sldId="471"/>
            <ac:spMk id="8" creationId="{3A90FD4F-2EB8-C0BE-116C-FB4A3D0B3839}"/>
          </ac:spMkLst>
        </pc:spChg>
        <pc:spChg chg="del">
          <ac:chgData name="ghada hamed ali" userId="38f0f43b-ab6f-4bfc-a045-210e8668bcdb" providerId="ADAL" clId="{3AC2E8E3-4777-4614-9A63-E2989407DDB4}" dt="2022-11-21T19:07:48.338" v="1613" actId="478"/>
          <ac:spMkLst>
            <pc:docMk/>
            <pc:sldMk cId="3055611630" sldId="471"/>
            <ac:spMk id="9" creationId="{5972E0BE-00C0-07A6-F7A4-4542A463F974}"/>
          </ac:spMkLst>
        </pc:spChg>
        <pc:spChg chg="del">
          <ac:chgData name="ghada hamed ali" userId="38f0f43b-ab6f-4bfc-a045-210e8668bcdb" providerId="ADAL" clId="{3AC2E8E3-4777-4614-9A63-E2989407DDB4}" dt="2022-11-21T19:07:48.338" v="1613" actId="478"/>
          <ac:spMkLst>
            <pc:docMk/>
            <pc:sldMk cId="3055611630" sldId="471"/>
            <ac:spMk id="10" creationId="{90AE52B4-5CAE-25BB-9808-987B9E9AD328}"/>
          </ac:spMkLst>
        </pc:spChg>
        <pc:spChg chg="del">
          <ac:chgData name="ghada hamed ali" userId="38f0f43b-ab6f-4bfc-a045-210e8668bcdb" providerId="ADAL" clId="{3AC2E8E3-4777-4614-9A63-E2989407DDB4}" dt="2022-11-21T19:07:48.338" v="1613" actId="478"/>
          <ac:spMkLst>
            <pc:docMk/>
            <pc:sldMk cId="3055611630" sldId="471"/>
            <ac:spMk id="11" creationId="{A4022DED-378C-C74C-753B-4997BC106CCC}"/>
          </ac:spMkLst>
        </pc:spChg>
        <pc:spChg chg="del">
          <ac:chgData name="ghada hamed ali" userId="38f0f43b-ab6f-4bfc-a045-210e8668bcdb" providerId="ADAL" clId="{3AC2E8E3-4777-4614-9A63-E2989407DDB4}" dt="2022-11-21T19:07:48.338" v="1613" actId="478"/>
          <ac:spMkLst>
            <pc:docMk/>
            <pc:sldMk cId="3055611630" sldId="471"/>
            <ac:spMk id="12" creationId="{164E2D19-EB57-03A8-2C7F-ED987B12A6CA}"/>
          </ac:spMkLst>
        </pc:spChg>
        <pc:spChg chg="del">
          <ac:chgData name="ghada hamed ali" userId="38f0f43b-ab6f-4bfc-a045-210e8668bcdb" providerId="ADAL" clId="{3AC2E8E3-4777-4614-9A63-E2989407DDB4}" dt="2022-11-21T19:07:48.338" v="1613" actId="478"/>
          <ac:spMkLst>
            <pc:docMk/>
            <pc:sldMk cId="3055611630" sldId="471"/>
            <ac:spMk id="13" creationId="{C7570346-94A1-9B7D-34F7-15B66C779C90}"/>
          </ac:spMkLst>
        </pc:spChg>
        <pc:spChg chg="del">
          <ac:chgData name="ghada hamed ali" userId="38f0f43b-ab6f-4bfc-a045-210e8668bcdb" providerId="ADAL" clId="{3AC2E8E3-4777-4614-9A63-E2989407DDB4}" dt="2022-11-21T19:07:48.338" v="1613" actId="478"/>
          <ac:spMkLst>
            <pc:docMk/>
            <pc:sldMk cId="3055611630" sldId="471"/>
            <ac:spMk id="15" creationId="{E5472AC4-B10B-8E62-E3C8-9EF007413D90}"/>
          </ac:spMkLst>
        </pc:spChg>
        <pc:spChg chg="del">
          <ac:chgData name="ghada hamed ali" userId="38f0f43b-ab6f-4bfc-a045-210e8668bcdb" providerId="ADAL" clId="{3AC2E8E3-4777-4614-9A63-E2989407DDB4}" dt="2022-11-21T19:07:48.338" v="1613" actId="478"/>
          <ac:spMkLst>
            <pc:docMk/>
            <pc:sldMk cId="3055611630" sldId="471"/>
            <ac:spMk id="16" creationId="{B8D1843B-B486-4DCB-E468-3E9ACD998091}"/>
          </ac:spMkLst>
        </pc:spChg>
        <pc:spChg chg="del">
          <ac:chgData name="ghada hamed ali" userId="38f0f43b-ab6f-4bfc-a045-210e8668bcdb" providerId="ADAL" clId="{3AC2E8E3-4777-4614-9A63-E2989407DDB4}" dt="2022-11-21T19:07:48.338" v="1613" actId="478"/>
          <ac:spMkLst>
            <pc:docMk/>
            <pc:sldMk cId="3055611630" sldId="471"/>
            <ac:spMk id="17" creationId="{4E42980C-A267-2F69-EBF9-CEC14F897DB7}"/>
          </ac:spMkLst>
        </pc:spChg>
        <pc:spChg chg="del">
          <ac:chgData name="ghada hamed ali" userId="38f0f43b-ab6f-4bfc-a045-210e8668bcdb" providerId="ADAL" clId="{3AC2E8E3-4777-4614-9A63-E2989407DDB4}" dt="2022-11-21T19:07:48.338" v="1613" actId="478"/>
          <ac:spMkLst>
            <pc:docMk/>
            <pc:sldMk cId="3055611630" sldId="471"/>
            <ac:spMk id="18" creationId="{A917606E-B5C6-C13F-1D4F-16AA367B63D6}"/>
          </ac:spMkLst>
        </pc:spChg>
        <pc:spChg chg="add mod">
          <ac:chgData name="ghada hamed ali" userId="38f0f43b-ab6f-4bfc-a045-210e8668bcdb" providerId="ADAL" clId="{3AC2E8E3-4777-4614-9A63-E2989407DDB4}" dt="2022-11-23T17:39:34.111" v="5110" actId="1076"/>
          <ac:spMkLst>
            <pc:docMk/>
            <pc:sldMk cId="3055611630" sldId="471"/>
            <ac:spMk id="27" creationId="{83276CCC-A846-64E1-FCAA-0CF173DDD8A4}"/>
          </ac:spMkLst>
        </pc:spChg>
        <pc:spChg chg="del mod">
          <ac:chgData name="ghada hamed ali" userId="38f0f43b-ab6f-4bfc-a045-210e8668bcdb" providerId="ADAL" clId="{3AC2E8E3-4777-4614-9A63-E2989407DDB4}" dt="2022-11-23T17:39:14.635" v="5098" actId="478"/>
          <ac:spMkLst>
            <pc:docMk/>
            <pc:sldMk cId="3055611630" sldId="471"/>
            <ac:spMk id="655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7:40:44.128" v="5117" actId="20577"/>
          <ac:spMkLst>
            <pc:docMk/>
            <pc:sldMk cId="3055611630" sldId="471"/>
            <ac:spMk id="656" creationId="{00000000-0000-0000-0000-000000000000}"/>
          </ac:spMkLst>
        </pc:spChg>
        <pc:grpChg chg="del">
          <ac:chgData name="ghada hamed ali" userId="38f0f43b-ab6f-4bfc-a045-210e8668bcdb" providerId="ADAL" clId="{3AC2E8E3-4777-4614-9A63-E2989407DDB4}" dt="2022-11-21T19:07:48.338" v="1613" actId="478"/>
          <ac:grpSpMkLst>
            <pc:docMk/>
            <pc:sldMk cId="3055611630" sldId="471"/>
            <ac:grpSpMk id="20" creationId="{FF723F31-BC2B-29A6-0D47-1FB470801E0E}"/>
          </ac:grpSpMkLst>
        </pc:grpChg>
        <pc:grpChg chg="del">
          <ac:chgData name="ghada hamed ali" userId="38f0f43b-ab6f-4bfc-a045-210e8668bcdb" providerId="ADAL" clId="{3AC2E8E3-4777-4614-9A63-E2989407DDB4}" dt="2022-11-21T19:07:48.338" v="1613" actId="478"/>
          <ac:grpSpMkLst>
            <pc:docMk/>
            <pc:sldMk cId="3055611630" sldId="471"/>
            <ac:grpSpMk id="23" creationId="{B3F9057A-2A5F-9199-744C-DDC6D331D1DD}"/>
          </ac:grpSpMkLst>
        </pc:grpChg>
        <pc:graphicFrameChg chg="del">
          <ac:chgData name="ghada hamed ali" userId="38f0f43b-ab6f-4bfc-a045-210e8668bcdb" providerId="ADAL" clId="{3AC2E8E3-4777-4614-9A63-E2989407DDB4}" dt="2022-11-21T19:07:48.338" v="1613" actId="478"/>
          <ac:graphicFrameMkLst>
            <pc:docMk/>
            <pc:sldMk cId="3055611630" sldId="471"/>
            <ac:graphicFrameMk id="2" creationId="{51CBB8B1-62D5-D0D0-27D8-78F16FC495BA}"/>
          </ac:graphicFrameMkLst>
        </pc:graphicFrameChg>
        <pc:graphicFrameChg chg="del">
          <ac:chgData name="ghada hamed ali" userId="38f0f43b-ab6f-4bfc-a045-210e8668bcdb" providerId="ADAL" clId="{3AC2E8E3-4777-4614-9A63-E2989407DDB4}" dt="2022-11-21T19:07:48.338" v="1613" actId="478"/>
          <ac:graphicFrameMkLst>
            <pc:docMk/>
            <pc:sldMk cId="3055611630" sldId="471"/>
            <ac:graphicFrameMk id="19" creationId="{CB7AF3CC-FCEF-26F6-50DB-78AEFF38CED5}"/>
          </ac:graphicFrameMkLst>
        </pc:graphicFrameChg>
        <pc:cxnChg chg="del mod">
          <ac:chgData name="ghada hamed ali" userId="38f0f43b-ab6f-4bfc-a045-210e8668bcdb" providerId="ADAL" clId="{3AC2E8E3-4777-4614-9A63-E2989407DDB4}" dt="2022-11-21T19:07:48.338" v="1613" actId="478"/>
          <ac:cxnSpMkLst>
            <pc:docMk/>
            <pc:sldMk cId="3055611630" sldId="471"/>
            <ac:cxnSpMk id="14" creationId="{80F81B27-0A54-C8B0-692F-4D67F7800A65}"/>
          </ac:cxnSpMkLst>
        </pc:cxnChg>
      </pc:sldChg>
      <pc:sldChg chg="del">
        <pc:chgData name="ghada hamed ali" userId="38f0f43b-ab6f-4bfc-a045-210e8668bcdb" providerId="ADAL" clId="{3AC2E8E3-4777-4614-9A63-E2989407DDB4}" dt="2022-11-18T18:32:59.890" v="561" actId="47"/>
        <pc:sldMkLst>
          <pc:docMk/>
          <pc:sldMk cId="4198291974" sldId="471"/>
        </pc:sldMkLst>
      </pc:sldChg>
      <pc:sldChg chg="del">
        <pc:chgData name="ghada hamed ali" userId="38f0f43b-ab6f-4bfc-a045-210e8668bcdb" providerId="ADAL" clId="{3AC2E8E3-4777-4614-9A63-E2989407DDB4}" dt="2022-11-18T18:33:03.406" v="562" actId="47"/>
        <pc:sldMkLst>
          <pc:docMk/>
          <pc:sldMk cId="2933372979" sldId="472"/>
        </pc:sldMkLst>
      </pc:sldChg>
      <pc:sldChg chg="del">
        <pc:chgData name="ghada hamed ali" userId="38f0f43b-ab6f-4bfc-a045-210e8668bcdb" providerId="ADAL" clId="{3AC2E8E3-4777-4614-9A63-E2989407DDB4}" dt="2022-11-18T18:32:59.890" v="561" actId="47"/>
        <pc:sldMkLst>
          <pc:docMk/>
          <pc:sldMk cId="3187135648" sldId="474"/>
        </pc:sldMkLst>
      </pc:sldChg>
      <pc:sldChg chg="del">
        <pc:chgData name="ghada hamed ali" userId="38f0f43b-ab6f-4bfc-a045-210e8668bcdb" providerId="ADAL" clId="{3AC2E8E3-4777-4614-9A63-E2989407DDB4}" dt="2022-11-18T18:33:03.406" v="562" actId="47"/>
        <pc:sldMkLst>
          <pc:docMk/>
          <pc:sldMk cId="618282951" sldId="475"/>
        </pc:sldMkLst>
      </pc:sldChg>
      <pc:sldChg chg="del">
        <pc:chgData name="ghada hamed ali" userId="38f0f43b-ab6f-4bfc-a045-210e8668bcdb" providerId="ADAL" clId="{3AC2E8E3-4777-4614-9A63-E2989407DDB4}" dt="2022-11-18T18:33:03.406" v="562" actId="47"/>
        <pc:sldMkLst>
          <pc:docMk/>
          <pc:sldMk cId="87179513" sldId="476"/>
        </pc:sldMkLst>
      </pc:sldChg>
      <pc:sldChg chg="del">
        <pc:chgData name="ghada hamed ali" userId="38f0f43b-ab6f-4bfc-a045-210e8668bcdb" providerId="ADAL" clId="{3AC2E8E3-4777-4614-9A63-E2989407DDB4}" dt="2022-11-18T18:33:03.406" v="562" actId="47"/>
        <pc:sldMkLst>
          <pc:docMk/>
          <pc:sldMk cId="2027946032" sldId="477"/>
        </pc:sldMkLst>
      </pc:sldChg>
      <pc:sldChg chg="del">
        <pc:chgData name="ghada hamed ali" userId="38f0f43b-ab6f-4bfc-a045-210e8668bcdb" providerId="ADAL" clId="{3AC2E8E3-4777-4614-9A63-E2989407DDB4}" dt="2022-11-18T18:33:03.406" v="562" actId="47"/>
        <pc:sldMkLst>
          <pc:docMk/>
          <pc:sldMk cId="1613162032" sldId="478"/>
        </pc:sldMkLst>
      </pc:sldChg>
      <pc:sldChg chg="del">
        <pc:chgData name="ghada hamed ali" userId="38f0f43b-ab6f-4bfc-a045-210e8668bcdb" providerId="ADAL" clId="{3AC2E8E3-4777-4614-9A63-E2989407DDB4}" dt="2022-11-18T18:33:03.406" v="562" actId="47"/>
        <pc:sldMkLst>
          <pc:docMk/>
          <pc:sldMk cId="2381456720" sldId="479"/>
        </pc:sldMkLst>
      </pc:sldChg>
      <pc:sldChg chg="del">
        <pc:chgData name="ghada hamed ali" userId="38f0f43b-ab6f-4bfc-a045-210e8668bcdb" providerId="ADAL" clId="{3AC2E8E3-4777-4614-9A63-E2989407DDB4}" dt="2022-11-18T18:33:03.406" v="562" actId="47"/>
        <pc:sldMkLst>
          <pc:docMk/>
          <pc:sldMk cId="3031390695" sldId="480"/>
        </pc:sldMkLst>
      </pc:sldChg>
      <pc:sldChg chg="del">
        <pc:chgData name="ghada hamed ali" userId="38f0f43b-ab6f-4bfc-a045-210e8668bcdb" providerId="ADAL" clId="{3AC2E8E3-4777-4614-9A63-E2989407DDB4}" dt="2022-11-18T18:33:05.571" v="563" actId="47"/>
        <pc:sldMkLst>
          <pc:docMk/>
          <pc:sldMk cId="233395091" sldId="482"/>
        </pc:sldMkLst>
      </pc:sldChg>
      <pc:sldChg chg="del">
        <pc:chgData name="ghada hamed ali" userId="38f0f43b-ab6f-4bfc-a045-210e8668bcdb" providerId="ADAL" clId="{3AC2E8E3-4777-4614-9A63-E2989407DDB4}" dt="2022-11-18T18:33:05.571" v="563" actId="47"/>
        <pc:sldMkLst>
          <pc:docMk/>
          <pc:sldMk cId="4207212158" sldId="483"/>
        </pc:sldMkLst>
      </pc:sldChg>
      <pc:sldChg chg="del">
        <pc:chgData name="ghada hamed ali" userId="38f0f43b-ab6f-4bfc-a045-210e8668bcdb" providerId="ADAL" clId="{3AC2E8E3-4777-4614-9A63-E2989407DDB4}" dt="2022-11-18T18:33:05.571" v="563" actId="47"/>
        <pc:sldMkLst>
          <pc:docMk/>
          <pc:sldMk cId="108568585" sldId="485"/>
        </pc:sldMkLst>
      </pc:sldChg>
      <pc:sldChg chg="del">
        <pc:chgData name="ghada hamed ali" userId="38f0f43b-ab6f-4bfc-a045-210e8668bcdb" providerId="ADAL" clId="{3AC2E8E3-4777-4614-9A63-E2989407DDB4}" dt="2022-11-18T18:33:05.571" v="563" actId="47"/>
        <pc:sldMkLst>
          <pc:docMk/>
          <pc:sldMk cId="453832068" sldId="486"/>
        </pc:sldMkLst>
      </pc:sldChg>
      <pc:sldChg chg="del">
        <pc:chgData name="ghada hamed ali" userId="38f0f43b-ab6f-4bfc-a045-210e8668bcdb" providerId="ADAL" clId="{3AC2E8E3-4777-4614-9A63-E2989407DDB4}" dt="2022-11-18T18:29:31.748" v="243" actId="47"/>
        <pc:sldMkLst>
          <pc:docMk/>
          <pc:sldMk cId="1320810766" sldId="487"/>
        </pc:sldMkLst>
      </pc:sldChg>
      <pc:sldChg chg="del">
        <pc:chgData name="ghada hamed ali" userId="38f0f43b-ab6f-4bfc-a045-210e8668bcdb" providerId="ADAL" clId="{3AC2E8E3-4777-4614-9A63-E2989407DDB4}" dt="2022-11-18T18:32:59.890" v="561" actId="47"/>
        <pc:sldMkLst>
          <pc:docMk/>
          <pc:sldMk cId="3447804973" sldId="488"/>
        </pc:sldMkLst>
      </pc:sldChg>
      <pc:sldChg chg="del">
        <pc:chgData name="ghada hamed ali" userId="38f0f43b-ab6f-4bfc-a045-210e8668bcdb" providerId="ADAL" clId="{3AC2E8E3-4777-4614-9A63-E2989407DDB4}" dt="2022-11-18T18:33:03.406" v="562" actId="47"/>
        <pc:sldMkLst>
          <pc:docMk/>
          <pc:sldMk cId="2552881313" sldId="489"/>
        </pc:sldMkLst>
      </pc:sldChg>
      <pc:sldChg chg="del">
        <pc:chgData name="ghada hamed ali" userId="38f0f43b-ab6f-4bfc-a045-210e8668bcdb" providerId="ADAL" clId="{3AC2E8E3-4777-4614-9A63-E2989407DDB4}" dt="2022-11-18T18:33:05.571" v="563" actId="47"/>
        <pc:sldMkLst>
          <pc:docMk/>
          <pc:sldMk cId="1957129702" sldId="490"/>
        </pc:sldMkLst>
      </pc:sldChg>
      <pc:sldChg chg="del">
        <pc:chgData name="ghada hamed ali" userId="38f0f43b-ab6f-4bfc-a045-210e8668bcdb" providerId="ADAL" clId="{3AC2E8E3-4777-4614-9A63-E2989407DDB4}" dt="2022-11-18T17:01:58.882" v="208" actId="47"/>
        <pc:sldMkLst>
          <pc:docMk/>
          <pc:sldMk cId="3115344398" sldId="491"/>
        </pc:sldMkLst>
      </pc:sldChg>
      <pc:sldChg chg="del">
        <pc:chgData name="ghada hamed ali" userId="38f0f43b-ab6f-4bfc-a045-210e8668bcdb" providerId="ADAL" clId="{3AC2E8E3-4777-4614-9A63-E2989407DDB4}" dt="2022-11-18T18:33:09.763" v="564" actId="47"/>
        <pc:sldMkLst>
          <pc:docMk/>
          <pc:sldMk cId="1980850386" sldId="492"/>
        </pc:sldMkLst>
      </pc:sldChg>
      <pc:sldChg chg="del">
        <pc:chgData name="ghada hamed ali" userId="38f0f43b-ab6f-4bfc-a045-210e8668bcdb" providerId="ADAL" clId="{3AC2E8E3-4777-4614-9A63-E2989407DDB4}" dt="2022-11-18T18:29:20.302" v="241" actId="47"/>
        <pc:sldMkLst>
          <pc:docMk/>
          <pc:sldMk cId="134650685" sldId="493"/>
        </pc:sldMkLst>
      </pc:sldChg>
      <pc:sldChg chg="del">
        <pc:chgData name="ghada hamed ali" userId="38f0f43b-ab6f-4bfc-a045-210e8668bcdb" providerId="ADAL" clId="{3AC2E8E3-4777-4614-9A63-E2989407DDB4}" dt="2022-11-18T18:32:59.890" v="561" actId="47"/>
        <pc:sldMkLst>
          <pc:docMk/>
          <pc:sldMk cId="1278025626" sldId="494"/>
        </pc:sldMkLst>
      </pc:sldChg>
      <pc:sldChg chg="del">
        <pc:chgData name="ghada hamed ali" userId="38f0f43b-ab6f-4bfc-a045-210e8668bcdb" providerId="ADAL" clId="{3AC2E8E3-4777-4614-9A63-E2989407DDB4}" dt="2022-11-18T18:33:03.406" v="562" actId="47"/>
        <pc:sldMkLst>
          <pc:docMk/>
          <pc:sldMk cId="2744135476" sldId="495"/>
        </pc:sldMkLst>
      </pc:sldChg>
      <pc:sldChg chg="del">
        <pc:chgData name="ghada hamed ali" userId="38f0f43b-ab6f-4bfc-a045-210e8668bcdb" providerId="ADAL" clId="{3AC2E8E3-4777-4614-9A63-E2989407DDB4}" dt="2022-11-18T18:33:05.571" v="563" actId="47"/>
        <pc:sldMkLst>
          <pc:docMk/>
          <pc:sldMk cId="175150368" sldId="496"/>
        </pc:sldMkLst>
      </pc:sldChg>
      <pc:sldChg chg="addSp delSp modSp add del mod delAnim">
        <pc:chgData name="ghada hamed ali" userId="38f0f43b-ab6f-4bfc-a045-210e8668bcdb" providerId="ADAL" clId="{3AC2E8E3-4777-4614-9A63-E2989407DDB4}" dt="2022-11-24T00:17:10.668" v="9139" actId="1076"/>
        <pc:sldMkLst>
          <pc:docMk/>
          <pc:sldMk cId="583638004" sldId="497"/>
        </pc:sldMkLst>
        <pc:spChg chg="mod">
          <ac:chgData name="ghada hamed ali" userId="38f0f43b-ab6f-4bfc-a045-210e8668bcdb" providerId="ADAL" clId="{3AC2E8E3-4777-4614-9A63-E2989407DDB4}" dt="2022-11-21T20:56:53.796" v="1714"/>
          <ac:spMkLst>
            <pc:docMk/>
            <pc:sldMk cId="583638004" sldId="497"/>
            <ac:spMk id="2" creationId="{644D33FB-B00F-615C-CAB9-076F96C4BB8E}"/>
          </ac:spMkLst>
        </pc:spChg>
        <pc:spChg chg="mod">
          <ac:chgData name="ghada hamed ali" userId="38f0f43b-ab6f-4bfc-a045-210e8668bcdb" providerId="ADAL" clId="{3AC2E8E3-4777-4614-9A63-E2989407DDB4}" dt="2022-11-23T20:02:46.761" v="6386" actId="2710"/>
          <ac:spMkLst>
            <pc:docMk/>
            <pc:sldMk cId="583638004" sldId="497"/>
            <ac:spMk id="3" creationId="{EDE8E3D7-19F9-D2BD-4D6B-8C71A20B2C67}"/>
          </ac:spMkLst>
        </pc:spChg>
        <pc:graphicFrameChg chg="add del mod modGraphic">
          <ac:chgData name="ghada hamed ali" userId="38f0f43b-ab6f-4bfc-a045-210e8668bcdb" providerId="ADAL" clId="{3AC2E8E3-4777-4614-9A63-E2989407DDB4}" dt="2022-11-23T20:02:32.678" v="6383" actId="478"/>
          <ac:graphicFrameMkLst>
            <pc:docMk/>
            <pc:sldMk cId="583638004" sldId="497"/>
            <ac:graphicFrameMk id="5" creationId="{222577DC-9871-74D9-423C-B82B5B55BB1A}"/>
          </ac:graphicFrameMkLst>
        </pc:graphicFrameChg>
        <pc:graphicFrameChg chg="add mod modGraphic">
          <ac:chgData name="ghada hamed ali" userId="38f0f43b-ab6f-4bfc-a045-210e8668bcdb" providerId="ADAL" clId="{3AC2E8E3-4777-4614-9A63-E2989407DDB4}" dt="2022-11-24T00:17:10.668" v="9139" actId="1076"/>
          <ac:graphicFrameMkLst>
            <pc:docMk/>
            <pc:sldMk cId="583638004" sldId="497"/>
            <ac:graphicFrameMk id="6" creationId="{7FE90790-A1D4-1DCD-2713-35DD3902E329}"/>
          </ac:graphicFrameMkLst>
        </pc:graphicFrameChg>
        <pc:graphicFrameChg chg="del mod modGraphic">
          <ac:chgData name="ghada hamed ali" userId="38f0f43b-ab6f-4bfc-a045-210e8668bcdb" providerId="ADAL" clId="{3AC2E8E3-4777-4614-9A63-E2989407DDB4}" dt="2022-11-21T21:02:00.601" v="1724" actId="478"/>
          <ac:graphicFrameMkLst>
            <pc:docMk/>
            <pc:sldMk cId="583638004" sldId="497"/>
            <ac:graphicFrameMk id="7" creationId="{B4379612-9F69-2797-2E30-26241FDE50AE}"/>
          </ac:graphicFrameMkLst>
        </pc:graphicFrameChg>
        <pc:picChg chg="del">
          <ac:chgData name="ghada hamed ali" userId="38f0f43b-ab6f-4bfc-a045-210e8668bcdb" providerId="ADAL" clId="{3AC2E8E3-4777-4614-9A63-E2989407DDB4}" dt="2022-11-21T20:56:42.893" v="1713" actId="478"/>
          <ac:picMkLst>
            <pc:docMk/>
            <pc:sldMk cId="583638004" sldId="497"/>
            <ac:picMk id="8" creationId="{4C18A2C2-569C-DCFB-2B06-9DEFCB0DD248}"/>
          </ac:picMkLst>
        </pc:picChg>
      </pc:sldChg>
      <pc:sldChg chg="addSp delSp modSp add del mod">
        <pc:chgData name="ghada hamed ali" userId="38f0f43b-ab6f-4bfc-a045-210e8668bcdb" providerId="ADAL" clId="{3AC2E8E3-4777-4614-9A63-E2989407DDB4}" dt="2022-11-23T17:51:37.074" v="5181" actId="47"/>
        <pc:sldMkLst>
          <pc:docMk/>
          <pc:sldMk cId="1499843102" sldId="498"/>
        </pc:sldMkLst>
        <pc:spChg chg="del">
          <ac:chgData name="ghada hamed ali" userId="38f0f43b-ab6f-4bfc-a045-210e8668bcdb" providerId="ADAL" clId="{3AC2E8E3-4777-4614-9A63-E2989407DDB4}" dt="2022-11-21T21:02:38.424" v="1726" actId="478"/>
          <ac:spMkLst>
            <pc:docMk/>
            <pc:sldMk cId="1499843102" sldId="498"/>
            <ac:spMk id="3" creationId="{EDE8E3D7-19F9-D2BD-4D6B-8C71A20B2C67}"/>
          </ac:spMkLst>
        </pc:spChg>
        <pc:spChg chg="add del mod">
          <ac:chgData name="ghada hamed ali" userId="38f0f43b-ab6f-4bfc-a045-210e8668bcdb" providerId="ADAL" clId="{3AC2E8E3-4777-4614-9A63-E2989407DDB4}" dt="2022-11-21T21:02:41.680" v="1727" actId="478"/>
          <ac:spMkLst>
            <pc:docMk/>
            <pc:sldMk cId="1499843102" sldId="498"/>
            <ac:spMk id="6" creationId="{3FEB2A99-9915-A2B4-0BA1-77F3CE8F8041}"/>
          </ac:spMkLst>
        </pc:spChg>
        <pc:spChg chg="add mod">
          <ac:chgData name="ghada hamed ali" userId="38f0f43b-ab6f-4bfc-a045-210e8668bcdb" providerId="ADAL" clId="{3AC2E8E3-4777-4614-9A63-E2989407DDB4}" dt="2022-11-21T21:33:09.089" v="1990" actId="20577"/>
          <ac:spMkLst>
            <pc:docMk/>
            <pc:sldMk cId="1499843102" sldId="498"/>
            <ac:spMk id="7" creationId="{C5D706FB-4DB6-CB27-D1C6-7E73F8C49527}"/>
          </ac:spMkLst>
        </pc:spChg>
        <pc:graphicFrameChg chg="add mod modGraphic">
          <ac:chgData name="ghada hamed ali" userId="38f0f43b-ab6f-4bfc-a045-210e8668bcdb" providerId="ADAL" clId="{3AC2E8E3-4777-4614-9A63-E2989407DDB4}" dt="2022-11-21T21:32:07.260" v="1988" actId="20577"/>
          <ac:graphicFrameMkLst>
            <pc:docMk/>
            <pc:sldMk cId="1499843102" sldId="498"/>
            <ac:graphicFrameMk id="8" creationId="{4CAAC7F6-B69C-CBCB-137F-CFDA0EA238A7}"/>
          </ac:graphicFrameMkLst>
        </pc:graphicFrameChg>
      </pc:sldChg>
      <pc:sldChg chg="del">
        <pc:chgData name="ghada hamed ali" userId="38f0f43b-ab6f-4bfc-a045-210e8668bcdb" providerId="ADAL" clId="{3AC2E8E3-4777-4614-9A63-E2989407DDB4}" dt="2022-11-18T18:33:05.571" v="563" actId="47"/>
        <pc:sldMkLst>
          <pc:docMk/>
          <pc:sldMk cId="2082575651" sldId="498"/>
        </pc:sldMkLst>
      </pc:sldChg>
      <pc:sldChg chg="del">
        <pc:chgData name="ghada hamed ali" userId="38f0f43b-ab6f-4bfc-a045-210e8668bcdb" providerId="ADAL" clId="{3AC2E8E3-4777-4614-9A63-E2989407DDB4}" dt="2022-11-16T19:14:44.755" v="75" actId="47"/>
        <pc:sldMkLst>
          <pc:docMk/>
          <pc:sldMk cId="1305205122" sldId="499"/>
        </pc:sldMkLst>
      </pc:sldChg>
      <pc:sldChg chg="modSp add mod ord">
        <pc:chgData name="ghada hamed ali" userId="38f0f43b-ab6f-4bfc-a045-210e8668bcdb" providerId="ADAL" clId="{3AC2E8E3-4777-4614-9A63-E2989407DDB4}" dt="2022-11-23T16:23:56.727" v="4864" actId="1076"/>
        <pc:sldMkLst>
          <pc:docMk/>
          <pc:sldMk cId="3347651043" sldId="499"/>
        </pc:sldMkLst>
        <pc:spChg chg="mod">
          <ac:chgData name="ghada hamed ali" userId="38f0f43b-ab6f-4bfc-a045-210e8668bcdb" providerId="ADAL" clId="{3AC2E8E3-4777-4614-9A63-E2989407DDB4}" dt="2022-11-23T16:23:48.655" v="4862" actId="20577"/>
          <ac:spMkLst>
            <pc:docMk/>
            <pc:sldMk cId="3347651043" sldId="499"/>
            <ac:spMk id="2" creationId="{7EDF8E9F-7477-40C4-8B93-7CEFF71F6618}"/>
          </ac:spMkLst>
        </pc:spChg>
        <pc:spChg chg="mod">
          <ac:chgData name="ghada hamed ali" userId="38f0f43b-ab6f-4bfc-a045-210e8668bcdb" providerId="ADAL" clId="{3AC2E8E3-4777-4614-9A63-E2989407DDB4}" dt="2022-11-23T16:23:53.202" v="4863" actId="1076"/>
          <ac:spMkLst>
            <pc:docMk/>
            <pc:sldMk cId="3347651043" sldId="499"/>
            <ac:spMk id="3" creationId="{AF23B4CD-FA65-7FC5-E1E6-C7593B7AC565}"/>
          </ac:spMkLst>
        </pc:spChg>
        <pc:graphicFrameChg chg="mod modGraphic">
          <ac:chgData name="ghada hamed ali" userId="38f0f43b-ab6f-4bfc-a045-210e8668bcdb" providerId="ADAL" clId="{3AC2E8E3-4777-4614-9A63-E2989407DDB4}" dt="2022-11-23T16:23:56.727" v="4864" actId="1076"/>
          <ac:graphicFrameMkLst>
            <pc:docMk/>
            <pc:sldMk cId="3347651043" sldId="499"/>
            <ac:graphicFrameMk id="5" creationId="{EB3F582C-50B4-3B50-7B6B-4D91F3DED128}"/>
          </ac:graphicFrameMkLst>
        </pc:graphicFrameChg>
      </pc:sldChg>
      <pc:sldChg chg="addSp delSp modSp add mod ord modAnim">
        <pc:chgData name="ghada hamed ali" userId="38f0f43b-ab6f-4bfc-a045-210e8668bcdb" providerId="ADAL" clId="{3AC2E8E3-4777-4614-9A63-E2989407DDB4}" dt="2022-11-23T16:24:36.003" v="4895" actId="20577"/>
        <pc:sldMkLst>
          <pc:docMk/>
          <pc:sldMk cId="860487550" sldId="500"/>
        </pc:sldMkLst>
        <pc:spChg chg="add del mod">
          <ac:chgData name="ghada hamed ali" userId="38f0f43b-ab6f-4bfc-a045-210e8668bcdb" providerId="ADAL" clId="{3AC2E8E3-4777-4614-9A63-E2989407DDB4}" dt="2022-11-23T16:24:36.003" v="4895" actId="20577"/>
          <ac:spMkLst>
            <pc:docMk/>
            <pc:sldMk cId="860487550" sldId="500"/>
            <ac:spMk id="2" creationId="{7EDF8E9F-7477-40C4-8B93-7CEFF71F6618}"/>
          </ac:spMkLst>
        </pc:spChg>
        <pc:spChg chg="mod">
          <ac:chgData name="ghada hamed ali" userId="38f0f43b-ab6f-4bfc-a045-210e8668bcdb" providerId="ADAL" clId="{3AC2E8E3-4777-4614-9A63-E2989407DDB4}" dt="2022-11-22T18:51:42.462" v="2242" actId="115"/>
          <ac:spMkLst>
            <pc:docMk/>
            <pc:sldMk cId="860487550" sldId="500"/>
            <ac:spMk id="3" creationId="{AF23B4CD-FA65-7FC5-E1E6-C7593B7AC565}"/>
          </ac:spMkLst>
        </pc:spChg>
        <pc:spChg chg="add mod">
          <ac:chgData name="ghada hamed ali" userId="38f0f43b-ab6f-4bfc-a045-210e8668bcdb" providerId="ADAL" clId="{3AC2E8E3-4777-4614-9A63-E2989407DDB4}" dt="2022-11-22T18:52:41.645" v="2250" actId="1076"/>
          <ac:spMkLst>
            <pc:docMk/>
            <pc:sldMk cId="860487550" sldId="500"/>
            <ac:spMk id="8" creationId="{C577E52C-3F81-2A86-350B-7B3F74B1D7AC}"/>
          </ac:spMkLst>
        </pc:spChg>
        <pc:spChg chg="add del mod">
          <ac:chgData name="ghada hamed ali" userId="38f0f43b-ab6f-4bfc-a045-210e8668bcdb" providerId="ADAL" clId="{3AC2E8E3-4777-4614-9A63-E2989407DDB4}" dt="2022-11-23T16:24:17.216" v="4870" actId="478"/>
          <ac:spMkLst>
            <pc:docMk/>
            <pc:sldMk cId="860487550" sldId="500"/>
            <ac:spMk id="9" creationId="{58D47B95-ED6F-BCB3-0934-37289965FAB2}"/>
          </ac:spMkLst>
        </pc:spChg>
        <pc:spChg chg="add del mod">
          <ac:chgData name="ghada hamed ali" userId="38f0f43b-ab6f-4bfc-a045-210e8668bcdb" providerId="ADAL" clId="{3AC2E8E3-4777-4614-9A63-E2989407DDB4}" dt="2022-11-23T16:24:14.483" v="4869" actId="478"/>
          <ac:spMkLst>
            <pc:docMk/>
            <pc:sldMk cId="860487550" sldId="500"/>
            <ac:spMk id="11" creationId="{8E81D7DC-E505-3A80-3BD6-474637C5F30B}"/>
          </ac:spMkLst>
        </pc:spChg>
        <pc:graphicFrameChg chg="del">
          <ac:chgData name="ghada hamed ali" userId="38f0f43b-ab6f-4bfc-a045-210e8668bcdb" providerId="ADAL" clId="{3AC2E8E3-4777-4614-9A63-E2989407DDB4}" dt="2022-11-22T18:50:27.225" v="2232" actId="478"/>
          <ac:graphicFrameMkLst>
            <pc:docMk/>
            <pc:sldMk cId="860487550" sldId="500"/>
            <ac:graphicFrameMk id="5" creationId="{EB3F582C-50B4-3B50-7B6B-4D91F3DED128}"/>
          </ac:graphicFrameMkLst>
        </pc:graphicFrameChg>
        <pc:picChg chg="add mod">
          <ac:chgData name="ghada hamed ali" userId="38f0f43b-ab6f-4bfc-a045-210e8668bcdb" providerId="ADAL" clId="{3AC2E8E3-4777-4614-9A63-E2989407DDB4}" dt="2022-11-22T18:52:44.608" v="2264" actId="1035"/>
          <ac:picMkLst>
            <pc:docMk/>
            <pc:sldMk cId="860487550" sldId="500"/>
            <ac:picMk id="6" creationId="{FC9A7B34-3433-CCE1-F69A-F0F604B42386}"/>
          </ac:picMkLst>
        </pc:picChg>
      </pc:sldChg>
      <pc:sldChg chg="add del">
        <pc:chgData name="ghada hamed ali" userId="38f0f43b-ab6f-4bfc-a045-210e8668bcdb" providerId="ADAL" clId="{3AC2E8E3-4777-4614-9A63-E2989407DDB4}" dt="2022-11-22T15:47:28.185" v="2230"/>
        <pc:sldMkLst>
          <pc:docMk/>
          <pc:sldMk cId="4136012123" sldId="500"/>
        </pc:sldMkLst>
      </pc:sldChg>
      <pc:sldChg chg="modSp new mod ord modAnim modShow">
        <pc:chgData name="ghada hamed ali" userId="38f0f43b-ab6f-4bfc-a045-210e8668bcdb" providerId="ADAL" clId="{3AC2E8E3-4777-4614-9A63-E2989407DDB4}" dt="2022-11-23T16:24:46.814" v="4899"/>
        <pc:sldMkLst>
          <pc:docMk/>
          <pc:sldMk cId="2086938220" sldId="501"/>
        </pc:sldMkLst>
        <pc:spChg chg="mod">
          <ac:chgData name="ghada hamed ali" userId="38f0f43b-ab6f-4bfc-a045-210e8668bcdb" providerId="ADAL" clId="{3AC2E8E3-4777-4614-9A63-E2989407DDB4}" dt="2022-11-23T16:24:46.814" v="4899"/>
          <ac:spMkLst>
            <pc:docMk/>
            <pc:sldMk cId="2086938220" sldId="501"/>
            <ac:spMk id="2" creationId="{28A6AB69-AEC0-8121-AF06-CBCE5B37FDD9}"/>
          </ac:spMkLst>
        </pc:spChg>
        <pc:spChg chg="mod">
          <ac:chgData name="ghada hamed ali" userId="38f0f43b-ab6f-4bfc-a045-210e8668bcdb" providerId="ADAL" clId="{3AC2E8E3-4777-4614-9A63-E2989407DDB4}" dt="2022-11-22T19:01:16.345" v="2598" actId="255"/>
          <ac:spMkLst>
            <pc:docMk/>
            <pc:sldMk cId="2086938220" sldId="501"/>
            <ac:spMk id="3" creationId="{D7142662-8EF8-977A-847E-36F3F5F4754D}"/>
          </ac:spMkLst>
        </pc:spChg>
      </pc:sldChg>
      <pc:sldChg chg="addSp delSp modSp new add del mod ord modClrScheme modAnim chgLayout">
        <pc:chgData name="ghada hamed ali" userId="38f0f43b-ab6f-4bfc-a045-210e8668bcdb" providerId="ADAL" clId="{3AC2E8E3-4777-4614-9A63-E2989407DDB4}" dt="2022-11-23T16:37:27.350" v="5063" actId="20577"/>
        <pc:sldMkLst>
          <pc:docMk/>
          <pc:sldMk cId="3983636312" sldId="502"/>
        </pc:sldMkLst>
        <pc:spChg chg="mod ord">
          <ac:chgData name="ghada hamed ali" userId="38f0f43b-ab6f-4bfc-a045-210e8668bcdb" providerId="ADAL" clId="{3AC2E8E3-4777-4614-9A63-E2989407DDB4}" dt="2022-11-23T16:37:27.350" v="5063" actId="20577"/>
          <ac:spMkLst>
            <pc:docMk/>
            <pc:sldMk cId="3983636312" sldId="502"/>
            <ac:spMk id="2" creationId="{5245790C-FE27-061D-EA94-D130FB651D07}"/>
          </ac:spMkLst>
        </pc:spChg>
        <pc:spChg chg="del">
          <ac:chgData name="ghada hamed ali" userId="38f0f43b-ab6f-4bfc-a045-210e8668bcdb" providerId="ADAL" clId="{3AC2E8E3-4777-4614-9A63-E2989407DDB4}" dt="2022-11-22T19:03:00.472" v="2613" actId="700"/>
          <ac:spMkLst>
            <pc:docMk/>
            <pc:sldMk cId="3983636312" sldId="502"/>
            <ac:spMk id="3" creationId="{FC9FE5FA-708E-0641-CE08-ECAED256BF1C}"/>
          </ac:spMkLst>
        </pc:spChg>
        <pc:spChg chg="mod ord">
          <ac:chgData name="ghada hamed ali" userId="38f0f43b-ab6f-4bfc-a045-210e8668bcdb" providerId="ADAL" clId="{3AC2E8E3-4777-4614-9A63-E2989407DDB4}" dt="2022-11-22T19:03:00.472" v="2613" actId="700"/>
          <ac:spMkLst>
            <pc:docMk/>
            <pc:sldMk cId="3983636312" sldId="502"/>
            <ac:spMk id="4" creationId="{E6EF9BD9-B802-0ECE-C79F-6A587F48853E}"/>
          </ac:spMkLst>
        </pc:spChg>
        <pc:spChg chg="add mod">
          <ac:chgData name="ghada hamed ali" userId="38f0f43b-ab6f-4bfc-a045-210e8668bcdb" providerId="ADAL" clId="{3AC2E8E3-4777-4614-9A63-E2989407DDB4}" dt="2022-11-23T16:32:18.880" v="5018" actId="6549"/>
          <ac:spMkLst>
            <pc:docMk/>
            <pc:sldMk cId="3983636312" sldId="502"/>
            <ac:spMk id="5" creationId="{2FCA8BA4-172A-5AB7-3021-A48AD3A84BD3}"/>
          </ac:spMkLst>
        </pc:spChg>
        <pc:spChg chg="add mod">
          <ac:chgData name="ghada hamed ali" userId="38f0f43b-ab6f-4bfc-a045-210e8668bcdb" providerId="ADAL" clId="{3AC2E8E3-4777-4614-9A63-E2989407DDB4}" dt="2022-11-23T16:32:50.961" v="5035" actId="20577"/>
          <ac:spMkLst>
            <pc:docMk/>
            <pc:sldMk cId="3983636312" sldId="502"/>
            <ac:spMk id="6" creationId="{A551FD50-F498-724C-8F22-8226B759BC0D}"/>
          </ac:spMkLst>
        </pc:spChg>
        <pc:spChg chg="add del mod">
          <ac:chgData name="ghada hamed ali" userId="38f0f43b-ab6f-4bfc-a045-210e8668bcdb" providerId="ADAL" clId="{3AC2E8E3-4777-4614-9A63-E2989407DDB4}" dt="2022-11-23T16:25:34.987" v="4902" actId="478"/>
          <ac:spMkLst>
            <pc:docMk/>
            <pc:sldMk cId="3983636312" sldId="502"/>
            <ac:spMk id="8" creationId="{11AA918D-F198-FB97-FFC8-DEC1210A2E1B}"/>
          </ac:spMkLst>
        </pc:spChg>
        <pc:spChg chg="add mod">
          <ac:chgData name="ghada hamed ali" userId="38f0f43b-ab6f-4bfc-a045-210e8668bcdb" providerId="ADAL" clId="{3AC2E8E3-4777-4614-9A63-E2989407DDB4}" dt="2022-11-23T16:28:50.377" v="4971" actId="14100"/>
          <ac:spMkLst>
            <pc:docMk/>
            <pc:sldMk cId="3983636312" sldId="502"/>
            <ac:spMk id="9" creationId="{1E983CA3-43AE-9D64-77FD-D9765DF7BEC6}"/>
          </ac:spMkLst>
        </pc:spChg>
        <pc:spChg chg="add mod">
          <ac:chgData name="ghada hamed ali" userId="38f0f43b-ab6f-4bfc-a045-210e8668bcdb" providerId="ADAL" clId="{3AC2E8E3-4777-4614-9A63-E2989407DDB4}" dt="2022-11-23T16:28:32.426" v="4965" actId="1076"/>
          <ac:spMkLst>
            <pc:docMk/>
            <pc:sldMk cId="3983636312" sldId="502"/>
            <ac:spMk id="10" creationId="{82D9ABF5-E72E-C7C0-C5FF-F95761EE5647}"/>
          </ac:spMkLst>
        </pc:spChg>
        <pc:spChg chg="add mod">
          <ac:chgData name="ghada hamed ali" userId="38f0f43b-ab6f-4bfc-a045-210e8668bcdb" providerId="ADAL" clId="{3AC2E8E3-4777-4614-9A63-E2989407DDB4}" dt="2022-11-23T16:29:18.266" v="4981" actId="1076"/>
          <ac:spMkLst>
            <pc:docMk/>
            <pc:sldMk cId="3983636312" sldId="502"/>
            <ac:spMk id="11" creationId="{EB9DD7F9-4875-D77E-5D5C-F720D176B959}"/>
          </ac:spMkLst>
        </pc:spChg>
      </pc:sldChg>
      <pc:sldChg chg="addSp modSp add mod ord">
        <pc:chgData name="ghada hamed ali" userId="38f0f43b-ab6f-4bfc-a045-210e8668bcdb" providerId="ADAL" clId="{3AC2E8E3-4777-4614-9A63-E2989407DDB4}" dt="2022-11-23T16:39:01.654" v="5067" actId="20577"/>
        <pc:sldMkLst>
          <pc:docMk/>
          <pc:sldMk cId="3672903044" sldId="503"/>
        </pc:sldMkLst>
        <pc:spChg chg="mod">
          <ac:chgData name="ghada hamed ali" userId="38f0f43b-ab6f-4bfc-a045-210e8668bcdb" providerId="ADAL" clId="{3AC2E8E3-4777-4614-9A63-E2989407DDB4}" dt="2022-11-23T16:39:01.654" v="5067" actId="20577"/>
          <ac:spMkLst>
            <pc:docMk/>
            <pc:sldMk cId="3672903044" sldId="503"/>
            <ac:spMk id="2" creationId="{644D33FB-B00F-615C-CAB9-076F96C4BB8E}"/>
          </ac:spMkLst>
        </pc:spChg>
        <pc:spChg chg="mod">
          <ac:chgData name="ghada hamed ali" userId="38f0f43b-ab6f-4bfc-a045-210e8668bcdb" providerId="ADAL" clId="{3AC2E8E3-4777-4614-9A63-E2989407DDB4}" dt="2022-11-22T19:27:46.843" v="3084" actId="20577"/>
          <ac:spMkLst>
            <pc:docMk/>
            <pc:sldMk cId="3672903044" sldId="503"/>
            <ac:spMk id="3" creationId="{EDE8E3D7-19F9-D2BD-4D6B-8C71A20B2C67}"/>
          </ac:spMkLst>
        </pc:spChg>
        <pc:graphicFrameChg chg="add mod modGraphic">
          <ac:chgData name="ghada hamed ali" userId="38f0f43b-ab6f-4bfc-a045-210e8668bcdb" providerId="ADAL" clId="{3AC2E8E3-4777-4614-9A63-E2989407DDB4}" dt="2022-11-22T19:33:46.296" v="3303" actId="1076"/>
          <ac:graphicFrameMkLst>
            <pc:docMk/>
            <pc:sldMk cId="3672903044" sldId="503"/>
            <ac:graphicFrameMk id="5" creationId="{6F996559-E935-52B8-4163-79DC2E34AC0F}"/>
          </ac:graphicFrameMkLst>
        </pc:graphicFrameChg>
      </pc:sldChg>
      <pc:sldChg chg="modSp new del mod">
        <pc:chgData name="ghada hamed ali" userId="38f0f43b-ab6f-4bfc-a045-210e8668bcdb" providerId="ADAL" clId="{3AC2E8E3-4777-4614-9A63-E2989407DDB4}" dt="2022-11-22T19:40:21.600" v="3340" actId="47"/>
        <pc:sldMkLst>
          <pc:docMk/>
          <pc:sldMk cId="1221658049" sldId="504"/>
        </pc:sldMkLst>
        <pc:spChg chg="mod">
          <ac:chgData name="ghada hamed ali" userId="38f0f43b-ab6f-4bfc-a045-210e8668bcdb" providerId="ADAL" clId="{3AC2E8E3-4777-4614-9A63-E2989407DDB4}" dt="2022-11-22T19:34:27.282" v="3318" actId="20577"/>
          <ac:spMkLst>
            <pc:docMk/>
            <pc:sldMk cId="1221658049" sldId="504"/>
            <ac:spMk id="2" creationId="{E08D787D-CEF3-767F-2A8C-83C0E7DD80A5}"/>
          </ac:spMkLst>
        </pc:spChg>
      </pc:sldChg>
      <pc:sldChg chg="addSp delSp modSp add mod ord">
        <pc:chgData name="ghada hamed ali" userId="38f0f43b-ab6f-4bfc-a045-210e8668bcdb" providerId="ADAL" clId="{3AC2E8E3-4777-4614-9A63-E2989407DDB4}" dt="2022-11-23T17:52:45.956" v="5211" actId="255"/>
        <pc:sldMkLst>
          <pc:docMk/>
          <pc:sldMk cId="2384123525" sldId="505"/>
        </pc:sldMkLst>
        <pc:spChg chg="mod">
          <ac:chgData name="ghada hamed ali" userId="38f0f43b-ab6f-4bfc-a045-210e8668bcdb" providerId="ADAL" clId="{3AC2E8E3-4777-4614-9A63-E2989407DDB4}" dt="2022-11-23T17:52:45.956" v="5211" actId="255"/>
          <ac:spMkLst>
            <pc:docMk/>
            <pc:sldMk cId="2384123525" sldId="505"/>
            <ac:spMk id="2" creationId="{E08D787D-CEF3-767F-2A8C-83C0E7DD80A5}"/>
          </ac:spMkLst>
        </pc:spChg>
        <pc:spChg chg="mod">
          <ac:chgData name="ghada hamed ali" userId="38f0f43b-ab6f-4bfc-a045-210e8668bcdb" providerId="ADAL" clId="{3AC2E8E3-4777-4614-9A63-E2989407DDB4}" dt="2022-11-22T22:06:05.748" v="3947" actId="20577"/>
          <ac:spMkLst>
            <pc:docMk/>
            <pc:sldMk cId="2384123525" sldId="505"/>
            <ac:spMk id="3" creationId="{CE32F248-AB29-758E-430F-31CA77A90FA1}"/>
          </ac:spMkLst>
        </pc:spChg>
        <pc:spChg chg="add del">
          <ac:chgData name="ghada hamed ali" userId="38f0f43b-ab6f-4bfc-a045-210e8668bcdb" providerId="ADAL" clId="{3AC2E8E3-4777-4614-9A63-E2989407DDB4}" dt="2022-11-22T20:18:38.390" v="3863" actId="22"/>
          <ac:spMkLst>
            <pc:docMk/>
            <pc:sldMk cId="2384123525" sldId="505"/>
            <ac:spMk id="6" creationId="{8C744DB3-BA80-DB25-24DC-071960AF9BBE}"/>
          </ac:spMkLst>
        </pc:spChg>
        <pc:spChg chg="mod">
          <ac:chgData name="ghada hamed ali" userId="38f0f43b-ab6f-4bfc-a045-210e8668bcdb" providerId="ADAL" clId="{3AC2E8E3-4777-4614-9A63-E2989407DDB4}" dt="2022-11-22T20:18:52.006" v="3868"/>
          <ac:spMkLst>
            <pc:docMk/>
            <pc:sldMk cId="2384123525" sldId="505"/>
            <ac:spMk id="9" creationId="{73B9E211-49D1-8B30-9D22-72616AF1047C}"/>
          </ac:spMkLst>
        </pc:spChg>
        <pc:spChg chg="add del mod">
          <ac:chgData name="ghada hamed ali" userId="38f0f43b-ab6f-4bfc-a045-210e8668bcdb" providerId="ADAL" clId="{3AC2E8E3-4777-4614-9A63-E2989407DDB4}" dt="2022-11-22T22:03:36.980" v="3900"/>
          <ac:spMkLst>
            <pc:docMk/>
            <pc:sldMk cId="2384123525" sldId="505"/>
            <ac:spMk id="10" creationId="{5981C56B-8C4A-FAD5-DBC2-F0AC5BAEB167}"/>
          </ac:spMkLst>
        </pc:spChg>
        <pc:spChg chg="add del mod">
          <ac:chgData name="ghada hamed ali" userId="38f0f43b-ab6f-4bfc-a045-210e8668bcdb" providerId="ADAL" clId="{3AC2E8E3-4777-4614-9A63-E2989407DDB4}" dt="2022-11-22T22:03:41.004" v="3902"/>
          <ac:spMkLst>
            <pc:docMk/>
            <pc:sldMk cId="2384123525" sldId="505"/>
            <ac:spMk id="12" creationId="{4DE123AD-8CC1-54ED-2139-B5913059B6CD}"/>
          </ac:spMkLst>
        </pc:spChg>
        <pc:grpChg chg="add mod">
          <ac:chgData name="ghada hamed ali" userId="38f0f43b-ab6f-4bfc-a045-210e8668bcdb" providerId="ADAL" clId="{3AC2E8E3-4777-4614-9A63-E2989407DDB4}" dt="2022-11-22T20:18:54.875" v="3869" actId="1076"/>
          <ac:grpSpMkLst>
            <pc:docMk/>
            <pc:sldMk cId="2384123525" sldId="505"/>
            <ac:grpSpMk id="7" creationId="{54CDBF2E-71A8-161B-B467-CA9BB9B96F83}"/>
          </ac:grpSpMkLst>
        </pc:grpChg>
        <pc:graphicFrameChg chg="add del mod">
          <ac:chgData name="ghada hamed ali" userId="38f0f43b-ab6f-4bfc-a045-210e8668bcdb" providerId="ADAL" clId="{3AC2E8E3-4777-4614-9A63-E2989407DDB4}" dt="2022-11-22T22:03:36.980" v="3900"/>
          <ac:graphicFrameMkLst>
            <pc:docMk/>
            <pc:sldMk cId="2384123525" sldId="505"/>
            <ac:graphicFrameMk id="11" creationId="{35408C7E-AB51-F449-3135-51382B8E8CB7}"/>
          </ac:graphicFrameMkLst>
        </pc:graphicFrameChg>
        <pc:graphicFrameChg chg="add del mod">
          <ac:chgData name="ghada hamed ali" userId="38f0f43b-ab6f-4bfc-a045-210e8668bcdb" providerId="ADAL" clId="{3AC2E8E3-4777-4614-9A63-E2989407DDB4}" dt="2022-11-22T22:03:41.004" v="3902"/>
          <ac:graphicFrameMkLst>
            <pc:docMk/>
            <pc:sldMk cId="2384123525" sldId="505"/>
            <ac:graphicFrameMk id="13" creationId="{7D0B58FB-F190-48F9-D057-AEAE9AAEE109}"/>
          </ac:graphicFrameMkLst>
        </pc:graphicFrameChg>
        <pc:picChg chg="mod">
          <ac:chgData name="ghada hamed ali" userId="38f0f43b-ab6f-4bfc-a045-210e8668bcdb" providerId="ADAL" clId="{3AC2E8E3-4777-4614-9A63-E2989407DDB4}" dt="2022-11-22T20:18:52.006" v="3868"/>
          <ac:picMkLst>
            <pc:docMk/>
            <pc:sldMk cId="2384123525" sldId="505"/>
            <ac:picMk id="8" creationId="{DC9D0224-16E7-AC3F-A70E-2CA666B71457}"/>
          </ac:picMkLst>
        </pc:picChg>
      </pc:sldChg>
      <pc:sldChg chg="addSp delSp modSp add mod ord">
        <pc:chgData name="ghada hamed ali" userId="38f0f43b-ab6f-4bfc-a045-210e8668bcdb" providerId="ADAL" clId="{3AC2E8E3-4777-4614-9A63-E2989407DDB4}" dt="2022-11-23T19:40:40.809" v="6105" actId="14100"/>
        <pc:sldMkLst>
          <pc:docMk/>
          <pc:sldMk cId="2863913853" sldId="506"/>
        </pc:sldMkLst>
        <pc:spChg chg="mod">
          <ac:chgData name="ghada hamed ali" userId="38f0f43b-ab6f-4bfc-a045-210e8668bcdb" providerId="ADAL" clId="{3AC2E8E3-4777-4614-9A63-E2989407DDB4}" dt="2022-11-23T19:26:17.847" v="6103" actId="20577"/>
          <ac:spMkLst>
            <pc:docMk/>
            <pc:sldMk cId="2863913853" sldId="506"/>
            <ac:spMk id="2" creationId="{00000000-0000-0000-0000-000000000000}"/>
          </ac:spMkLst>
        </pc:spChg>
        <pc:spChg chg="del">
          <ac:chgData name="ghada hamed ali" userId="38f0f43b-ab6f-4bfc-a045-210e8668bcdb" providerId="ADAL" clId="{3AC2E8E3-4777-4614-9A63-E2989407DDB4}" dt="2022-11-22T19:42:42.575" v="3362" actId="478"/>
          <ac:spMkLst>
            <pc:docMk/>
            <pc:sldMk cId="2863913853" sldId="506"/>
            <ac:spMk id="3" creationId="{00000000-0000-0000-0000-000000000000}"/>
          </ac:spMkLst>
        </pc:spChg>
        <pc:spChg chg="add del mod">
          <ac:chgData name="ghada hamed ali" userId="38f0f43b-ab6f-4bfc-a045-210e8668bcdb" providerId="ADAL" clId="{3AC2E8E3-4777-4614-9A63-E2989407DDB4}" dt="2022-11-22T19:42:48.480" v="3366" actId="478"/>
          <ac:spMkLst>
            <pc:docMk/>
            <pc:sldMk cId="2863913853" sldId="506"/>
            <ac:spMk id="5" creationId="{59A6A670-5DAF-12CF-3C36-663854FB89EE}"/>
          </ac:spMkLst>
        </pc:spChg>
        <pc:spChg chg="add del mod">
          <ac:chgData name="ghada hamed ali" userId="38f0f43b-ab6f-4bfc-a045-210e8668bcdb" providerId="ADAL" clId="{3AC2E8E3-4777-4614-9A63-E2989407DDB4}" dt="2022-11-22T19:42:45.268" v="3364"/>
          <ac:spMkLst>
            <pc:docMk/>
            <pc:sldMk cId="2863913853" sldId="506"/>
            <ac:spMk id="6" creationId="{B7ACE3DB-1A2B-C1AE-F6BC-76F7EB938419}"/>
          </ac:spMkLst>
        </pc:spChg>
        <pc:spChg chg="add mod">
          <ac:chgData name="ghada hamed ali" userId="38f0f43b-ab6f-4bfc-a045-210e8668bcdb" providerId="ADAL" clId="{3AC2E8E3-4777-4614-9A63-E2989407DDB4}" dt="2022-11-23T19:40:40.809" v="6105" actId="14100"/>
          <ac:spMkLst>
            <pc:docMk/>
            <pc:sldMk cId="2863913853" sldId="506"/>
            <ac:spMk id="8" creationId="{67B5382E-0DB0-6D6E-5A13-B710E2B73FA2}"/>
          </ac:spMkLst>
        </pc:spChg>
        <pc:graphicFrameChg chg="add del mod">
          <ac:chgData name="ghada hamed ali" userId="38f0f43b-ab6f-4bfc-a045-210e8668bcdb" providerId="ADAL" clId="{3AC2E8E3-4777-4614-9A63-E2989407DDB4}" dt="2022-11-22T19:42:45.268" v="3364"/>
          <ac:graphicFrameMkLst>
            <pc:docMk/>
            <pc:sldMk cId="2863913853" sldId="506"/>
            <ac:graphicFrameMk id="7" creationId="{E1A278DD-0411-8F15-E4C1-AD608E09A8D7}"/>
          </ac:graphicFrameMkLst>
        </pc:graphicFrameChg>
        <pc:graphicFrameChg chg="add mod modGraphic">
          <ac:chgData name="ghada hamed ali" userId="38f0f43b-ab6f-4bfc-a045-210e8668bcdb" providerId="ADAL" clId="{3AC2E8E3-4777-4614-9A63-E2989407DDB4}" dt="2022-11-22T19:51:14.963" v="3447" actId="2711"/>
          <ac:graphicFrameMkLst>
            <pc:docMk/>
            <pc:sldMk cId="2863913853" sldId="506"/>
            <ac:graphicFrameMk id="9" creationId="{96623C65-4326-CE9D-BDF9-59E130C08BD9}"/>
          </ac:graphicFrameMkLst>
        </pc:graphicFrameChg>
        <pc:picChg chg="del">
          <ac:chgData name="ghada hamed ali" userId="38f0f43b-ab6f-4bfc-a045-210e8668bcdb" providerId="ADAL" clId="{3AC2E8E3-4777-4614-9A63-E2989407DDB4}" dt="2022-11-22T19:42:40.655" v="3361" actId="478"/>
          <ac:picMkLst>
            <pc:docMk/>
            <pc:sldMk cId="2863913853" sldId="506"/>
            <ac:picMk id="2055" creationId="{00000000-0000-0000-0000-000000000000}"/>
          </ac:picMkLst>
        </pc:picChg>
      </pc:sldChg>
      <pc:sldChg chg="addSp delSp modSp add mod">
        <pc:chgData name="ghada hamed ali" userId="38f0f43b-ab6f-4bfc-a045-210e8668bcdb" providerId="ADAL" clId="{3AC2E8E3-4777-4614-9A63-E2989407DDB4}" dt="2022-11-23T20:10:49.859" v="6573" actId="14734"/>
        <pc:sldMkLst>
          <pc:docMk/>
          <pc:sldMk cId="636900200" sldId="507"/>
        </pc:sldMkLst>
        <pc:spChg chg="mod">
          <ac:chgData name="ghada hamed ali" userId="38f0f43b-ab6f-4bfc-a045-210e8668bcdb" providerId="ADAL" clId="{3AC2E8E3-4777-4614-9A63-E2989407DDB4}" dt="2022-11-22T19:49:51.331" v="3436"/>
          <ac:spMkLst>
            <pc:docMk/>
            <pc:sldMk cId="636900200" sldId="507"/>
            <ac:spMk id="2" creationId="{644D33FB-B00F-615C-CAB9-076F96C4BB8E}"/>
          </ac:spMkLst>
        </pc:spChg>
        <pc:spChg chg="mod">
          <ac:chgData name="ghada hamed ali" userId="38f0f43b-ab6f-4bfc-a045-210e8668bcdb" providerId="ADAL" clId="{3AC2E8E3-4777-4614-9A63-E2989407DDB4}" dt="2022-11-23T19:50:17.620" v="6228" actId="20577"/>
          <ac:spMkLst>
            <pc:docMk/>
            <pc:sldMk cId="636900200" sldId="507"/>
            <ac:spMk id="3" creationId="{EDE8E3D7-19F9-D2BD-4D6B-8C71A20B2C67}"/>
          </ac:spMkLst>
        </pc:spChg>
        <pc:graphicFrameChg chg="del mod modGraphic">
          <ac:chgData name="ghada hamed ali" userId="38f0f43b-ab6f-4bfc-a045-210e8668bcdb" providerId="ADAL" clId="{3AC2E8E3-4777-4614-9A63-E2989407DDB4}" dt="2022-11-23T19:50:53.719" v="6237" actId="478"/>
          <ac:graphicFrameMkLst>
            <pc:docMk/>
            <pc:sldMk cId="636900200" sldId="507"/>
            <ac:graphicFrameMk id="5" creationId="{6F996559-E935-52B8-4163-79DC2E34AC0F}"/>
          </ac:graphicFrameMkLst>
        </pc:graphicFrameChg>
        <pc:graphicFrameChg chg="add mod modGraphic">
          <ac:chgData name="ghada hamed ali" userId="38f0f43b-ab6f-4bfc-a045-210e8668bcdb" providerId="ADAL" clId="{3AC2E8E3-4777-4614-9A63-E2989407DDB4}" dt="2022-11-23T20:10:49.859" v="6573" actId="14734"/>
          <ac:graphicFrameMkLst>
            <pc:docMk/>
            <pc:sldMk cId="636900200" sldId="507"/>
            <ac:graphicFrameMk id="6" creationId="{1DBBFCDB-3625-0036-0532-61DE17623A68}"/>
          </ac:graphicFrameMkLst>
        </pc:graphicFrameChg>
      </pc:sldChg>
      <pc:sldChg chg="modSp new mod modAnim">
        <pc:chgData name="ghada hamed ali" userId="38f0f43b-ab6f-4bfc-a045-210e8668bcdb" providerId="ADAL" clId="{3AC2E8E3-4777-4614-9A63-E2989407DDB4}" dt="2022-11-22T20:06:42.994" v="3645" actId="20577"/>
        <pc:sldMkLst>
          <pc:docMk/>
          <pc:sldMk cId="1153575377" sldId="508"/>
        </pc:sldMkLst>
        <pc:spChg chg="mod">
          <ac:chgData name="ghada hamed ali" userId="38f0f43b-ab6f-4bfc-a045-210e8668bcdb" providerId="ADAL" clId="{3AC2E8E3-4777-4614-9A63-E2989407DDB4}" dt="2022-11-22T20:06:42.994" v="3645" actId="20577"/>
          <ac:spMkLst>
            <pc:docMk/>
            <pc:sldMk cId="1153575377" sldId="508"/>
            <ac:spMk id="2" creationId="{804D7806-01D7-231E-F956-D87A1BA6A3BC}"/>
          </ac:spMkLst>
        </pc:spChg>
        <pc:spChg chg="mod">
          <ac:chgData name="ghada hamed ali" userId="38f0f43b-ab6f-4bfc-a045-210e8668bcdb" providerId="ADAL" clId="{3AC2E8E3-4777-4614-9A63-E2989407DDB4}" dt="2022-11-22T19:56:05.693" v="3535" actId="20577"/>
          <ac:spMkLst>
            <pc:docMk/>
            <pc:sldMk cId="1153575377" sldId="508"/>
            <ac:spMk id="3" creationId="{E22A9AEA-264A-D9DE-D896-AD8C9800C612}"/>
          </ac:spMkLst>
        </pc:spChg>
      </pc:sldChg>
      <pc:sldChg chg="addSp modSp new mod modAnim">
        <pc:chgData name="ghada hamed ali" userId="38f0f43b-ab6f-4bfc-a045-210e8668bcdb" providerId="ADAL" clId="{3AC2E8E3-4777-4614-9A63-E2989407DDB4}" dt="2022-11-22T20:17:50.610" v="3859" actId="13822"/>
        <pc:sldMkLst>
          <pc:docMk/>
          <pc:sldMk cId="3105034911" sldId="509"/>
        </pc:sldMkLst>
        <pc:spChg chg="mod">
          <ac:chgData name="ghada hamed ali" userId="38f0f43b-ab6f-4bfc-a045-210e8668bcdb" providerId="ADAL" clId="{3AC2E8E3-4777-4614-9A63-E2989407DDB4}" dt="2022-11-22T20:06:47.324" v="3647" actId="20577"/>
          <ac:spMkLst>
            <pc:docMk/>
            <pc:sldMk cId="3105034911" sldId="509"/>
            <ac:spMk id="2" creationId="{86E9F463-1DB0-40E5-96FE-4FCDF9D14260}"/>
          </ac:spMkLst>
        </pc:spChg>
        <pc:spChg chg="mod">
          <ac:chgData name="ghada hamed ali" userId="38f0f43b-ab6f-4bfc-a045-210e8668bcdb" providerId="ADAL" clId="{3AC2E8E3-4777-4614-9A63-E2989407DDB4}" dt="2022-11-22T19:57:46.399" v="3556" actId="2711"/>
          <ac:spMkLst>
            <pc:docMk/>
            <pc:sldMk cId="3105034911" sldId="509"/>
            <ac:spMk id="3" creationId="{6107E9C2-C031-5ABB-6172-93F9847DB92F}"/>
          </ac:spMkLst>
        </pc:spChg>
        <pc:spChg chg="add mod">
          <ac:chgData name="ghada hamed ali" userId="38f0f43b-ab6f-4bfc-a045-210e8668bcdb" providerId="ADAL" clId="{3AC2E8E3-4777-4614-9A63-E2989407DDB4}" dt="2022-11-22T20:17:50.610" v="3859" actId="13822"/>
          <ac:spMkLst>
            <pc:docMk/>
            <pc:sldMk cId="3105034911" sldId="509"/>
            <ac:spMk id="5" creationId="{BFD12A16-E0EE-223E-E388-0C92DD104184}"/>
          </ac:spMkLst>
        </pc:spChg>
      </pc:sldChg>
      <pc:sldChg chg="addSp modSp add mod modAnim">
        <pc:chgData name="ghada hamed ali" userId="38f0f43b-ab6f-4bfc-a045-210e8668bcdb" providerId="ADAL" clId="{3AC2E8E3-4777-4614-9A63-E2989407DDB4}" dt="2022-11-23T19:47:47.499" v="6165"/>
        <pc:sldMkLst>
          <pc:docMk/>
          <pc:sldMk cId="193682866" sldId="510"/>
        </pc:sldMkLst>
        <pc:spChg chg="mod">
          <ac:chgData name="ghada hamed ali" userId="38f0f43b-ab6f-4bfc-a045-210e8668bcdb" providerId="ADAL" clId="{3AC2E8E3-4777-4614-9A63-E2989407DDB4}" dt="2022-11-22T20:07:03.124" v="3657" actId="255"/>
          <ac:spMkLst>
            <pc:docMk/>
            <pc:sldMk cId="193682866" sldId="510"/>
            <ac:spMk id="2" creationId="{86E9F463-1DB0-40E5-96FE-4FCDF9D14260}"/>
          </ac:spMkLst>
        </pc:spChg>
        <pc:spChg chg="mod">
          <ac:chgData name="ghada hamed ali" userId="38f0f43b-ab6f-4bfc-a045-210e8668bcdb" providerId="ADAL" clId="{3AC2E8E3-4777-4614-9A63-E2989407DDB4}" dt="2022-11-22T19:58:16.647" v="3569" actId="2711"/>
          <ac:spMkLst>
            <pc:docMk/>
            <pc:sldMk cId="193682866" sldId="510"/>
            <ac:spMk id="3" creationId="{6107E9C2-C031-5ABB-6172-93F9847DB92F}"/>
          </ac:spMkLst>
        </pc:spChg>
        <pc:spChg chg="add mod">
          <ac:chgData name="ghada hamed ali" userId="38f0f43b-ab6f-4bfc-a045-210e8668bcdb" providerId="ADAL" clId="{3AC2E8E3-4777-4614-9A63-E2989407DDB4}" dt="2022-11-23T19:47:18.439" v="6162" actId="1076"/>
          <ac:spMkLst>
            <pc:docMk/>
            <pc:sldMk cId="193682866" sldId="510"/>
            <ac:spMk id="5" creationId="{891A9261-2478-D901-5E94-BF588FAFEB51}"/>
          </ac:spMkLst>
        </pc:spChg>
      </pc:sldChg>
      <pc:sldChg chg="addSp delSp modSp new mod modClrScheme delAnim modAnim chgLayout">
        <pc:chgData name="ghada hamed ali" userId="38f0f43b-ab6f-4bfc-a045-210e8668bcdb" providerId="ADAL" clId="{3AC2E8E3-4777-4614-9A63-E2989407DDB4}" dt="2022-11-22T20:07:31.631" v="3677" actId="255"/>
        <pc:sldMkLst>
          <pc:docMk/>
          <pc:sldMk cId="629291236" sldId="511"/>
        </pc:sldMkLst>
        <pc:spChg chg="mod ord">
          <ac:chgData name="ghada hamed ali" userId="38f0f43b-ab6f-4bfc-a045-210e8668bcdb" providerId="ADAL" clId="{3AC2E8E3-4777-4614-9A63-E2989407DDB4}" dt="2022-11-22T20:07:31.631" v="3677" actId="255"/>
          <ac:spMkLst>
            <pc:docMk/>
            <pc:sldMk cId="629291236" sldId="511"/>
            <ac:spMk id="2" creationId="{5F42AD82-AEBD-228E-39E6-ACBDC1611354}"/>
          </ac:spMkLst>
        </pc:spChg>
        <pc:spChg chg="del">
          <ac:chgData name="ghada hamed ali" userId="38f0f43b-ab6f-4bfc-a045-210e8668bcdb" providerId="ADAL" clId="{3AC2E8E3-4777-4614-9A63-E2989407DDB4}" dt="2022-11-22T20:02:54.693" v="3574" actId="700"/>
          <ac:spMkLst>
            <pc:docMk/>
            <pc:sldMk cId="629291236" sldId="511"/>
            <ac:spMk id="3" creationId="{75D23AE1-EEF0-EFE4-97C6-2843A9A5E210}"/>
          </ac:spMkLst>
        </pc:spChg>
        <pc:spChg chg="mod ord">
          <ac:chgData name="ghada hamed ali" userId="38f0f43b-ab6f-4bfc-a045-210e8668bcdb" providerId="ADAL" clId="{3AC2E8E3-4777-4614-9A63-E2989407DDB4}" dt="2022-11-22T20:02:54.693" v="3574" actId="700"/>
          <ac:spMkLst>
            <pc:docMk/>
            <pc:sldMk cId="629291236" sldId="511"/>
            <ac:spMk id="4" creationId="{C9167248-FE0A-33FB-8F28-8EE1E339E86E}"/>
          </ac:spMkLst>
        </pc:spChg>
        <pc:spChg chg="add mod">
          <ac:chgData name="ghada hamed ali" userId="38f0f43b-ab6f-4bfc-a045-210e8668bcdb" providerId="ADAL" clId="{3AC2E8E3-4777-4614-9A63-E2989407DDB4}" dt="2022-11-22T20:05:36.646" v="3613" actId="1076"/>
          <ac:spMkLst>
            <pc:docMk/>
            <pc:sldMk cId="629291236" sldId="511"/>
            <ac:spMk id="5" creationId="{DEE47BB4-F3A2-4EA9-467D-48F7554E25C6}"/>
          </ac:spMkLst>
        </pc:spChg>
        <pc:spChg chg="add del mod">
          <ac:chgData name="ghada hamed ali" userId="38f0f43b-ab6f-4bfc-a045-210e8668bcdb" providerId="ADAL" clId="{3AC2E8E3-4777-4614-9A63-E2989407DDB4}" dt="2022-11-22T20:05:25.699" v="3610" actId="478"/>
          <ac:spMkLst>
            <pc:docMk/>
            <pc:sldMk cId="629291236" sldId="511"/>
            <ac:spMk id="6" creationId="{0DA6A5C7-1DEC-ECF9-5F57-A453AA2E31D9}"/>
          </ac:spMkLst>
        </pc:spChg>
      </pc:sldChg>
      <pc:sldChg chg="new del">
        <pc:chgData name="ghada hamed ali" userId="38f0f43b-ab6f-4bfc-a045-210e8668bcdb" providerId="ADAL" clId="{3AC2E8E3-4777-4614-9A63-E2989407DDB4}" dt="2022-11-22T20:07:37.016" v="3679" actId="680"/>
        <pc:sldMkLst>
          <pc:docMk/>
          <pc:sldMk cId="3610469835" sldId="512"/>
        </pc:sldMkLst>
      </pc:sldChg>
      <pc:sldChg chg="addSp delSp modSp new mod ord modAnim">
        <pc:chgData name="ghada hamed ali" userId="38f0f43b-ab6f-4bfc-a045-210e8668bcdb" providerId="ADAL" clId="{3AC2E8E3-4777-4614-9A63-E2989407DDB4}" dt="2022-11-22T20:13:38.380" v="3792" actId="20577"/>
        <pc:sldMkLst>
          <pc:docMk/>
          <pc:sldMk cId="3944907636" sldId="512"/>
        </pc:sldMkLst>
        <pc:spChg chg="mod">
          <ac:chgData name="ghada hamed ali" userId="38f0f43b-ab6f-4bfc-a045-210e8668bcdb" providerId="ADAL" clId="{3AC2E8E3-4777-4614-9A63-E2989407DDB4}" dt="2022-11-22T20:08:21.308" v="3699" actId="255"/>
          <ac:spMkLst>
            <pc:docMk/>
            <pc:sldMk cId="3944907636" sldId="512"/>
            <ac:spMk id="2" creationId="{1F3C0D19-7946-E431-222B-B1E49BCE5DE1}"/>
          </ac:spMkLst>
        </pc:spChg>
        <pc:spChg chg="add del mod">
          <ac:chgData name="ghada hamed ali" userId="38f0f43b-ab6f-4bfc-a045-210e8668bcdb" providerId="ADAL" clId="{3AC2E8E3-4777-4614-9A63-E2989407DDB4}" dt="2022-11-22T20:09:52.027" v="3741" actId="14100"/>
          <ac:spMkLst>
            <pc:docMk/>
            <pc:sldMk cId="3944907636" sldId="512"/>
            <ac:spMk id="3" creationId="{C9C1E5D3-EB76-CAE0-DB91-B6984C3C7B4A}"/>
          </ac:spMkLst>
        </pc:spChg>
        <pc:spChg chg="add del mod">
          <ac:chgData name="ghada hamed ali" userId="38f0f43b-ab6f-4bfc-a045-210e8668bcdb" providerId="ADAL" clId="{3AC2E8E3-4777-4614-9A63-E2989407DDB4}" dt="2022-11-22T20:08:33.411" v="3702"/>
          <ac:spMkLst>
            <pc:docMk/>
            <pc:sldMk cId="3944907636" sldId="512"/>
            <ac:spMk id="5" creationId="{0B32F000-70C9-AB9B-6BF6-44EADA313F0D}"/>
          </ac:spMkLst>
        </pc:spChg>
        <pc:spChg chg="add del">
          <ac:chgData name="ghada hamed ali" userId="38f0f43b-ab6f-4bfc-a045-210e8668bcdb" providerId="ADAL" clId="{3AC2E8E3-4777-4614-9A63-E2989407DDB4}" dt="2022-11-22T20:08:39.296" v="3704" actId="22"/>
          <ac:spMkLst>
            <pc:docMk/>
            <pc:sldMk cId="3944907636" sldId="512"/>
            <ac:spMk id="7" creationId="{688C5FA9-14F2-90F6-760A-762B19FB92D7}"/>
          </ac:spMkLst>
        </pc:spChg>
        <pc:spChg chg="add mod">
          <ac:chgData name="ghada hamed ali" userId="38f0f43b-ab6f-4bfc-a045-210e8668bcdb" providerId="ADAL" clId="{3AC2E8E3-4777-4614-9A63-E2989407DDB4}" dt="2022-11-22T20:09:36.726" v="3736" actId="1076"/>
          <ac:spMkLst>
            <pc:docMk/>
            <pc:sldMk cId="3944907636" sldId="512"/>
            <ac:spMk id="8" creationId="{23F05B39-0906-ED81-42A8-5A01B8799BFF}"/>
          </ac:spMkLst>
        </pc:spChg>
        <pc:spChg chg="add mod">
          <ac:chgData name="ghada hamed ali" userId="38f0f43b-ab6f-4bfc-a045-210e8668bcdb" providerId="ADAL" clId="{3AC2E8E3-4777-4614-9A63-E2989407DDB4}" dt="2022-11-22T20:13:38.380" v="3792" actId="20577"/>
          <ac:spMkLst>
            <pc:docMk/>
            <pc:sldMk cId="3944907636" sldId="512"/>
            <ac:spMk id="9" creationId="{8888578D-AB2E-EA01-DA1F-617FD59A6E49}"/>
          </ac:spMkLst>
        </pc:spChg>
      </pc:sldChg>
      <pc:sldChg chg="addSp modSp add mod modAnim">
        <pc:chgData name="ghada hamed ali" userId="38f0f43b-ab6f-4bfc-a045-210e8668bcdb" providerId="ADAL" clId="{3AC2E8E3-4777-4614-9A63-E2989407DDB4}" dt="2022-11-22T20:13:51.386" v="3794" actId="1076"/>
        <pc:sldMkLst>
          <pc:docMk/>
          <pc:sldMk cId="1102465073" sldId="513"/>
        </pc:sldMkLst>
        <pc:spChg chg="mod">
          <ac:chgData name="ghada hamed ali" userId="38f0f43b-ab6f-4bfc-a045-210e8668bcdb" providerId="ADAL" clId="{3AC2E8E3-4777-4614-9A63-E2989407DDB4}" dt="2022-11-22T20:10:37.577" v="3762" actId="27636"/>
          <ac:spMkLst>
            <pc:docMk/>
            <pc:sldMk cId="1102465073" sldId="513"/>
            <ac:spMk id="2" creationId="{1F3C0D19-7946-E431-222B-B1E49BCE5DE1}"/>
          </ac:spMkLst>
        </pc:spChg>
        <pc:spChg chg="mod">
          <ac:chgData name="ghada hamed ali" userId="38f0f43b-ab6f-4bfc-a045-210e8668bcdb" providerId="ADAL" clId="{3AC2E8E3-4777-4614-9A63-E2989407DDB4}" dt="2022-11-22T20:12:11.535" v="3773" actId="20577"/>
          <ac:spMkLst>
            <pc:docMk/>
            <pc:sldMk cId="1102465073" sldId="513"/>
            <ac:spMk id="3" creationId="{C9C1E5D3-EB76-CAE0-DB91-B6984C3C7B4A}"/>
          </ac:spMkLst>
        </pc:spChg>
        <pc:spChg chg="add mod">
          <ac:chgData name="ghada hamed ali" userId="38f0f43b-ab6f-4bfc-a045-210e8668bcdb" providerId="ADAL" clId="{3AC2E8E3-4777-4614-9A63-E2989407DDB4}" dt="2022-11-22T20:13:51.386" v="3794" actId="1076"/>
          <ac:spMkLst>
            <pc:docMk/>
            <pc:sldMk cId="1102465073" sldId="513"/>
            <ac:spMk id="5" creationId="{E15C6398-FDDE-62E4-5CAE-B3F05762C622}"/>
          </ac:spMkLst>
        </pc:spChg>
        <pc:spChg chg="mod">
          <ac:chgData name="ghada hamed ali" userId="38f0f43b-ab6f-4bfc-a045-210e8668bcdb" providerId="ADAL" clId="{3AC2E8E3-4777-4614-9A63-E2989407DDB4}" dt="2022-11-22T20:10:46.145" v="3764" actId="14100"/>
          <ac:spMkLst>
            <pc:docMk/>
            <pc:sldMk cId="1102465073" sldId="513"/>
            <ac:spMk id="8" creationId="{23F05B39-0906-ED81-42A8-5A01B8799BFF}"/>
          </ac:spMkLst>
        </pc:spChg>
      </pc:sldChg>
      <pc:sldChg chg="modSp new del mod">
        <pc:chgData name="ghada hamed ali" userId="38f0f43b-ab6f-4bfc-a045-210e8668bcdb" providerId="ADAL" clId="{3AC2E8E3-4777-4614-9A63-E2989407DDB4}" dt="2022-11-22T20:10:07.130" v="3746" actId="680"/>
        <pc:sldMkLst>
          <pc:docMk/>
          <pc:sldMk cId="3913545700" sldId="513"/>
        </pc:sldMkLst>
        <pc:spChg chg="mod">
          <ac:chgData name="ghada hamed ali" userId="38f0f43b-ab6f-4bfc-a045-210e8668bcdb" providerId="ADAL" clId="{3AC2E8E3-4777-4614-9A63-E2989407DDB4}" dt="2022-11-22T20:10:06.703" v="3745"/>
          <ac:spMkLst>
            <pc:docMk/>
            <pc:sldMk cId="3913545700" sldId="513"/>
            <ac:spMk id="2" creationId="{64DBD508-DB6D-59CA-3895-D94654049D83}"/>
          </ac:spMkLst>
        </pc:spChg>
      </pc:sldChg>
      <pc:sldChg chg="addSp modSp add mod modAnim">
        <pc:chgData name="ghada hamed ali" userId="38f0f43b-ab6f-4bfc-a045-210e8668bcdb" providerId="ADAL" clId="{3AC2E8E3-4777-4614-9A63-E2989407DDB4}" dt="2022-11-22T20:13:53.397" v="3795"/>
        <pc:sldMkLst>
          <pc:docMk/>
          <pc:sldMk cId="2561184816" sldId="514"/>
        </pc:sldMkLst>
        <pc:spChg chg="mod">
          <ac:chgData name="ghada hamed ali" userId="38f0f43b-ab6f-4bfc-a045-210e8668bcdb" providerId="ADAL" clId="{3AC2E8E3-4777-4614-9A63-E2989407DDB4}" dt="2022-11-22T20:12:50.834" v="3783" actId="27636"/>
          <ac:spMkLst>
            <pc:docMk/>
            <pc:sldMk cId="2561184816" sldId="514"/>
            <ac:spMk id="2" creationId="{1F3C0D19-7946-E431-222B-B1E49BCE5DE1}"/>
          </ac:spMkLst>
        </pc:spChg>
        <pc:spChg chg="mod">
          <ac:chgData name="ghada hamed ali" userId="38f0f43b-ab6f-4bfc-a045-210e8668bcdb" providerId="ADAL" clId="{3AC2E8E3-4777-4614-9A63-E2989407DDB4}" dt="2022-11-22T20:13:04.426" v="3785"/>
          <ac:spMkLst>
            <pc:docMk/>
            <pc:sldMk cId="2561184816" sldId="514"/>
            <ac:spMk id="3" creationId="{C9C1E5D3-EB76-CAE0-DB91-B6984C3C7B4A}"/>
          </ac:spMkLst>
        </pc:spChg>
        <pc:spChg chg="add mod">
          <ac:chgData name="ghada hamed ali" userId="38f0f43b-ab6f-4bfc-a045-210e8668bcdb" providerId="ADAL" clId="{3AC2E8E3-4777-4614-9A63-E2989407DDB4}" dt="2022-11-22T20:13:53.397" v="3795"/>
          <ac:spMkLst>
            <pc:docMk/>
            <pc:sldMk cId="2561184816" sldId="514"/>
            <ac:spMk id="5" creationId="{A859EC15-5BA7-098F-8053-9484711FF91F}"/>
          </ac:spMkLst>
        </pc:spChg>
        <pc:spChg chg="mod">
          <ac:chgData name="ghada hamed ali" userId="38f0f43b-ab6f-4bfc-a045-210e8668bcdb" providerId="ADAL" clId="{3AC2E8E3-4777-4614-9A63-E2989407DDB4}" dt="2022-11-22T20:12:56.591" v="3784"/>
          <ac:spMkLst>
            <pc:docMk/>
            <pc:sldMk cId="2561184816" sldId="514"/>
            <ac:spMk id="8" creationId="{23F05B39-0906-ED81-42A8-5A01B8799BFF}"/>
          </ac:spMkLst>
        </pc:spChg>
      </pc:sldChg>
      <pc:sldChg chg="addSp delSp modSp add mod delAnim modAnim">
        <pc:chgData name="ghada hamed ali" userId="38f0f43b-ab6f-4bfc-a045-210e8668bcdb" providerId="ADAL" clId="{3AC2E8E3-4777-4614-9A63-E2989407DDB4}" dt="2022-11-22T20:18:01.508" v="3861" actId="1076"/>
        <pc:sldMkLst>
          <pc:docMk/>
          <pc:sldMk cId="602645860" sldId="515"/>
        </pc:sldMkLst>
        <pc:spChg chg="mod">
          <ac:chgData name="ghada hamed ali" userId="38f0f43b-ab6f-4bfc-a045-210e8668bcdb" providerId="ADAL" clId="{3AC2E8E3-4777-4614-9A63-E2989407DDB4}" dt="2022-11-22T20:15:13.241" v="3818" actId="20577"/>
          <ac:spMkLst>
            <pc:docMk/>
            <pc:sldMk cId="602645860" sldId="515"/>
            <ac:spMk id="2" creationId="{1F3C0D19-7946-E431-222B-B1E49BCE5DE1}"/>
          </ac:spMkLst>
        </pc:spChg>
        <pc:spChg chg="del">
          <ac:chgData name="ghada hamed ali" userId="38f0f43b-ab6f-4bfc-a045-210e8668bcdb" providerId="ADAL" clId="{3AC2E8E3-4777-4614-9A63-E2989407DDB4}" dt="2022-11-22T20:15:32.007" v="3821" actId="478"/>
          <ac:spMkLst>
            <pc:docMk/>
            <pc:sldMk cId="602645860" sldId="515"/>
            <ac:spMk id="3" creationId="{C9C1E5D3-EB76-CAE0-DB91-B6984C3C7B4A}"/>
          </ac:spMkLst>
        </pc:spChg>
        <pc:spChg chg="mod">
          <ac:chgData name="ghada hamed ali" userId="38f0f43b-ab6f-4bfc-a045-210e8668bcdb" providerId="ADAL" clId="{3AC2E8E3-4777-4614-9A63-E2989407DDB4}" dt="2022-11-22T20:18:01.508" v="3861" actId="1076"/>
          <ac:spMkLst>
            <pc:docMk/>
            <pc:sldMk cId="602645860" sldId="515"/>
            <ac:spMk id="5" creationId="{A859EC15-5BA7-098F-8053-9484711FF91F}"/>
          </ac:spMkLst>
        </pc:spChg>
        <pc:spChg chg="add del mod">
          <ac:chgData name="ghada hamed ali" userId="38f0f43b-ab6f-4bfc-a045-210e8668bcdb" providerId="ADAL" clId="{3AC2E8E3-4777-4614-9A63-E2989407DDB4}" dt="2022-11-22T20:15:34.216" v="3823" actId="478"/>
          <ac:spMkLst>
            <pc:docMk/>
            <pc:sldMk cId="602645860" sldId="515"/>
            <ac:spMk id="7" creationId="{80868098-3927-94AA-1A8C-E9F874CF1666}"/>
          </ac:spMkLst>
        </pc:spChg>
        <pc:spChg chg="del">
          <ac:chgData name="ghada hamed ali" userId="38f0f43b-ab6f-4bfc-a045-210e8668bcdb" providerId="ADAL" clId="{3AC2E8E3-4777-4614-9A63-E2989407DDB4}" dt="2022-11-22T20:15:18.822" v="3819" actId="478"/>
          <ac:spMkLst>
            <pc:docMk/>
            <pc:sldMk cId="602645860" sldId="515"/>
            <ac:spMk id="8" creationId="{23F05B39-0906-ED81-42A8-5A01B8799BFF}"/>
          </ac:spMkLst>
        </pc:spChg>
        <pc:spChg chg="add mod">
          <ac:chgData name="ghada hamed ali" userId="38f0f43b-ab6f-4bfc-a045-210e8668bcdb" providerId="ADAL" clId="{3AC2E8E3-4777-4614-9A63-E2989407DDB4}" dt="2022-11-22T20:17:58.706" v="3860" actId="1076"/>
          <ac:spMkLst>
            <pc:docMk/>
            <pc:sldMk cId="602645860" sldId="515"/>
            <ac:spMk id="9" creationId="{722A34FA-D87C-7599-29E1-9F5110539F8B}"/>
          </ac:spMkLst>
        </pc:spChg>
        <pc:spChg chg="add del mod">
          <ac:chgData name="ghada hamed ali" userId="38f0f43b-ab6f-4bfc-a045-210e8668bcdb" providerId="ADAL" clId="{3AC2E8E3-4777-4614-9A63-E2989407DDB4}" dt="2022-11-22T20:16:26.503" v="3840" actId="21"/>
          <ac:spMkLst>
            <pc:docMk/>
            <pc:sldMk cId="602645860" sldId="515"/>
            <ac:spMk id="10" creationId="{6D092C8D-33C6-EEB3-2F5F-D8AF226B5E17}"/>
          </ac:spMkLst>
        </pc:spChg>
      </pc:sldChg>
      <pc:sldChg chg="addSp delSp modSp new mod ord">
        <pc:chgData name="ghada hamed ali" userId="38f0f43b-ab6f-4bfc-a045-210e8668bcdb" providerId="ADAL" clId="{3AC2E8E3-4777-4614-9A63-E2989407DDB4}" dt="2022-11-23T19:07:35.314" v="5788" actId="20577"/>
        <pc:sldMkLst>
          <pc:docMk/>
          <pc:sldMk cId="4269622805" sldId="516"/>
        </pc:sldMkLst>
        <pc:spChg chg="mod">
          <ac:chgData name="ghada hamed ali" userId="38f0f43b-ab6f-4bfc-a045-210e8668bcdb" providerId="ADAL" clId="{3AC2E8E3-4777-4614-9A63-E2989407DDB4}" dt="2022-11-23T17:52:04.351" v="5184" actId="20577"/>
          <ac:spMkLst>
            <pc:docMk/>
            <pc:sldMk cId="4269622805" sldId="516"/>
            <ac:spMk id="2" creationId="{D2BAFAFC-F145-AEF6-0CBF-DF9887513E6B}"/>
          </ac:spMkLst>
        </pc:spChg>
        <pc:spChg chg="del">
          <ac:chgData name="ghada hamed ali" userId="38f0f43b-ab6f-4bfc-a045-210e8668bcdb" providerId="ADAL" clId="{3AC2E8E3-4777-4614-9A63-E2989407DDB4}" dt="2022-11-22T20:19:25.253" v="3877" actId="478"/>
          <ac:spMkLst>
            <pc:docMk/>
            <pc:sldMk cId="4269622805" sldId="516"/>
            <ac:spMk id="3" creationId="{77A10ABD-E3B7-CD9D-83F1-1616B1607FD7}"/>
          </ac:spMkLst>
        </pc:spChg>
        <pc:spChg chg="add del mod">
          <ac:chgData name="ghada hamed ali" userId="38f0f43b-ab6f-4bfc-a045-210e8668bcdb" providerId="ADAL" clId="{3AC2E8E3-4777-4614-9A63-E2989407DDB4}" dt="2022-11-22T20:19:23.894" v="3876"/>
          <ac:spMkLst>
            <pc:docMk/>
            <pc:sldMk cId="4269622805" sldId="516"/>
            <ac:spMk id="5" creationId="{429A8A92-436E-CDF5-D501-642F87641DC2}"/>
          </ac:spMkLst>
        </pc:spChg>
        <pc:spChg chg="add mod">
          <ac:chgData name="ghada hamed ali" userId="38f0f43b-ab6f-4bfc-a045-210e8668bcdb" providerId="ADAL" clId="{3AC2E8E3-4777-4614-9A63-E2989407DDB4}" dt="2022-11-22T20:19:31.102" v="3896" actId="20577"/>
          <ac:spMkLst>
            <pc:docMk/>
            <pc:sldMk cId="4269622805" sldId="516"/>
            <ac:spMk id="7" creationId="{8FC31761-6B3C-A5DB-4C80-48BCF97A217F}"/>
          </ac:spMkLst>
        </pc:spChg>
        <pc:graphicFrameChg chg="add del mod">
          <ac:chgData name="ghada hamed ali" userId="38f0f43b-ab6f-4bfc-a045-210e8668bcdb" providerId="ADAL" clId="{3AC2E8E3-4777-4614-9A63-E2989407DDB4}" dt="2022-11-22T20:19:23.894" v="3876"/>
          <ac:graphicFrameMkLst>
            <pc:docMk/>
            <pc:sldMk cId="4269622805" sldId="516"/>
            <ac:graphicFrameMk id="6" creationId="{D44475E3-E3E2-2B23-AABA-7222C9D4C35B}"/>
          </ac:graphicFrameMkLst>
        </pc:graphicFrameChg>
        <pc:graphicFrameChg chg="add mod modGraphic">
          <ac:chgData name="ghada hamed ali" userId="38f0f43b-ab6f-4bfc-a045-210e8668bcdb" providerId="ADAL" clId="{3AC2E8E3-4777-4614-9A63-E2989407DDB4}" dt="2022-11-23T19:07:35.314" v="5788" actId="20577"/>
          <ac:graphicFrameMkLst>
            <pc:docMk/>
            <pc:sldMk cId="4269622805" sldId="516"/>
            <ac:graphicFrameMk id="8" creationId="{C2B2BABE-AD34-91A3-4191-D1233C61B447}"/>
          </ac:graphicFrameMkLst>
        </pc:graphicFrameChg>
      </pc:sldChg>
      <pc:sldChg chg="new del">
        <pc:chgData name="ghada hamed ali" userId="38f0f43b-ab6f-4bfc-a045-210e8668bcdb" providerId="ADAL" clId="{3AC2E8E3-4777-4614-9A63-E2989407DDB4}" dt="2022-11-23T14:29:34.811" v="4231" actId="47"/>
        <pc:sldMkLst>
          <pc:docMk/>
          <pc:sldMk cId="3871894300" sldId="517"/>
        </pc:sldMkLst>
      </pc:sldChg>
      <pc:sldChg chg="modSp add del mod">
        <pc:chgData name="ghada hamed ali" userId="38f0f43b-ab6f-4bfc-a045-210e8668bcdb" providerId="ADAL" clId="{3AC2E8E3-4777-4614-9A63-E2989407DDB4}" dt="2022-11-23T14:28:31.237" v="4212" actId="47"/>
        <pc:sldMkLst>
          <pc:docMk/>
          <pc:sldMk cId="852680175" sldId="518"/>
        </pc:sldMkLst>
        <pc:spChg chg="mod">
          <ac:chgData name="ghada hamed ali" userId="38f0f43b-ab6f-4bfc-a045-210e8668bcdb" providerId="ADAL" clId="{3AC2E8E3-4777-4614-9A63-E2989407DDB4}" dt="2022-11-23T14:27:51.955" v="4197" actId="21"/>
          <ac:spMkLst>
            <pc:docMk/>
            <pc:sldMk cId="852680175" sldId="518"/>
            <ac:spMk id="3" creationId="{00000000-0000-0000-0000-000000000000}"/>
          </ac:spMkLst>
        </pc:spChg>
      </pc:sldChg>
      <pc:sldChg chg="modSp add mod ord">
        <pc:chgData name="ghada hamed ali" userId="38f0f43b-ab6f-4bfc-a045-210e8668bcdb" providerId="ADAL" clId="{3AC2E8E3-4777-4614-9A63-E2989407DDB4}" dt="2022-11-23T17:52:01.098" v="5183"/>
        <pc:sldMkLst>
          <pc:docMk/>
          <pc:sldMk cId="2453113256" sldId="519"/>
        </pc:sldMkLst>
        <pc:spChg chg="mod">
          <ac:chgData name="ghada hamed ali" userId="38f0f43b-ab6f-4bfc-a045-210e8668bcdb" providerId="ADAL" clId="{3AC2E8E3-4777-4614-9A63-E2989407DDB4}" dt="2022-11-23T14:28:11.090" v="4208" actId="20577"/>
          <ac:spMkLst>
            <pc:docMk/>
            <pc:sldMk cId="2453113256" sldId="519"/>
            <ac:spMk id="3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4:28:59.241" v="4218" actId="20577"/>
          <ac:spMkLst>
            <pc:docMk/>
            <pc:sldMk cId="2453113256" sldId="519"/>
            <ac:spMk id="5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4:27:12.693" v="4190" actId="6549"/>
          <ac:spMkLst>
            <pc:docMk/>
            <pc:sldMk cId="2453113256" sldId="519"/>
            <ac:spMk id="6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4:26:55.097" v="4182" actId="113"/>
          <ac:spMkLst>
            <pc:docMk/>
            <pc:sldMk cId="2453113256" sldId="519"/>
            <ac:spMk id="10" creationId="{824BC4F6-46FC-4299-80B8-6ED720EAB359}"/>
          </ac:spMkLst>
        </pc:spChg>
      </pc:sldChg>
      <pc:sldChg chg="modSp add mod ord modClrScheme chgLayout">
        <pc:chgData name="ghada hamed ali" userId="38f0f43b-ab6f-4bfc-a045-210e8668bcdb" providerId="ADAL" clId="{3AC2E8E3-4777-4614-9A63-E2989407DDB4}" dt="2022-11-24T00:15:28.554" v="9133" actId="27636"/>
        <pc:sldMkLst>
          <pc:docMk/>
          <pc:sldMk cId="1147388547" sldId="520"/>
        </pc:sldMkLst>
        <pc:spChg chg="mod ord">
          <ac:chgData name="ghada hamed ali" userId="38f0f43b-ab6f-4bfc-a045-210e8668bcdb" providerId="ADAL" clId="{3AC2E8E3-4777-4614-9A63-E2989407DDB4}" dt="2022-11-24T00:15:28.554" v="9133" actId="27636"/>
          <ac:spMkLst>
            <pc:docMk/>
            <pc:sldMk cId="1147388547" sldId="520"/>
            <ac:spMk id="2" creationId="{644D33FB-B00F-615C-CAB9-076F96C4BB8E}"/>
          </ac:spMkLst>
        </pc:spChg>
        <pc:spChg chg="mod ord">
          <ac:chgData name="ghada hamed ali" userId="38f0f43b-ab6f-4bfc-a045-210e8668bcdb" providerId="ADAL" clId="{3AC2E8E3-4777-4614-9A63-E2989407DDB4}" dt="2022-11-24T00:15:25.761" v="9131" actId="1076"/>
          <ac:spMkLst>
            <pc:docMk/>
            <pc:sldMk cId="1147388547" sldId="520"/>
            <ac:spMk id="3" creationId="{EDE8E3D7-19F9-D2BD-4D6B-8C71A20B2C67}"/>
          </ac:spMkLst>
        </pc:spChg>
        <pc:spChg chg="mod ord">
          <ac:chgData name="ghada hamed ali" userId="38f0f43b-ab6f-4bfc-a045-210e8668bcdb" providerId="ADAL" clId="{3AC2E8E3-4777-4614-9A63-E2989407DDB4}" dt="2022-11-24T00:14:24.960" v="9114" actId="700"/>
          <ac:spMkLst>
            <pc:docMk/>
            <pc:sldMk cId="1147388547" sldId="520"/>
            <ac:spMk id="4" creationId="{B555EE48-2AEE-BA8A-6CD9-95457957321B}"/>
          </ac:spMkLst>
        </pc:spChg>
        <pc:graphicFrameChg chg="mod modGraphic">
          <ac:chgData name="ghada hamed ali" userId="38f0f43b-ab6f-4bfc-a045-210e8668bcdb" providerId="ADAL" clId="{3AC2E8E3-4777-4614-9A63-E2989407DDB4}" dt="2022-11-24T00:15:18.415" v="9130" actId="20577"/>
          <ac:graphicFrameMkLst>
            <pc:docMk/>
            <pc:sldMk cId="1147388547" sldId="520"/>
            <ac:graphicFrameMk id="5" creationId="{6F996559-E935-52B8-4163-79DC2E34AC0F}"/>
          </ac:graphicFrameMkLst>
        </pc:graphicFrameChg>
      </pc:sldChg>
      <pc:sldChg chg="addSp modSp new del mod ord">
        <pc:chgData name="ghada hamed ali" userId="38f0f43b-ab6f-4bfc-a045-210e8668bcdb" providerId="ADAL" clId="{3AC2E8E3-4777-4614-9A63-E2989407DDB4}" dt="2022-11-23T18:51:33.508" v="5379" actId="47"/>
        <pc:sldMkLst>
          <pc:docMk/>
          <pc:sldMk cId="3189693449" sldId="521"/>
        </pc:sldMkLst>
        <pc:spChg chg="add mod">
          <ac:chgData name="ghada hamed ali" userId="38f0f43b-ab6f-4bfc-a045-210e8668bcdb" providerId="ADAL" clId="{3AC2E8E3-4777-4614-9A63-E2989407DDB4}" dt="2022-11-23T18:51:18.383" v="5378" actId="20577"/>
          <ac:spMkLst>
            <pc:docMk/>
            <pc:sldMk cId="3189693449" sldId="521"/>
            <ac:spMk id="3" creationId="{92910EBE-766D-21F2-BC03-54228A5AE7C3}"/>
          </ac:spMkLst>
        </pc:spChg>
      </pc:sldChg>
      <pc:sldChg chg="addSp delSp modSp add mod">
        <pc:chgData name="ghada hamed ali" userId="38f0f43b-ab6f-4bfc-a045-210e8668bcdb" providerId="ADAL" clId="{3AC2E8E3-4777-4614-9A63-E2989407DDB4}" dt="2022-11-23T18:54:29.849" v="5563" actId="114"/>
        <pc:sldMkLst>
          <pc:docMk/>
          <pc:sldMk cId="3761501972" sldId="521"/>
        </pc:sldMkLst>
        <pc:spChg chg="add mod">
          <ac:chgData name="ghada hamed ali" userId="38f0f43b-ab6f-4bfc-a045-210e8668bcdb" providerId="ADAL" clId="{3AC2E8E3-4777-4614-9A63-E2989407DDB4}" dt="2022-11-23T18:54:29.849" v="5563" actId="114"/>
          <ac:spMkLst>
            <pc:docMk/>
            <pc:sldMk cId="3761501972" sldId="521"/>
            <ac:spMk id="2" creationId="{9681A589-DBC2-D1B7-BF83-0CCB700BE37A}"/>
          </ac:spMkLst>
        </pc:spChg>
        <pc:spChg chg="mod">
          <ac:chgData name="ghada hamed ali" userId="38f0f43b-ab6f-4bfc-a045-210e8668bcdb" providerId="ADAL" clId="{3AC2E8E3-4777-4614-9A63-E2989407DDB4}" dt="2022-11-23T18:52:00.299" v="5386" actId="20577"/>
          <ac:spMkLst>
            <pc:docMk/>
            <pc:sldMk cId="3761501972" sldId="521"/>
            <ac:spMk id="4" creationId="{ED0EF5B7-85BB-BF5B-FEA3-03D5D06DA84F}"/>
          </ac:spMkLst>
        </pc:spChg>
        <pc:spChg chg="del mod">
          <ac:chgData name="ghada hamed ali" userId="38f0f43b-ab6f-4bfc-a045-210e8668bcdb" providerId="ADAL" clId="{3AC2E8E3-4777-4614-9A63-E2989407DDB4}" dt="2022-11-23T18:52:02.447" v="5388" actId="478"/>
          <ac:spMkLst>
            <pc:docMk/>
            <pc:sldMk cId="3761501972" sldId="521"/>
            <ac:spMk id="5" creationId="{00000000-0000-0000-0000-000000000000}"/>
          </ac:spMkLst>
        </pc:spChg>
        <pc:spChg chg="del mod">
          <ac:chgData name="ghada hamed ali" userId="38f0f43b-ab6f-4bfc-a045-210e8668bcdb" providerId="ADAL" clId="{3AC2E8E3-4777-4614-9A63-E2989407DDB4}" dt="2022-11-23T18:52:05.091" v="5390" actId="478"/>
          <ac:spMkLst>
            <pc:docMk/>
            <pc:sldMk cId="3761501972" sldId="521"/>
            <ac:spMk id="7" creationId="{00000000-0000-0000-0000-000000000000}"/>
          </ac:spMkLst>
        </pc:spChg>
      </pc:sldChg>
      <pc:sldChg chg="addSp modSp new mod modAnim">
        <pc:chgData name="ghada hamed ali" userId="38f0f43b-ab6f-4bfc-a045-210e8668bcdb" providerId="ADAL" clId="{3AC2E8E3-4777-4614-9A63-E2989407DDB4}" dt="2022-11-25T16:27:43.020" v="9303" actId="20577"/>
        <pc:sldMkLst>
          <pc:docMk/>
          <pc:sldMk cId="1469475174" sldId="522"/>
        </pc:sldMkLst>
        <pc:spChg chg="mod">
          <ac:chgData name="ghada hamed ali" userId="38f0f43b-ab6f-4bfc-a045-210e8668bcdb" providerId="ADAL" clId="{3AC2E8E3-4777-4614-9A63-E2989407DDB4}" dt="2022-11-25T16:27:43.020" v="9303" actId="20577"/>
          <ac:spMkLst>
            <pc:docMk/>
            <pc:sldMk cId="1469475174" sldId="522"/>
            <ac:spMk id="2" creationId="{8A316996-730D-A72B-DCF8-197054321993}"/>
          </ac:spMkLst>
        </pc:spChg>
        <pc:spChg chg="mod">
          <ac:chgData name="ghada hamed ali" userId="38f0f43b-ab6f-4bfc-a045-210e8668bcdb" providerId="ADAL" clId="{3AC2E8E3-4777-4614-9A63-E2989407DDB4}" dt="2022-11-23T19:22:03.512" v="6096" actId="20577"/>
          <ac:spMkLst>
            <pc:docMk/>
            <pc:sldMk cId="1469475174" sldId="522"/>
            <ac:spMk id="3" creationId="{458E245F-7022-504E-DB2E-3DEF27534B92}"/>
          </ac:spMkLst>
        </pc:spChg>
        <pc:spChg chg="add mod">
          <ac:chgData name="ghada hamed ali" userId="38f0f43b-ab6f-4bfc-a045-210e8668bcdb" providerId="ADAL" clId="{3AC2E8E3-4777-4614-9A63-E2989407DDB4}" dt="2022-11-23T20:09:25.259" v="6557" actId="1076"/>
          <ac:spMkLst>
            <pc:docMk/>
            <pc:sldMk cId="1469475174" sldId="522"/>
            <ac:spMk id="7" creationId="{916BA9A3-D85D-DD95-11E6-053A727AE564}"/>
          </ac:spMkLst>
        </pc:spChg>
        <pc:spChg chg="add mod">
          <ac:chgData name="ghada hamed ali" userId="38f0f43b-ab6f-4bfc-a045-210e8668bcdb" providerId="ADAL" clId="{3AC2E8E3-4777-4614-9A63-E2989407DDB4}" dt="2022-11-23T20:09:41.996" v="6561" actId="14100"/>
          <ac:spMkLst>
            <pc:docMk/>
            <pc:sldMk cId="1469475174" sldId="522"/>
            <ac:spMk id="8" creationId="{100294CC-8B07-8505-516F-E8A066ED8B38}"/>
          </ac:spMkLst>
        </pc:spChg>
        <pc:graphicFrameChg chg="add mod modGraphic">
          <ac:chgData name="ghada hamed ali" userId="38f0f43b-ab6f-4bfc-a045-210e8668bcdb" providerId="ADAL" clId="{3AC2E8E3-4777-4614-9A63-E2989407DDB4}" dt="2022-11-23T19:17:49.189" v="5998" actId="14734"/>
          <ac:graphicFrameMkLst>
            <pc:docMk/>
            <pc:sldMk cId="1469475174" sldId="522"/>
            <ac:graphicFrameMk id="5" creationId="{9E2FBF51-D40F-06CE-3095-A172C8AC6D5E}"/>
          </ac:graphicFrameMkLst>
        </pc:graphicFrameChg>
        <pc:graphicFrameChg chg="add mod modGraphic">
          <ac:chgData name="ghada hamed ali" userId="38f0f43b-ab6f-4bfc-a045-210e8668bcdb" providerId="ADAL" clId="{3AC2E8E3-4777-4614-9A63-E2989407DDB4}" dt="2022-11-23T20:09:21.752" v="6556" actId="1076"/>
          <ac:graphicFrameMkLst>
            <pc:docMk/>
            <pc:sldMk cId="1469475174" sldId="522"/>
            <ac:graphicFrameMk id="6" creationId="{4E4A8950-74B9-EA73-C1A9-98DC50A29854}"/>
          </ac:graphicFrameMkLst>
        </pc:graphicFrameChg>
      </pc:sldChg>
      <pc:sldChg chg="new del">
        <pc:chgData name="ghada hamed ali" userId="38f0f43b-ab6f-4bfc-a045-210e8668bcdb" providerId="ADAL" clId="{3AC2E8E3-4777-4614-9A63-E2989407DDB4}" dt="2022-11-23T19:53:41.931" v="6253" actId="680"/>
        <pc:sldMkLst>
          <pc:docMk/>
          <pc:sldMk cId="384788243" sldId="523"/>
        </pc:sldMkLst>
      </pc:sldChg>
      <pc:sldChg chg="addSp delSp modSp new mod modClrScheme chgLayout">
        <pc:chgData name="ghada hamed ali" userId="38f0f43b-ab6f-4bfc-a045-210e8668bcdb" providerId="ADAL" clId="{3AC2E8E3-4777-4614-9A63-E2989407DDB4}" dt="2022-11-24T00:21:12.855" v="9272" actId="20577"/>
        <pc:sldMkLst>
          <pc:docMk/>
          <pc:sldMk cId="2308033127" sldId="523"/>
        </pc:sldMkLst>
        <pc:spChg chg="del">
          <ac:chgData name="ghada hamed ali" userId="38f0f43b-ab6f-4bfc-a045-210e8668bcdb" providerId="ADAL" clId="{3AC2E8E3-4777-4614-9A63-E2989407DDB4}" dt="2022-11-23T19:59:39.022" v="6344" actId="700"/>
          <ac:spMkLst>
            <pc:docMk/>
            <pc:sldMk cId="2308033127" sldId="523"/>
            <ac:spMk id="2" creationId="{2B399BA4-F0DE-1497-6BAD-35367A2B0A97}"/>
          </ac:spMkLst>
        </pc:spChg>
        <pc:spChg chg="del">
          <ac:chgData name="ghada hamed ali" userId="38f0f43b-ab6f-4bfc-a045-210e8668bcdb" providerId="ADAL" clId="{3AC2E8E3-4777-4614-9A63-E2989407DDB4}" dt="2022-11-23T19:59:39.022" v="6344" actId="700"/>
          <ac:spMkLst>
            <pc:docMk/>
            <pc:sldMk cId="2308033127" sldId="523"/>
            <ac:spMk id="3" creationId="{9DAE9D2F-E0A4-CE07-1407-C281C401EE7D}"/>
          </ac:spMkLst>
        </pc:spChg>
        <pc:spChg chg="mod ord">
          <ac:chgData name="ghada hamed ali" userId="38f0f43b-ab6f-4bfc-a045-210e8668bcdb" providerId="ADAL" clId="{3AC2E8E3-4777-4614-9A63-E2989407DDB4}" dt="2022-11-23T19:59:39.022" v="6344" actId="700"/>
          <ac:spMkLst>
            <pc:docMk/>
            <pc:sldMk cId="2308033127" sldId="523"/>
            <ac:spMk id="4" creationId="{74959A8C-A807-7E56-1AED-0C6DB5582987}"/>
          </ac:spMkLst>
        </pc:spChg>
        <pc:spChg chg="add mod">
          <ac:chgData name="ghada hamed ali" userId="38f0f43b-ab6f-4bfc-a045-210e8668bcdb" providerId="ADAL" clId="{3AC2E8E3-4777-4614-9A63-E2989407DDB4}" dt="2022-11-23T20:03:26.617" v="6395" actId="14100"/>
          <ac:spMkLst>
            <pc:docMk/>
            <pc:sldMk cId="2308033127" sldId="523"/>
            <ac:spMk id="6" creationId="{A5958E97-2F5F-6A17-4527-2AFC0912BE59}"/>
          </ac:spMkLst>
        </pc:spChg>
        <pc:graphicFrameChg chg="add del mod modGraphic">
          <ac:chgData name="ghada hamed ali" userId="38f0f43b-ab6f-4bfc-a045-210e8668bcdb" providerId="ADAL" clId="{3AC2E8E3-4777-4614-9A63-E2989407DDB4}" dt="2022-11-24T00:21:12.855" v="9272" actId="20577"/>
          <ac:graphicFrameMkLst>
            <pc:docMk/>
            <pc:sldMk cId="2308033127" sldId="523"/>
            <ac:graphicFrameMk id="5" creationId="{7F0846DE-0471-9224-A35E-4C298E15F52C}"/>
          </ac:graphicFrameMkLst>
        </pc:graphicFrameChg>
      </pc:sldChg>
      <pc:sldChg chg="modSp add del mod">
        <pc:chgData name="ghada hamed ali" userId="38f0f43b-ab6f-4bfc-a045-210e8668bcdb" providerId="ADAL" clId="{3AC2E8E3-4777-4614-9A63-E2989407DDB4}" dt="2022-11-24T15:54:29.991" v="9274" actId="47"/>
        <pc:sldMkLst>
          <pc:docMk/>
          <pc:sldMk cId="1314149824" sldId="524"/>
        </pc:sldMkLst>
        <pc:spChg chg="mod">
          <ac:chgData name="ghada hamed ali" userId="38f0f43b-ab6f-4bfc-a045-210e8668bcdb" providerId="ADAL" clId="{3AC2E8E3-4777-4614-9A63-E2989407DDB4}" dt="2022-11-24T15:54:25.147" v="9273" actId="1035"/>
          <ac:spMkLst>
            <pc:docMk/>
            <pc:sldMk cId="1314149824" sldId="524"/>
            <ac:spMk id="5" creationId="{C49EB151-B214-123A-D29C-F1510C68FA5F}"/>
          </ac:spMkLst>
        </pc:spChg>
      </pc:sldChg>
      <pc:sldChg chg="modSp new mod modAnim">
        <pc:chgData name="ghada hamed ali" userId="38f0f43b-ab6f-4bfc-a045-210e8668bcdb" providerId="ADAL" clId="{3AC2E8E3-4777-4614-9A63-E2989407DDB4}" dt="2022-11-25T16:31:37.717" v="9385" actId="20577"/>
        <pc:sldMkLst>
          <pc:docMk/>
          <pc:sldMk cId="3838305160" sldId="525"/>
        </pc:sldMkLst>
        <pc:spChg chg="mod">
          <ac:chgData name="ghada hamed ali" userId="38f0f43b-ab6f-4bfc-a045-210e8668bcdb" providerId="ADAL" clId="{3AC2E8E3-4777-4614-9A63-E2989407DDB4}" dt="2022-11-25T16:31:37.717" v="9385" actId="20577"/>
          <ac:spMkLst>
            <pc:docMk/>
            <pc:sldMk cId="3838305160" sldId="525"/>
            <ac:spMk id="2" creationId="{E815C35D-44B1-E1B8-0ABC-09C143A63202}"/>
          </ac:spMkLst>
        </pc:spChg>
        <pc:spChg chg="mod">
          <ac:chgData name="ghada hamed ali" userId="38f0f43b-ab6f-4bfc-a045-210e8668bcdb" providerId="ADAL" clId="{3AC2E8E3-4777-4614-9A63-E2989407DDB4}" dt="2022-11-23T23:12:19.917" v="8295" actId="113"/>
          <ac:spMkLst>
            <pc:docMk/>
            <pc:sldMk cId="3838305160" sldId="525"/>
            <ac:spMk id="3" creationId="{E04A4131-5D5E-8BCB-2795-7CF5D296AA47}"/>
          </ac:spMkLst>
        </pc:spChg>
      </pc:sldChg>
      <pc:sldChg chg="modSp add modAnim">
        <pc:chgData name="ghada hamed ali" userId="38f0f43b-ab6f-4bfc-a045-210e8668bcdb" providerId="ADAL" clId="{3AC2E8E3-4777-4614-9A63-E2989407DDB4}" dt="2022-11-24T17:12:48.483" v="9275"/>
        <pc:sldMkLst>
          <pc:docMk/>
          <pc:sldMk cId="3007242357" sldId="526"/>
        </pc:sldMkLst>
        <pc:spChg chg="mod">
          <ac:chgData name="ghada hamed ali" userId="38f0f43b-ab6f-4bfc-a045-210e8668bcdb" providerId="ADAL" clId="{3AC2E8E3-4777-4614-9A63-E2989407DDB4}" dt="2022-11-24T17:12:48.483" v="9275"/>
          <ac:spMkLst>
            <pc:docMk/>
            <pc:sldMk cId="3007242357" sldId="526"/>
            <ac:spMk id="3" creationId="{71A8471A-C9D0-5A9A-5A1E-FE77062D3413}"/>
          </ac:spMkLst>
        </pc:spChg>
      </pc:sldChg>
      <pc:sldChg chg="modSp add mod">
        <pc:chgData name="ghada hamed ali" userId="38f0f43b-ab6f-4bfc-a045-210e8668bcdb" providerId="ADAL" clId="{3AC2E8E3-4777-4614-9A63-E2989407DDB4}" dt="2022-11-24T17:12:48.483" v="9275"/>
        <pc:sldMkLst>
          <pc:docMk/>
          <pc:sldMk cId="4145392303" sldId="527"/>
        </pc:sldMkLst>
        <pc:spChg chg="mod">
          <ac:chgData name="ghada hamed ali" userId="38f0f43b-ab6f-4bfc-a045-210e8668bcdb" providerId="ADAL" clId="{3AC2E8E3-4777-4614-9A63-E2989407DDB4}" dt="2022-11-24T17:12:48.483" v="9275"/>
          <ac:spMkLst>
            <pc:docMk/>
            <pc:sldMk cId="4145392303" sldId="527"/>
            <ac:spMk id="3" creationId="{71A8471A-C9D0-5A9A-5A1E-FE77062D3413}"/>
          </ac:spMkLst>
        </pc:spChg>
      </pc:sldChg>
      <pc:sldChg chg="modSp add mod">
        <pc:chgData name="ghada hamed ali" userId="38f0f43b-ab6f-4bfc-a045-210e8668bcdb" providerId="ADAL" clId="{3AC2E8E3-4777-4614-9A63-E2989407DDB4}" dt="2022-11-24T17:12:48.483" v="9275"/>
        <pc:sldMkLst>
          <pc:docMk/>
          <pc:sldMk cId="2088357834" sldId="528"/>
        </pc:sldMkLst>
        <pc:spChg chg="mod">
          <ac:chgData name="ghada hamed ali" userId="38f0f43b-ab6f-4bfc-a045-210e8668bcdb" providerId="ADAL" clId="{3AC2E8E3-4777-4614-9A63-E2989407DDB4}" dt="2022-11-24T17:12:48.483" v="9275"/>
          <ac:spMkLst>
            <pc:docMk/>
            <pc:sldMk cId="2088357834" sldId="528"/>
            <ac:spMk id="3" creationId="{71A8471A-C9D0-5A9A-5A1E-FE77062D3413}"/>
          </ac:spMkLst>
        </pc:spChg>
      </pc:sldChg>
      <pc:sldChg chg="modSp add mod">
        <pc:chgData name="ghada hamed ali" userId="38f0f43b-ab6f-4bfc-a045-210e8668bcdb" providerId="ADAL" clId="{3AC2E8E3-4777-4614-9A63-E2989407DDB4}" dt="2022-11-24T17:12:48.483" v="9275"/>
        <pc:sldMkLst>
          <pc:docMk/>
          <pc:sldMk cId="4211611137" sldId="529"/>
        </pc:sldMkLst>
        <pc:spChg chg="mod">
          <ac:chgData name="ghada hamed ali" userId="38f0f43b-ab6f-4bfc-a045-210e8668bcdb" providerId="ADAL" clId="{3AC2E8E3-4777-4614-9A63-E2989407DDB4}" dt="2022-11-24T17:12:48.483" v="9275"/>
          <ac:spMkLst>
            <pc:docMk/>
            <pc:sldMk cId="4211611137" sldId="529"/>
            <ac:spMk id="3" creationId="{71A8471A-C9D0-5A9A-5A1E-FE77062D3413}"/>
          </ac:spMkLst>
        </pc:spChg>
      </pc:sldChg>
      <pc:sldChg chg="modSp add mod">
        <pc:chgData name="ghada hamed ali" userId="38f0f43b-ab6f-4bfc-a045-210e8668bcdb" providerId="ADAL" clId="{3AC2E8E3-4777-4614-9A63-E2989407DDB4}" dt="2022-11-24T17:12:48.483" v="9275"/>
        <pc:sldMkLst>
          <pc:docMk/>
          <pc:sldMk cId="1835250922" sldId="530"/>
        </pc:sldMkLst>
        <pc:spChg chg="mod">
          <ac:chgData name="ghada hamed ali" userId="38f0f43b-ab6f-4bfc-a045-210e8668bcdb" providerId="ADAL" clId="{3AC2E8E3-4777-4614-9A63-E2989407DDB4}" dt="2022-11-24T17:12:48.483" v="9275"/>
          <ac:spMkLst>
            <pc:docMk/>
            <pc:sldMk cId="1835250922" sldId="530"/>
            <ac:spMk id="3" creationId="{71A8471A-C9D0-5A9A-5A1E-FE77062D3413}"/>
          </ac:spMkLst>
        </pc:spChg>
      </pc:sldChg>
      <pc:sldChg chg="modSp add mod">
        <pc:chgData name="ghada hamed ali" userId="38f0f43b-ab6f-4bfc-a045-210e8668bcdb" providerId="ADAL" clId="{3AC2E8E3-4777-4614-9A63-E2989407DDB4}" dt="2022-11-24T17:12:48.483" v="9275"/>
        <pc:sldMkLst>
          <pc:docMk/>
          <pc:sldMk cId="1556878293" sldId="531"/>
        </pc:sldMkLst>
        <pc:spChg chg="mod">
          <ac:chgData name="ghada hamed ali" userId="38f0f43b-ab6f-4bfc-a045-210e8668bcdb" providerId="ADAL" clId="{3AC2E8E3-4777-4614-9A63-E2989407DDB4}" dt="2022-11-24T17:12:48.483" v="9275"/>
          <ac:spMkLst>
            <pc:docMk/>
            <pc:sldMk cId="1556878293" sldId="531"/>
            <ac:spMk id="3" creationId="{71A8471A-C9D0-5A9A-5A1E-FE77062D3413}"/>
          </ac:spMkLst>
        </pc:spChg>
      </pc:sldChg>
      <pc:sldChg chg="modSp add mod">
        <pc:chgData name="ghada hamed ali" userId="38f0f43b-ab6f-4bfc-a045-210e8668bcdb" providerId="ADAL" clId="{3AC2E8E3-4777-4614-9A63-E2989407DDB4}" dt="2022-11-24T17:12:48.483" v="9275"/>
        <pc:sldMkLst>
          <pc:docMk/>
          <pc:sldMk cId="2478201251" sldId="532"/>
        </pc:sldMkLst>
        <pc:spChg chg="mod">
          <ac:chgData name="ghada hamed ali" userId="38f0f43b-ab6f-4bfc-a045-210e8668bcdb" providerId="ADAL" clId="{3AC2E8E3-4777-4614-9A63-E2989407DDB4}" dt="2022-11-24T17:12:48.483" v="9275"/>
          <ac:spMkLst>
            <pc:docMk/>
            <pc:sldMk cId="2478201251" sldId="532"/>
            <ac:spMk id="3" creationId="{71A8471A-C9D0-5A9A-5A1E-FE77062D3413}"/>
          </ac:spMkLst>
        </pc:spChg>
      </pc:sldChg>
      <pc:sldChg chg="modSp add mod">
        <pc:chgData name="ghada hamed ali" userId="38f0f43b-ab6f-4bfc-a045-210e8668bcdb" providerId="ADAL" clId="{3AC2E8E3-4777-4614-9A63-E2989407DDB4}" dt="2022-11-24T17:12:48.483" v="9275"/>
        <pc:sldMkLst>
          <pc:docMk/>
          <pc:sldMk cId="2471775299" sldId="533"/>
        </pc:sldMkLst>
        <pc:spChg chg="mod">
          <ac:chgData name="ghada hamed ali" userId="38f0f43b-ab6f-4bfc-a045-210e8668bcdb" providerId="ADAL" clId="{3AC2E8E3-4777-4614-9A63-E2989407DDB4}" dt="2022-11-24T17:12:48.483" v="9275"/>
          <ac:spMkLst>
            <pc:docMk/>
            <pc:sldMk cId="2471775299" sldId="533"/>
            <ac:spMk id="3" creationId="{71A8471A-C9D0-5A9A-5A1E-FE77062D3413}"/>
          </ac:spMkLst>
        </pc:spChg>
      </pc:sldChg>
      <pc:sldChg chg="modSp add mod">
        <pc:chgData name="ghada hamed ali" userId="38f0f43b-ab6f-4bfc-a045-210e8668bcdb" providerId="ADAL" clId="{3AC2E8E3-4777-4614-9A63-E2989407DDB4}" dt="2022-11-24T17:12:48.483" v="9275"/>
        <pc:sldMkLst>
          <pc:docMk/>
          <pc:sldMk cId="1310312281" sldId="534"/>
        </pc:sldMkLst>
        <pc:spChg chg="mod">
          <ac:chgData name="ghada hamed ali" userId="38f0f43b-ab6f-4bfc-a045-210e8668bcdb" providerId="ADAL" clId="{3AC2E8E3-4777-4614-9A63-E2989407DDB4}" dt="2022-11-24T17:12:48.483" v="9275"/>
          <ac:spMkLst>
            <pc:docMk/>
            <pc:sldMk cId="1310312281" sldId="534"/>
            <ac:spMk id="3" creationId="{71A8471A-C9D0-5A9A-5A1E-FE77062D3413}"/>
          </ac:spMkLst>
        </pc:spChg>
      </pc:sldChg>
      <pc:sldChg chg="add del">
        <pc:chgData name="ghada hamed ali" userId="38f0f43b-ab6f-4bfc-a045-210e8668bcdb" providerId="ADAL" clId="{3AC2E8E3-4777-4614-9A63-E2989407DDB4}" dt="2022-11-23T23:18:34.963" v="8349" actId="47"/>
        <pc:sldMkLst>
          <pc:docMk/>
          <pc:sldMk cId="3299429836" sldId="534"/>
        </pc:sldMkLst>
      </pc:sldChg>
      <pc:sldChg chg="modSp new mod modAnim">
        <pc:chgData name="ghada hamed ali" userId="38f0f43b-ab6f-4bfc-a045-210e8668bcdb" providerId="ADAL" clId="{3AC2E8E3-4777-4614-9A63-E2989407DDB4}" dt="2022-11-23T23:45:20.478" v="8907" actId="20577"/>
        <pc:sldMkLst>
          <pc:docMk/>
          <pc:sldMk cId="3376808646" sldId="535"/>
        </pc:sldMkLst>
        <pc:spChg chg="mod">
          <ac:chgData name="ghada hamed ali" userId="38f0f43b-ab6f-4bfc-a045-210e8668bcdb" providerId="ADAL" clId="{3AC2E8E3-4777-4614-9A63-E2989407DDB4}" dt="2022-11-23T23:45:20.478" v="8907" actId="20577"/>
          <ac:spMkLst>
            <pc:docMk/>
            <pc:sldMk cId="3376808646" sldId="535"/>
            <ac:spMk id="2" creationId="{8B2FDA57-9021-1FD7-EA05-0B125FA4BEDE}"/>
          </ac:spMkLst>
        </pc:spChg>
        <pc:spChg chg="mod">
          <ac:chgData name="ghada hamed ali" userId="38f0f43b-ab6f-4bfc-a045-210e8668bcdb" providerId="ADAL" clId="{3AC2E8E3-4777-4614-9A63-E2989407DDB4}" dt="2022-11-23T23:28:06.185" v="8630" actId="14100"/>
          <ac:spMkLst>
            <pc:docMk/>
            <pc:sldMk cId="3376808646" sldId="535"/>
            <ac:spMk id="3" creationId="{0DAD53D8-971C-9E79-568E-912EDCC7D797}"/>
          </ac:spMkLst>
        </pc:spChg>
      </pc:sldChg>
      <pc:sldChg chg="modSp add mod">
        <pc:chgData name="ghada hamed ali" userId="38f0f43b-ab6f-4bfc-a045-210e8668bcdb" providerId="ADAL" clId="{3AC2E8E3-4777-4614-9A63-E2989407DDB4}" dt="2022-11-24T17:12:48.483" v="9275"/>
        <pc:sldMkLst>
          <pc:docMk/>
          <pc:sldMk cId="1801623764" sldId="536"/>
        </pc:sldMkLst>
        <pc:spChg chg="mod">
          <ac:chgData name="ghada hamed ali" userId="38f0f43b-ab6f-4bfc-a045-210e8668bcdb" providerId="ADAL" clId="{3AC2E8E3-4777-4614-9A63-E2989407DDB4}" dt="2022-11-24T17:12:48.483" v="9275"/>
          <ac:spMkLst>
            <pc:docMk/>
            <pc:sldMk cId="1801623764" sldId="536"/>
            <ac:spMk id="3" creationId="{71A8471A-C9D0-5A9A-5A1E-FE77062D3413}"/>
          </ac:spMkLst>
        </pc:spChg>
      </pc:sldChg>
      <pc:sldChg chg="modSp add mod modAnim">
        <pc:chgData name="ghada hamed ali" userId="38f0f43b-ab6f-4bfc-a045-210e8668bcdb" providerId="ADAL" clId="{3AC2E8E3-4777-4614-9A63-E2989407DDB4}" dt="2022-11-23T23:45:25.719" v="8911" actId="20577"/>
        <pc:sldMkLst>
          <pc:docMk/>
          <pc:sldMk cId="1011618060" sldId="537"/>
        </pc:sldMkLst>
        <pc:spChg chg="mod">
          <ac:chgData name="ghada hamed ali" userId="38f0f43b-ab6f-4bfc-a045-210e8668bcdb" providerId="ADAL" clId="{3AC2E8E3-4777-4614-9A63-E2989407DDB4}" dt="2022-11-23T23:45:25.719" v="8911" actId="20577"/>
          <ac:spMkLst>
            <pc:docMk/>
            <pc:sldMk cId="1011618060" sldId="537"/>
            <ac:spMk id="2" creationId="{8B2FDA57-9021-1FD7-EA05-0B125FA4BEDE}"/>
          </ac:spMkLst>
        </pc:spChg>
        <pc:spChg chg="mod">
          <ac:chgData name="ghada hamed ali" userId="38f0f43b-ab6f-4bfc-a045-210e8668bcdb" providerId="ADAL" clId="{3AC2E8E3-4777-4614-9A63-E2989407DDB4}" dt="2022-11-23T23:27:52.584" v="8628" actId="20577"/>
          <ac:spMkLst>
            <pc:docMk/>
            <pc:sldMk cId="1011618060" sldId="537"/>
            <ac:spMk id="3" creationId="{0DAD53D8-971C-9E79-568E-912EDCC7D797}"/>
          </ac:spMkLst>
        </pc:spChg>
      </pc:sldChg>
      <pc:sldChg chg="addSp delSp modSp add mod ord modAnim">
        <pc:chgData name="ghada hamed ali" userId="38f0f43b-ab6f-4bfc-a045-210e8668bcdb" providerId="ADAL" clId="{3AC2E8E3-4777-4614-9A63-E2989407DDB4}" dt="2022-11-23T23:45:14.251" v="8904" actId="20577"/>
        <pc:sldMkLst>
          <pc:docMk/>
          <pc:sldMk cId="2462991286" sldId="538"/>
        </pc:sldMkLst>
        <pc:spChg chg="mod">
          <ac:chgData name="ghada hamed ali" userId="38f0f43b-ab6f-4bfc-a045-210e8668bcdb" providerId="ADAL" clId="{3AC2E8E3-4777-4614-9A63-E2989407DDB4}" dt="2022-11-23T23:45:14.251" v="8904" actId="20577"/>
          <ac:spMkLst>
            <pc:docMk/>
            <pc:sldMk cId="2462991286" sldId="538"/>
            <ac:spMk id="2" creationId="{8B2FDA57-9021-1FD7-EA05-0B125FA4BEDE}"/>
          </ac:spMkLst>
        </pc:spChg>
        <pc:spChg chg="mod">
          <ac:chgData name="ghada hamed ali" userId="38f0f43b-ab6f-4bfc-a045-210e8668bcdb" providerId="ADAL" clId="{3AC2E8E3-4777-4614-9A63-E2989407DDB4}" dt="2022-11-23T23:45:13.605" v="8899" actId="14100"/>
          <ac:spMkLst>
            <pc:docMk/>
            <pc:sldMk cId="2462991286" sldId="538"/>
            <ac:spMk id="3" creationId="{0DAD53D8-971C-9E79-568E-912EDCC7D797}"/>
          </ac:spMkLst>
        </pc:spChg>
        <pc:spChg chg="add del mod">
          <ac:chgData name="ghada hamed ali" userId="38f0f43b-ab6f-4bfc-a045-210e8668bcdb" providerId="ADAL" clId="{3AC2E8E3-4777-4614-9A63-E2989407DDB4}" dt="2022-11-23T23:33:15.606" v="8639"/>
          <ac:spMkLst>
            <pc:docMk/>
            <pc:sldMk cId="2462991286" sldId="538"/>
            <ac:spMk id="6" creationId="{F69DE2F9-4E52-7139-08AB-852E6F69752C}"/>
          </ac:spMkLst>
        </pc:spChg>
        <pc:spChg chg="add del mod">
          <ac:chgData name="ghada hamed ali" userId="38f0f43b-ab6f-4bfc-a045-210e8668bcdb" providerId="ADAL" clId="{3AC2E8E3-4777-4614-9A63-E2989407DDB4}" dt="2022-11-23T23:33:22.190" v="8644"/>
          <ac:spMkLst>
            <pc:docMk/>
            <pc:sldMk cId="2462991286" sldId="538"/>
            <ac:spMk id="8" creationId="{1EAA8100-56C0-8E4D-CA20-8CF842F7674F}"/>
          </ac:spMkLst>
        </pc:spChg>
        <pc:spChg chg="add del mod">
          <ac:chgData name="ghada hamed ali" userId="38f0f43b-ab6f-4bfc-a045-210e8668bcdb" providerId="ADAL" clId="{3AC2E8E3-4777-4614-9A63-E2989407DDB4}" dt="2022-11-23T23:33:27.719" v="8646"/>
          <ac:spMkLst>
            <pc:docMk/>
            <pc:sldMk cId="2462991286" sldId="538"/>
            <ac:spMk id="10" creationId="{0294DCB4-05DE-0DC8-1921-15B7150C90F3}"/>
          </ac:spMkLst>
        </pc:spChg>
        <pc:spChg chg="add del mod">
          <ac:chgData name="ghada hamed ali" userId="38f0f43b-ab6f-4bfc-a045-210e8668bcdb" providerId="ADAL" clId="{3AC2E8E3-4777-4614-9A63-E2989407DDB4}" dt="2022-11-23T23:33:41.688" v="8650"/>
          <ac:spMkLst>
            <pc:docMk/>
            <pc:sldMk cId="2462991286" sldId="538"/>
            <ac:spMk id="12" creationId="{A2FC89EF-65F6-DB2F-7573-4F4F107D7B98}"/>
          </ac:spMkLst>
        </pc:spChg>
        <pc:spChg chg="add del mod">
          <ac:chgData name="ghada hamed ali" userId="38f0f43b-ab6f-4bfc-a045-210e8668bcdb" providerId="ADAL" clId="{3AC2E8E3-4777-4614-9A63-E2989407DDB4}" dt="2022-11-23T23:36:12.762" v="8730"/>
          <ac:spMkLst>
            <pc:docMk/>
            <pc:sldMk cId="2462991286" sldId="538"/>
            <ac:spMk id="14" creationId="{65BCACD1-D4F0-7BA9-A68F-7DA016C3DBE8}"/>
          </ac:spMkLst>
        </pc:spChg>
        <pc:graphicFrameChg chg="add del mod">
          <ac:chgData name="ghada hamed ali" userId="38f0f43b-ab6f-4bfc-a045-210e8668bcdb" providerId="ADAL" clId="{3AC2E8E3-4777-4614-9A63-E2989407DDB4}" dt="2022-11-23T23:33:15.606" v="8639"/>
          <ac:graphicFrameMkLst>
            <pc:docMk/>
            <pc:sldMk cId="2462991286" sldId="538"/>
            <ac:graphicFrameMk id="5" creationId="{8DA5AE87-9836-6F33-A43F-F92659311EFE}"/>
          </ac:graphicFrameMkLst>
        </pc:graphicFrameChg>
        <pc:graphicFrameChg chg="add del mod">
          <ac:chgData name="ghada hamed ali" userId="38f0f43b-ab6f-4bfc-a045-210e8668bcdb" providerId="ADAL" clId="{3AC2E8E3-4777-4614-9A63-E2989407DDB4}" dt="2022-11-23T23:33:22.190" v="8644"/>
          <ac:graphicFrameMkLst>
            <pc:docMk/>
            <pc:sldMk cId="2462991286" sldId="538"/>
            <ac:graphicFrameMk id="7" creationId="{FCCBD3D0-8986-A33F-9716-8362FFAAB9C2}"/>
          </ac:graphicFrameMkLst>
        </pc:graphicFrameChg>
        <pc:graphicFrameChg chg="add del mod">
          <ac:chgData name="ghada hamed ali" userId="38f0f43b-ab6f-4bfc-a045-210e8668bcdb" providerId="ADAL" clId="{3AC2E8E3-4777-4614-9A63-E2989407DDB4}" dt="2022-11-23T23:33:27.719" v="8646"/>
          <ac:graphicFrameMkLst>
            <pc:docMk/>
            <pc:sldMk cId="2462991286" sldId="538"/>
            <ac:graphicFrameMk id="9" creationId="{80EB69F6-AE6D-4B0E-5D8D-DAC9B8D7CD79}"/>
          </ac:graphicFrameMkLst>
        </pc:graphicFrameChg>
        <pc:graphicFrameChg chg="add del mod">
          <ac:chgData name="ghada hamed ali" userId="38f0f43b-ab6f-4bfc-a045-210e8668bcdb" providerId="ADAL" clId="{3AC2E8E3-4777-4614-9A63-E2989407DDB4}" dt="2022-11-23T23:33:41.688" v="8650"/>
          <ac:graphicFrameMkLst>
            <pc:docMk/>
            <pc:sldMk cId="2462991286" sldId="538"/>
            <ac:graphicFrameMk id="11" creationId="{929EDDDD-3DD3-C35F-BA5B-234A66686F37}"/>
          </ac:graphicFrameMkLst>
        </pc:graphicFrameChg>
        <pc:graphicFrameChg chg="add del mod">
          <ac:chgData name="ghada hamed ali" userId="38f0f43b-ab6f-4bfc-a045-210e8668bcdb" providerId="ADAL" clId="{3AC2E8E3-4777-4614-9A63-E2989407DDB4}" dt="2022-11-23T23:36:12.762" v="8730"/>
          <ac:graphicFrameMkLst>
            <pc:docMk/>
            <pc:sldMk cId="2462991286" sldId="538"/>
            <ac:graphicFrameMk id="13" creationId="{C2F263BB-3612-B618-BBA5-BDA054E6BFCE}"/>
          </ac:graphicFrameMkLst>
        </pc:graphicFrameChg>
      </pc:sldChg>
      <pc:sldChg chg="modSp add mod ord">
        <pc:chgData name="ghada hamed ali" userId="38f0f43b-ab6f-4bfc-a045-210e8668bcdb" providerId="ADAL" clId="{3AC2E8E3-4777-4614-9A63-E2989407DDB4}" dt="2022-11-23T23:45:33.226" v="8913"/>
        <pc:sldMkLst>
          <pc:docMk/>
          <pc:sldMk cId="937115885" sldId="539"/>
        </pc:sldMkLst>
        <pc:spChg chg="mod">
          <ac:chgData name="ghada hamed ali" userId="38f0f43b-ab6f-4bfc-a045-210e8668bcdb" providerId="ADAL" clId="{3AC2E8E3-4777-4614-9A63-E2989407DDB4}" dt="2022-11-23T23:45:14.274" v="8905"/>
          <ac:spMkLst>
            <pc:docMk/>
            <pc:sldMk cId="937115885" sldId="539"/>
            <ac:spMk id="2" creationId="{8B2FDA57-9021-1FD7-EA05-0B125FA4BEDE}"/>
          </ac:spMkLst>
        </pc:spChg>
      </pc:sldChg>
      <pc:sldChg chg="addSp delSp modSp add mod">
        <pc:chgData name="ghada hamed ali" userId="38f0f43b-ab6f-4bfc-a045-210e8668bcdb" providerId="ADAL" clId="{3AC2E8E3-4777-4614-9A63-E2989407DDB4}" dt="2022-11-24T00:05:38.805" v="9040" actId="1076"/>
        <pc:sldMkLst>
          <pc:docMk/>
          <pc:sldMk cId="835289394" sldId="540"/>
        </pc:sldMkLst>
        <pc:spChg chg="mod">
          <ac:chgData name="ghada hamed ali" userId="38f0f43b-ab6f-4bfc-a045-210e8668bcdb" providerId="ADAL" clId="{3AC2E8E3-4777-4614-9A63-E2989407DDB4}" dt="2022-11-23T23:45:53.658" v="8920" actId="27636"/>
          <ac:spMkLst>
            <pc:docMk/>
            <pc:sldMk cId="835289394" sldId="540"/>
            <ac:spMk id="2" creationId="{8B2FDA57-9021-1FD7-EA05-0B125FA4BEDE}"/>
          </ac:spMkLst>
        </pc:spChg>
        <pc:spChg chg="mod">
          <ac:chgData name="ghada hamed ali" userId="38f0f43b-ab6f-4bfc-a045-210e8668bcdb" providerId="ADAL" clId="{3AC2E8E3-4777-4614-9A63-E2989407DDB4}" dt="2022-11-23T23:49:27.230" v="9011" actId="179"/>
          <ac:spMkLst>
            <pc:docMk/>
            <pc:sldMk cId="835289394" sldId="540"/>
            <ac:spMk id="3" creationId="{0DAD53D8-971C-9E79-568E-912EDCC7D797}"/>
          </ac:spMkLst>
        </pc:spChg>
        <pc:spChg chg="add del mod">
          <ac:chgData name="ghada hamed ali" userId="38f0f43b-ab6f-4bfc-a045-210e8668bcdb" providerId="ADAL" clId="{3AC2E8E3-4777-4614-9A63-E2989407DDB4}" dt="2022-11-23T23:46:40.853" v="8926"/>
          <ac:spMkLst>
            <pc:docMk/>
            <pc:sldMk cId="835289394" sldId="540"/>
            <ac:spMk id="6" creationId="{C7B0AB9A-C2D4-9124-D0DD-37F8DB726E05}"/>
          </ac:spMkLst>
        </pc:spChg>
        <pc:spChg chg="add del mod">
          <ac:chgData name="ghada hamed ali" userId="38f0f43b-ab6f-4bfc-a045-210e8668bcdb" providerId="ADAL" clId="{3AC2E8E3-4777-4614-9A63-E2989407DDB4}" dt="2022-11-23T23:47:04.902" v="8941"/>
          <ac:spMkLst>
            <pc:docMk/>
            <pc:sldMk cId="835289394" sldId="540"/>
            <ac:spMk id="8" creationId="{FC0CD3F3-69B5-AA73-A0FF-24F635648515}"/>
          </ac:spMkLst>
        </pc:spChg>
        <pc:spChg chg="add del mod">
          <ac:chgData name="ghada hamed ali" userId="38f0f43b-ab6f-4bfc-a045-210e8668bcdb" providerId="ADAL" clId="{3AC2E8E3-4777-4614-9A63-E2989407DDB4}" dt="2022-11-23T23:47:26.535" v="8948"/>
          <ac:spMkLst>
            <pc:docMk/>
            <pc:sldMk cId="835289394" sldId="540"/>
            <ac:spMk id="10" creationId="{AC06B1ED-DE96-8357-9720-B2B44FDF56D1}"/>
          </ac:spMkLst>
        </pc:spChg>
        <pc:spChg chg="add del">
          <ac:chgData name="ghada hamed ali" userId="38f0f43b-ab6f-4bfc-a045-210e8668bcdb" providerId="ADAL" clId="{3AC2E8E3-4777-4614-9A63-E2989407DDB4}" dt="2022-11-24T00:03:41.694" v="9037" actId="22"/>
          <ac:spMkLst>
            <pc:docMk/>
            <pc:sldMk cId="835289394" sldId="540"/>
            <ac:spMk id="12" creationId="{7579737C-BA3E-E72F-02E8-FD2839EDBDC3}"/>
          </ac:spMkLst>
        </pc:spChg>
        <pc:spChg chg="add mod">
          <ac:chgData name="ghada hamed ali" userId="38f0f43b-ab6f-4bfc-a045-210e8668bcdb" providerId="ADAL" clId="{3AC2E8E3-4777-4614-9A63-E2989407DDB4}" dt="2022-11-24T00:05:38.805" v="9040" actId="1076"/>
          <ac:spMkLst>
            <pc:docMk/>
            <pc:sldMk cId="835289394" sldId="540"/>
            <ac:spMk id="14" creationId="{33C8A5D0-9ED1-E28B-8C69-E38A5E37BF22}"/>
          </ac:spMkLst>
        </pc:spChg>
        <pc:graphicFrameChg chg="add del mod">
          <ac:chgData name="ghada hamed ali" userId="38f0f43b-ab6f-4bfc-a045-210e8668bcdb" providerId="ADAL" clId="{3AC2E8E3-4777-4614-9A63-E2989407DDB4}" dt="2022-11-23T23:46:40.853" v="8926"/>
          <ac:graphicFrameMkLst>
            <pc:docMk/>
            <pc:sldMk cId="835289394" sldId="540"/>
            <ac:graphicFrameMk id="5" creationId="{B9BCAAF4-C44A-F06E-F010-7D810BBE6D4C}"/>
          </ac:graphicFrameMkLst>
        </pc:graphicFrameChg>
        <pc:graphicFrameChg chg="add del mod">
          <ac:chgData name="ghada hamed ali" userId="38f0f43b-ab6f-4bfc-a045-210e8668bcdb" providerId="ADAL" clId="{3AC2E8E3-4777-4614-9A63-E2989407DDB4}" dt="2022-11-23T23:47:04.902" v="8941"/>
          <ac:graphicFrameMkLst>
            <pc:docMk/>
            <pc:sldMk cId="835289394" sldId="540"/>
            <ac:graphicFrameMk id="7" creationId="{9890A80D-76A3-BAD2-12F1-821B525FCE10}"/>
          </ac:graphicFrameMkLst>
        </pc:graphicFrameChg>
        <pc:graphicFrameChg chg="add del mod">
          <ac:chgData name="ghada hamed ali" userId="38f0f43b-ab6f-4bfc-a045-210e8668bcdb" providerId="ADAL" clId="{3AC2E8E3-4777-4614-9A63-E2989407DDB4}" dt="2022-11-23T23:47:26.535" v="8948"/>
          <ac:graphicFrameMkLst>
            <pc:docMk/>
            <pc:sldMk cId="835289394" sldId="540"/>
            <ac:graphicFrameMk id="9" creationId="{1A8BEBBD-9B5C-35FD-C3A0-20F825BCAF75}"/>
          </ac:graphicFrameMkLst>
        </pc:graphicFrameChg>
      </pc:sldChg>
      <pc:sldChg chg="modSp new mod">
        <pc:chgData name="ghada hamed ali" userId="38f0f43b-ab6f-4bfc-a045-210e8668bcdb" providerId="ADAL" clId="{3AC2E8E3-4777-4614-9A63-E2989407DDB4}" dt="2022-11-23T23:50:38.177" v="9035" actId="5793"/>
        <pc:sldMkLst>
          <pc:docMk/>
          <pc:sldMk cId="765354439" sldId="541"/>
        </pc:sldMkLst>
        <pc:spChg chg="mod">
          <ac:chgData name="ghada hamed ali" userId="38f0f43b-ab6f-4bfc-a045-210e8668bcdb" providerId="ADAL" clId="{3AC2E8E3-4777-4614-9A63-E2989407DDB4}" dt="2022-11-23T23:49:58.946" v="9013"/>
          <ac:spMkLst>
            <pc:docMk/>
            <pc:sldMk cId="765354439" sldId="541"/>
            <ac:spMk id="2" creationId="{6AEB7CE6-DEC7-A16D-3DE0-C849E7B9F3D4}"/>
          </ac:spMkLst>
        </pc:spChg>
        <pc:spChg chg="mod">
          <ac:chgData name="ghada hamed ali" userId="38f0f43b-ab6f-4bfc-a045-210e8668bcdb" providerId="ADAL" clId="{3AC2E8E3-4777-4614-9A63-E2989407DDB4}" dt="2022-11-23T23:50:38.177" v="9035" actId="5793"/>
          <ac:spMkLst>
            <pc:docMk/>
            <pc:sldMk cId="765354439" sldId="541"/>
            <ac:spMk id="3" creationId="{D94BA520-8A46-2B13-D959-6C8F249939BE}"/>
          </ac:spMkLst>
        </pc:spChg>
      </pc:sldChg>
      <pc:sldChg chg="addSp modSp new del mod modClrScheme chgLayout">
        <pc:chgData name="ghada hamed ali" userId="38f0f43b-ab6f-4bfc-a045-210e8668bcdb" providerId="ADAL" clId="{3AC2E8E3-4777-4614-9A63-E2989407DDB4}" dt="2022-11-25T16:26:54.620" v="9290" actId="2696"/>
        <pc:sldMkLst>
          <pc:docMk/>
          <pc:sldMk cId="1634814037" sldId="542"/>
        </pc:sldMkLst>
        <pc:spChg chg="mod ord">
          <ac:chgData name="ghada hamed ali" userId="38f0f43b-ab6f-4bfc-a045-210e8668bcdb" providerId="ADAL" clId="{3AC2E8E3-4777-4614-9A63-E2989407DDB4}" dt="2022-11-25T16:23:06.193" v="9277" actId="700"/>
          <ac:spMkLst>
            <pc:docMk/>
            <pc:sldMk cId="1634814037" sldId="542"/>
            <ac:spMk id="2" creationId="{9B335A77-1A90-B395-2B78-B7A0C33F598B}"/>
          </ac:spMkLst>
        </pc:spChg>
        <pc:spChg chg="add mod ord">
          <ac:chgData name="ghada hamed ali" userId="38f0f43b-ab6f-4bfc-a045-210e8668bcdb" providerId="ADAL" clId="{3AC2E8E3-4777-4614-9A63-E2989407DDB4}" dt="2022-11-25T16:23:14.435" v="9282" actId="27636"/>
          <ac:spMkLst>
            <pc:docMk/>
            <pc:sldMk cId="1634814037" sldId="542"/>
            <ac:spMk id="3" creationId="{1C11129D-9A4C-0E14-9560-373BEDF8130B}"/>
          </ac:spMkLst>
        </pc:spChg>
        <pc:spChg chg="add mod">
          <ac:chgData name="ghada hamed ali" userId="38f0f43b-ab6f-4bfc-a045-210e8668bcdb" providerId="ADAL" clId="{3AC2E8E3-4777-4614-9A63-E2989407DDB4}" dt="2022-11-25T16:25:28.521" v="9289" actId="12"/>
          <ac:spMkLst>
            <pc:docMk/>
            <pc:sldMk cId="1634814037" sldId="542"/>
            <ac:spMk id="5" creationId="{3C4761C9-1410-DB5C-663E-6408E22B54CC}"/>
          </ac:spMkLst>
        </pc:spChg>
      </pc:sldChg>
      <pc:sldChg chg="new del">
        <pc:chgData name="ghada hamed ali" userId="38f0f43b-ab6f-4bfc-a045-210e8668bcdb" providerId="ADAL" clId="{3AC2E8E3-4777-4614-9A63-E2989407DDB4}" dt="2022-11-24T00:16:43.290" v="9135" actId="680"/>
        <pc:sldMkLst>
          <pc:docMk/>
          <pc:sldMk cId="4224394783" sldId="542"/>
        </pc:sldMkLst>
      </pc:sldChg>
      <pc:sldChg chg="addSp modSp add mod">
        <pc:chgData name="ghada hamed ali" userId="38f0f43b-ab6f-4bfc-a045-210e8668bcdb" providerId="ADAL" clId="{3AC2E8E3-4777-4614-9A63-E2989407DDB4}" dt="2022-11-25T16:31:26.526" v="9379" actId="122"/>
        <pc:sldMkLst>
          <pc:docMk/>
          <pc:sldMk cId="4273943201" sldId="542"/>
        </pc:sldMkLst>
        <pc:spChg chg="mod">
          <ac:chgData name="ghada hamed ali" userId="38f0f43b-ab6f-4bfc-a045-210e8668bcdb" providerId="ADAL" clId="{3AC2E8E3-4777-4614-9A63-E2989407DDB4}" dt="2022-11-25T16:28:37.119" v="9327" actId="20577"/>
          <ac:spMkLst>
            <pc:docMk/>
            <pc:sldMk cId="4273943201" sldId="542"/>
            <ac:spMk id="3" creationId="{1C11129D-9A4C-0E14-9560-373BEDF8130B}"/>
          </ac:spMkLst>
        </pc:spChg>
        <pc:spChg chg="mod">
          <ac:chgData name="ghada hamed ali" userId="38f0f43b-ab6f-4bfc-a045-210e8668bcdb" providerId="ADAL" clId="{3AC2E8E3-4777-4614-9A63-E2989407DDB4}" dt="2022-11-25T16:29:22.264" v="9333" actId="1076"/>
          <ac:spMkLst>
            <pc:docMk/>
            <pc:sldMk cId="4273943201" sldId="542"/>
            <ac:spMk id="5" creationId="{3C4761C9-1410-DB5C-663E-6408E22B54CC}"/>
          </ac:spMkLst>
        </pc:spChg>
        <pc:spChg chg="add mod">
          <ac:chgData name="ghada hamed ali" userId="38f0f43b-ab6f-4bfc-a045-210e8668bcdb" providerId="ADAL" clId="{3AC2E8E3-4777-4614-9A63-E2989407DDB4}" dt="2022-11-25T16:29:36.916" v="9359" actId="115"/>
          <ac:spMkLst>
            <pc:docMk/>
            <pc:sldMk cId="4273943201" sldId="542"/>
            <ac:spMk id="6" creationId="{9691128C-65FB-FFC6-68F7-D57D794EE8A3}"/>
          </ac:spMkLst>
        </pc:spChg>
        <pc:graphicFrameChg chg="add mod modGraphic">
          <ac:chgData name="ghada hamed ali" userId="38f0f43b-ab6f-4bfc-a045-210e8668bcdb" providerId="ADAL" clId="{3AC2E8E3-4777-4614-9A63-E2989407DDB4}" dt="2022-11-25T16:31:26.526" v="9379" actId="122"/>
          <ac:graphicFrameMkLst>
            <pc:docMk/>
            <pc:sldMk cId="4273943201" sldId="542"/>
            <ac:graphicFrameMk id="4" creationId="{98C051A1-51BE-9089-2E24-094E320ED606}"/>
          </ac:graphicFrameMkLst>
        </pc:graphicFrameChg>
      </pc:sldChg>
      <pc:sldChg chg="modSp add mod ord">
        <pc:chgData name="ghada hamed ali" userId="38f0f43b-ab6f-4bfc-a045-210e8668bcdb" providerId="ADAL" clId="{3AC2E8E3-4777-4614-9A63-E2989407DDB4}" dt="2022-11-25T17:43:49.535" v="9506" actId="14100"/>
        <pc:sldMkLst>
          <pc:docMk/>
          <pc:sldMk cId="2072634750" sldId="543"/>
        </pc:sldMkLst>
        <pc:spChg chg="mod">
          <ac:chgData name="ghada hamed ali" userId="38f0f43b-ab6f-4bfc-a045-210e8668bcdb" providerId="ADAL" clId="{3AC2E8E3-4777-4614-9A63-E2989407DDB4}" dt="2022-11-25T17:39:17.625" v="9397" actId="255"/>
          <ac:spMkLst>
            <pc:docMk/>
            <pc:sldMk cId="2072634750" sldId="543"/>
            <ac:spMk id="2" creationId="{8B2FDA57-9021-1FD7-EA05-0B125FA4BEDE}"/>
          </ac:spMkLst>
        </pc:spChg>
        <pc:spChg chg="mod">
          <ac:chgData name="ghada hamed ali" userId="38f0f43b-ab6f-4bfc-a045-210e8668bcdb" providerId="ADAL" clId="{3AC2E8E3-4777-4614-9A63-E2989407DDB4}" dt="2022-11-25T17:43:49.535" v="9506" actId="14100"/>
          <ac:spMkLst>
            <pc:docMk/>
            <pc:sldMk cId="2072634750" sldId="543"/>
            <ac:spMk id="3" creationId="{0DAD53D8-971C-9E79-568E-912EDCC7D79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6DBDB-0F3D-4109-A58A-C28AD499EF3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36D04-5011-4B5C-B00A-65685CFA9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5033A-9A5A-4DF7-BD42-F7C63168BAA9}" type="slidenum">
              <a:rPr lang="ar-EG" smtClean="0"/>
              <a:pPr>
                <a:defRPr/>
              </a:pPr>
              <a:t>86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7409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22BE-26CC-4317-A015-196BC4BD262A}" type="datetime1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9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EE2B-1335-4A57-999B-4C49754D6F66}" type="datetime1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3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86CF-900B-4D7D-8996-73842B9294EB}" type="datetime1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8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5FB6-776F-4E0A-841D-CADD807581DF}" type="datetime1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7FBD-10CE-4641-9E45-AAF93DCF4986}" type="datetime1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40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4ADD-9489-4413-802E-568C53CEC5B2}" type="datetime1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3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C278-D2C7-469D-801B-74308A8B0492}" type="datetime1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9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02CA-E700-41D6-BFD5-E9C63243D1C0}" type="datetime1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9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9E14-6B97-415A-8BB2-99E7911BDABF}" type="datetime1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6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781A33-CF38-4D52-927D-75473DD607CD}" type="datetime1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2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F7B5-FAB4-47D9-8270-A931FF938429}" type="datetime1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7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1AC365-C366-4EF5-B363-19CE375E51A6}" type="datetime1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92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#_APPENDIX_II:_Working" /><Relationship Id="rId2" Type="http://schemas.openxmlformats.org/officeDocument/2006/relationships/hyperlink" Target="#_APPENDIX_I:_Page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13.png" /><Relationship Id="rId4" Type="http://schemas.openxmlformats.org/officeDocument/2006/relationships/image" Target="../media/image12.png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7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7.jpeg" /><Relationship Id="rId5" Type="http://schemas.openxmlformats.org/officeDocument/2006/relationships/image" Target="../media/image6.jpeg" /><Relationship Id="rId4" Type="http://schemas.openxmlformats.org/officeDocument/2006/relationships/image" Target="../media/image5.jpeg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 /><Relationship Id="rId1" Type="http://schemas.openxmlformats.org/officeDocument/2006/relationships/slideLayout" Target="../slideLayouts/slideLayout2.xml" 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7.xml" 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 /><Relationship Id="rId1" Type="http://schemas.openxmlformats.org/officeDocument/2006/relationships/slideLayout" Target="../slideLayouts/slideLayout2.xml" 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cisasuedu-my.sharepoint.com/personal/ahmed_salah_cis_asu_edu_eg/Documents/%5b2023%5d/%5bOS'23.Term1%5d/Staff/%5b3%5d%20Project/MATERIALS/MS3/Release/FOS%20BONUS%20TEMPLATE.docx" TargetMode="External" /><Relationship Id="rId1" Type="http://schemas.openxmlformats.org/officeDocument/2006/relationships/slideLayout" Target="../slideLayouts/slideLayout2.xml" 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eM1MvrtB4JODytDO7SW5Fqz_gTXNkeieoKjMaELaMA9WT5qw/viewform?usp=sf_link" TargetMode="External" /><Relationship Id="rId1" Type="http://schemas.openxmlformats.org/officeDocument/2006/relationships/slideLayout" Target="../slideLayouts/slideLayout2.xml" 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cisasuedu-my.sharepoint.com/personal/ahmed_salah_cis_asu_edu_eg/Documents/%5b2023%5d/%5bOS'23.Term1%5d/Staff/%5b3%5d%20Project/MATERIALS/MS3/Release/EXAMPLE%20for%20the%20folder%20that%20shall%20be%20UPLOADED" TargetMode="External" /><Relationship Id="rId2" Type="http://schemas.openxmlformats.org/officeDocument/2006/relationships/hyperlink" Target="https://docs.google.com/forms/d/e/1FAIpQLSeM1MvrtB4JODytDO7SW5Fqz_gTXNkeieoKjMaELaMA9WT5qw/viewform?usp=sf_link" TargetMode="External" /><Relationship Id="rId1" Type="http://schemas.openxmlformats.org/officeDocument/2006/relationships/slideLayout" Target="../slideLayouts/slideLayout7.xml" 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isasuedu-my.sharepoint.com/personal/ahmed_salah_cis_asu_edu_eg/Documents/%5b2023%5d/%5bOS'23.Term1%5d/Staff/%5b3%5d%20Project/MATERIALS/MS3/Release/MS3%20Appendix.docx" TargetMode="Externa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044F-A993-07CB-D1DD-01EB55906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OS’22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D10DF-2536-BB92-0FC3-80368303D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3428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/>
              <a:t>Milestone 3 Description</a:t>
            </a:r>
          </a:p>
          <a:p>
            <a:pPr algn="ctr"/>
            <a:r>
              <a:rPr lang="en-US" sz="5700" b="1" dirty="0"/>
              <a:t>User PROGRAM</a:t>
            </a:r>
            <a:endParaRPr lang="en-US" sz="4000" b="1" dirty="0"/>
          </a:p>
          <a:p>
            <a:pPr algn="ctr"/>
            <a:r>
              <a:rPr lang="en-US" sz="4000" b="1" dirty="0"/>
              <a:t>Heap, fault handler, semaphores &amp; shared variables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24168-4F35-F3F5-2A8E-DC176981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9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893" y="1781906"/>
            <a:ext cx="8803179" cy="472566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MS3 Quick Guide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MS3 Objective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0- </a:t>
            </a:r>
            <a:r>
              <a:rPr lang="en-US" dirty="0"/>
              <a:t>Load and run multiple user programs</a:t>
            </a:r>
            <a:r>
              <a:rPr lang="en-US" b="1" dirty="0"/>
              <a:t> (</a:t>
            </a:r>
            <a:r>
              <a:rPr lang="en-US" sz="1800" b="1" i="1" dirty="0"/>
              <a:t>ALREADY </a:t>
            </a:r>
            <a:r>
              <a:rPr lang="en-US" sz="1800" b="1" i="1" dirty="0">
                <a:solidFill>
                  <a:srgbClr val="00B050"/>
                </a:solidFill>
              </a:rPr>
              <a:t>DONE </a:t>
            </a:r>
            <a:r>
              <a:rPr lang="en-US" sz="1800" b="1" i="1" dirty="0">
                <a:solidFill>
                  <a:schemeClr val="tx1"/>
                </a:solidFill>
              </a:rPr>
              <a:t>&amp; Explained ONLY</a:t>
            </a:r>
            <a:r>
              <a:rPr lang="en-US" b="1" dirty="0"/>
              <a:t>) </a:t>
            </a:r>
            <a:endParaRPr lang="fr-FR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1- Page </a:t>
            </a:r>
            <a:r>
              <a:rPr lang="fr-FR" dirty="0" err="1"/>
              <a:t>fault</a:t>
            </a:r>
            <a:r>
              <a:rPr lang="fr-FR" dirty="0"/>
              <a:t> Handler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2- User </a:t>
            </a:r>
            <a:r>
              <a:rPr lang="fr-FR" dirty="0" err="1"/>
              <a:t>heap</a:t>
            </a:r>
            <a:endParaRPr lang="fr-FR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3- </a:t>
            </a:r>
            <a:r>
              <a:rPr lang="en-US" dirty="0"/>
              <a:t>Shared Variables 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4- </a:t>
            </a:r>
            <a:r>
              <a:rPr lang="fr-FR" dirty="0" err="1"/>
              <a:t>Semaphores</a:t>
            </a:r>
            <a:endParaRPr lang="fr-FR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Whole</a:t>
            </a:r>
            <a:r>
              <a:rPr lang="fr-FR" dirty="0"/>
              <a:t> Project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FOS BONUS</a:t>
            </a:r>
            <a:endParaRPr lang="en-US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B76B6-54AF-17F9-D86C-CACEE469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92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2C1C-768E-67BA-CE7E-057E322C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MS3 Objective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FD3C8C65-1369-EE38-B323-45647228EE27}"/>
              </a:ext>
            </a:extLst>
          </p:cNvPr>
          <p:cNvSpPr/>
          <p:nvPr/>
        </p:nvSpPr>
        <p:spPr>
          <a:xfrm>
            <a:off x="0" y="1737360"/>
            <a:ext cx="12191999" cy="4314648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marL="457200" indent="-3240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/>
              <a:t>Create a </a:t>
            </a:r>
            <a:r>
              <a:rPr lang="en-US" sz="2000" b="1" dirty="0"/>
              <a:t>PAGE DIRECTORY &amp; WORKING SET </a:t>
            </a:r>
            <a:r>
              <a:rPr lang="en-US" sz="2000" dirty="0"/>
              <a:t>for a process when loading it.</a:t>
            </a:r>
          </a:p>
          <a:p>
            <a:pPr marL="457200" indent="-3240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/>
              <a:t>Handle </a:t>
            </a:r>
            <a:r>
              <a:rPr lang="en-US" sz="2000" b="1" dirty="0"/>
              <a:t>PAGE FAULT </a:t>
            </a:r>
            <a:r>
              <a:rPr lang="en-US" sz="2000" dirty="0"/>
              <a:t>using </a:t>
            </a:r>
            <a:r>
              <a:rPr lang="en-US" sz="2000" b="1" dirty="0"/>
              <a:t>CLOCK </a:t>
            </a:r>
            <a:r>
              <a:rPr lang="en-US" sz="2000" dirty="0"/>
              <a:t>page replacement algorithm.</a:t>
            </a:r>
          </a:p>
          <a:p>
            <a:pPr marL="457200" indent="-3240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/>
              <a:t>Implement </a:t>
            </a:r>
            <a:r>
              <a:rPr lang="en-US" sz="2000" b="1" dirty="0"/>
              <a:t>USER HEAP </a:t>
            </a:r>
            <a:r>
              <a:rPr lang="en-US" sz="2000" dirty="0"/>
              <a:t>(using the dynamic allocator). </a:t>
            </a:r>
          </a:p>
          <a:p>
            <a:pPr marL="457200" indent="-3240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/>
              <a:t>Implement </a:t>
            </a:r>
            <a:r>
              <a:rPr lang="en-US" sz="2000" b="1" dirty="0"/>
              <a:t>SHARING </a:t>
            </a:r>
            <a:r>
              <a:rPr lang="en-US" sz="2000" dirty="0"/>
              <a:t>to share variables between various processes.</a:t>
            </a:r>
          </a:p>
          <a:p>
            <a:pPr marL="457200" indent="-3240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/>
              <a:t>Implement </a:t>
            </a:r>
            <a:r>
              <a:rPr lang="en-US" sz="2000" b="1" dirty="0"/>
              <a:t>SEMAPHORES </a:t>
            </a:r>
            <a:r>
              <a:rPr lang="en-US" sz="2000" dirty="0"/>
              <a:t>to enable OS to </a:t>
            </a:r>
            <a:r>
              <a:rPr lang="en-US" sz="2000" b="1" dirty="0"/>
              <a:t>protect processes’ shared variables</a:t>
            </a:r>
            <a:r>
              <a:rPr lang="en-US" sz="2000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2E6BD-5790-F558-2B6B-9ECBBEFF4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2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893" y="1781906"/>
            <a:ext cx="8803179" cy="472566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MS3 Quick Guide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MS3 Objective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FF0000"/>
                </a:solidFill>
              </a:rPr>
              <a:t>MS3: 0- </a:t>
            </a:r>
            <a:r>
              <a:rPr lang="en-US" dirty="0">
                <a:solidFill>
                  <a:srgbClr val="FF0000"/>
                </a:solidFill>
              </a:rPr>
              <a:t>Load and run multiple user programs</a:t>
            </a:r>
            <a:r>
              <a:rPr lang="en-US" b="1" dirty="0">
                <a:solidFill>
                  <a:srgbClr val="FF0000"/>
                </a:solidFill>
              </a:rPr>
              <a:t> (</a:t>
            </a:r>
            <a:r>
              <a:rPr lang="en-US" sz="1800" b="1" i="1" dirty="0">
                <a:solidFill>
                  <a:srgbClr val="FF0000"/>
                </a:solidFill>
              </a:rPr>
              <a:t>ALREADY DONE &amp; Explained ONLY</a:t>
            </a:r>
            <a:r>
              <a:rPr lang="en-US" b="1" dirty="0">
                <a:solidFill>
                  <a:srgbClr val="FF0000"/>
                </a:solidFill>
              </a:rPr>
              <a:t>) </a:t>
            </a:r>
            <a:endParaRPr lang="fr-FR" dirty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1- Page </a:t>
            </a:r>
            <a:r>
              <a:rPr lang="fr-FR" dirty="0" err="1"/>
              <a:t>fault</a:t>
            </a:r>
            <a:r>
              <a:rPr lang="fr-FR" dirty="0"/>
              <a:t> Handler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2- User </a:t>
            </a:r>
            <a:r>
              <a:rPr lang="fr-FR" dirty="0" err="1"/>
              <a:t>heap</a:t>
            </a:r>
            <a:endParaRPr lang="fr-FR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3- </a:t>
            </a:r>
            <a:r>
              <a:rPr lang="en-US" dirty="0"/>
              <a:t>Shared Variables 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4- </a:t>
            </a:r>
            <a:r>
              <a:rPr lang="fr-FR" dirty="0" err="1"/>
              <a:t>Semaphores</a:t>
            </a:r>
            <a:endParaRPr lang="fr-FR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Whole</a:t>
            </a:r>
            <a:r>
              <a:rPr lang="fr-FR" dirty="0"/>
              <a:t> Project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FOS BONUS</a:t>
            </a:r>
            <a:endParaRPr lang="en-US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B76B6-54AF-17F9-D86C-CACEE469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5D98D7-04BE-931D-D982-034ED4D6E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444" y="0"/>
            <a:ext cx="851555" cy="85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57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TextShape 1"/>
          <p:cNvSpPr txBox="1"/>
          <p:nvPr/>
        </p:nvSpPr>
        <p:spPr>
          <a:xfrm>
            <a:off x="0" y="-29315"/>
            <a:ext cx="12192000" cy="771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spc="-1" dirty="0">
                <a:solidFill>
                  <a:srgbClr val="000000"/>
                </a:solidFill>
                <a:latin typeface="+mj-lt"/>
              </a:rPr>
              <a:t>MS3: Loading Program [</a:t>
            </a:r>
            <a:r>
              <a:rPr lang="en-US" sz="4400" spc="-1" dirty="0" err="1">
                <a:solidFill>
                  <a:srgbClr val="000000"/>
                </a:solidFill>
                <a:latin typeface="+mj-lt"/>
              </a:rPr>
              <a:t>env_create</a:t>
            </a:r>
            <a:r>
              <a:rPr lang="en-US" sz="4400" spc="-1" dirty="0">
                <a:solidFill>
                  <a:srgbClr val="000000"/>
                </a:solidFill>
                <a:latin typeface="+mj-lt"/>
              </a:rPr>
              <a:t>]</a:t>
            </a:r>
          </a:p>
        </p:txBody>
      </p:sp>
      <p:sp>
        <p:nvSpPr>
          <p:cNvPr id="562" name="CustomShape 26"/>
          <p:cNvSpPr/>
          <p:nvPr/>
        </p:nvSpPr>
        <p:spPr>
          <a:xfrm>
            <a:off x="1453661" y="-452176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0F52B6-0716-B3C7-B968-490F7C1B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13</a:t>
            </a:fld>
            <a:endParaRPr lang="en-US"/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EE03E8C6-A873-CEDB-7041-D43DB8D4207F}"/>
              </a:ext>
            </a:extLst>
          </p:cNvPr>
          <p:cNvSpPr txBox="1"/>
          <p:nvPr/>
        </p:nvSpPr>
        <p:spPr>
          <a:xfrm>
            <a:off x="6933109" y="1488085"/>
            <a:ext cx="4882822" cy="34974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514440" indent="-514080">
              <a:spcBef>
                <a:spcPts val="64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en-US" sz="2200" b="1" u="sng" spc="-1" dirty="0">
                <a:solidFill>
                  <a:srgbClr val="000000"/>
                </a:solidFill>
                <a:latin typeface="Calibri"/>
              </a:rPr>
              <a:t>Three </a:t>
            </a:r>
            <a:r>
              <a:rPr lang="en-US" sz="2200" b="1" spc="-1" dirty="0">
                <a:solidFill>
                  <a:srgbClr val="000000"/>
                </a:solidFill>
                <a:latin typeface="Calibri"/>
              </a:rPr>
              <a:t>kernel dynamic allocations:</a:t>
            </a:r>
            <a:endParaRPr lang="en-US" sz="2200" spc="-1" dirty="0">
              <a:solidFill>
                <a:srgbClr val="000000"/>
              </a:solidFill>
              <a:latin typeface="Calibri"/>
            </a:endParaRPr>
          </a:p>
          <a:p>
            <a:pPr marL="514350" indent="-233363"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2200" b="1" spc="-1" dirty="0" err="1">
                <a:solidFill>
                  <a:srgbClr val="000000"/>
                </a:solidFill>
              </a:rPr>
              <a:t>create_page_table</a:t>
            </a:r>
            <a:r>
              <a:rPr lang="en-US" sz="2200" b="1" spc="-1" dirty="0">
                <a:solidFill>
                  <a:srgbClr val="000000"/>
                </a:solidFill>
              </a:rPr>
              <a:t>():</a:t>
            </a:r>
            <a:r>
              <a:rPr lang="en-US" sz="2200" spc="-1" dirty="0">
                <a:solidFill>
                  <a:srgbClr val="000000"/>
                </a:solidFill>
              </a:rPr>
              <a:t> should create new page table and link it to the directory [already </a:t>
            </a:r>
            <a:r>
              <a:rPr lang="en-US" sz="2200" b="1" spc="-1" dirty="0">
                <a:solidFill>
                  <a:srgbClr val="00B050"/>
                </a:solidFill>
              </a:rPr>
              <a:t>DONE</a:t>
            </a:r>
            <a:r>
              <a:rPr lang="en-US" sz="2200" spc="-1" dirty="0">
                <a:solidFill>
                  <a:srgbClr val="000000"/>
                </a:solidFill>
              </a:rPr>
              <a:t>].</a:t>
            </a:r>
          </a:p>
          <a:p>
            <a:pPr marL="514350" indent="-233363"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2200" b="1" spc="-1" dirty="0" err="1">
                <a:solidFill>
                  <a:srgbClr val="000000"/>
                </a:solidFill>
              </a:rPr>
              <a:t>create_user_page_WS</a:t>
            </a:r>
            <a:r>
              <a:rPr lang="en-US" sz="2200" b="1" spc="-1" dirty="0">
                <a:solidFill>
                  <a:srgbClr val="000000"/>
                </a:solidFill>
              </a:rPr>
              <a:t>():</a:t>
            </a:r>
            <a:r>
              <a:rPr lang="en-US" sz="2200" spc="-1" dirty="0">
                <a:solidFill>
                  <a:srgbClr val="000000"/>
                </a:solidFill>
              </a:rPr>
              <a:t> should create new array for pages WS with the given size.</a:t>
            </a:r>
            <a:endParaRPr lang="en-US" sz="2200" b="1" spc="-1" dirty="0">
              <a:solidFill>
                <a:srgbClr val="000000"/>
              </a:solidFill>
              <a:latin typeface="Calibri"/>
            </a:endParaRPr>
          </a:p>
          <a:p>
            <a:pPr marL="514350" indent="-233363"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2200" b="1" spc="-1" dirty="0" err="1">
                <a:solidFill>
                  <a:srgbClr val="000000"/>
                </a:solidFill>
                <a:latin typeface="Calibri"/>
              </a:rPr>
              <a:t>create_user_directory</a:t>
            </a:r>
            <a:r>
              <a:rPr lang="en-US" sz="2200" b="1" spc="-1" dirty="0">
                <a:solidFill>
                  <a:srgbClr val="000000"/>
                </a:solidFill>
                <a:latin typeface="Calibri"/>
              </a:rPr>
              <a:t>():</a:t>
            </a:r>
            <a:r>
              <a:rPr lang="en-US" sz="2200" spc="-1" dirty="0">
                <a:solidFill>
                  <a:srgbClr val="000000"/>
                </a:solidFill>
                <a:latin typeface="Calibri"/>
              </a:rPr>
              <a:t> should create new user directory.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FCBA9B-609E-23E2-3851-AAD4B3D6C727}"/>
              </a:ext>
            </a:extLst>
          </p:cNvPr>
          <p:cNvGrpSpPr/>
          <p:nvPr/>
        </p:nvGrpSpPr>
        <p:grpSpPr>
          <a:xfrm>
            <a:off x="237109" y="3138325"/>
            <a:ext cx="6895800" cy="3196800"/>
            <a:chOff x="237109" y="3138325"/>
            <a:chExt cx="6895800" cy="3196800"/>
          </a:xfrm>
        </p:grpSpPr>
        <p:grpSp>
          <p:nvGrpSpPr>
            <p:cNvPr id="563" name="Group 27"/>
            <p:cNvGrpSpPr/>
            <p:nvPr/>
          </p:nvGrpSpPr>
          <p:grpSpPr>
            <a:xfrm>
              <a:off x="237109" y="3138325"/>
              <a:ext cx="6895800" cy="3196800"/>
              <a:chOff x="1566720" y="3660840"/>
              <a:chExt cx="6895800" cy="3196800"/>
            </a:xfrm>
          </p:grpSpPr>
          <p:sp>
            <p:nvSpPr>
              <p:cNvPr id="564" name="CustomShape 28"/>
              <p:cNvSpPr/>
              <p:nvPr/>
            </p:nvSpPr>
            <p:spPr>
              <a:xfrm>
                <a:off x="1566720" y="3660840"/>
                <a:ext cx="6586200" cy="3196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65" name="CustomShape 29"/>
              <p:cNvSpPr/>
              <p:nvPr/>
            </p:nvSpPr>
            <p:spPr>
              <a:xfrm>
                <a:off x="1647000" y="3712320"/>
                <a:ext cx="1542600" cy="2141640"/>
              </a:xfrm>
              <a:prstGeom prst="roundRect">
                <a:avLst>
                  <a:gd name="adj" fmla="val 7736"/>
                </a:avLst>
              </a:prstGeom>
              <a:gradFill rotWithShape="0">
                <a:gsLst>
                  <a:gs pos="0">
                    <a:srgbClr val="F6F6F6"/>
                  </a:gs>
                  <a:gs pos="50000">
                    <a:srgbClr val="C0C0C0"/>
                  </a:gs>
                  <a:gs pos="100000">
                    <a:srgbClr val="F6F6F6"/>
                  </a:gs>
                </a:gsLst>
                <a:lin ang="2700000"/>
              </a:gradFill>
              <a:ln w="9360">
                <a:solidFill>
                  <a:srgbClr val="969696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7300" b="1" spc="-1">
                    <a:solidFill>
                      <a:srgbClr val="FFFFFF"/>
                    </a:solidFill>
                    <a:latin typeface="Calibri"/>
                    <a:ea typeface="Times New Roman"/>
                  </a:rPr>
                  <a:t>BIN</a:t>
                </a:r>
                <a:endParaRPr lang="en-US" sz="7300" spc="-1">
                  <a:latin typeface="Arial"/>
                </a:endParaRPr>
              </a:p>
            </p:txBody>
          </p:sp>
          <p:sp>
            <p:nvSpPr>
              <p:cNvPr id="567" name="CustomShape 31"/>
              <p:cNvSpPr/>
              <p:nvPr/>
            </p:nvSpPr>
            <p:spPr>
              <a:xfrm>
                <a:off x="1727640" y="3768480"/>
                <a:ext cx="1399320" cy="400320"/>
              </a:xfrm>
              <a:prstGeom prst="rect">
                <a:avLst/>
              </a:prstGeom>
              <a:solidFill>
                <a:srgbClr val="FFCC66">
                  <a:alpha val="4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alibri"/>
                    <a:ea typeface="Times New Roman"/>
                  </a:rPr>
                  <a:t>Segment 1, page 1</a:t>
                </a:r>
                <a:endParaRPr lang="en-US" sz="1200" spc="-1" dirty="0">
                  <a:latin typeface="Arial"/>
                </a:endParaRPr>
              </a:p>
            </p:txBody>
          </p:sp>
          <p:sp>
            <p:nvSpPr>
              <p:cNvPr id="568" name="CustomShape 32"/>
              <p:cNvSpPr/>
              <p:nvPr/>
            </p:nvSpPr>
            <p:spPr>
              <a:xfrm>
                <a:off x="1727640" y="4175640"/>
                <a:ext cx="1399320" cy="400320"/>
              </a:xfrm>
              <a:prstGeom prst="rect">
                <a:avLst/>
              </a:prstGeom>
              <a:solidFill>
                <a:srgbClr val="FFCC66">
                  <a:alpha val="4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Segment 1, page 2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69" name="CustomShape 33"/>
              <p:cNvSpPr/>
              <p:nvPr/>
            </p:nvSpPr>
            <p:spPr>
              <a:xfrm>
                <a:off x="1727640" y="4582440"/>
                <a:ext cx="1399320" cy="400320"/>
              </a:xfrm>
              <a:prstGeom prst="rect">
                <a:avLst/>
              </a:prstGeom>
              <a:solidFill>
                <a:srgbClr val="FFCC66">
                  <a:alpha val="4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Segment 1, page 3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70" name="CustomShape 34"/>
              <p:cNvSpPr/>
              <p:nvPr/>
            </p:nvSpPr>
            <p:spPr>
              <a:xfrm>
                <a:off x="1727640" y="4989960"/>
                <a:ext cx="1399320" cy="400320"/>
              </a:xfrm>
              <a:prstGeom prst="rect">
                <a:avLst/>
              </a:prstGeom>
              <a:solidFill>
                <a:srgbClr val="FF6600">
                  <a:alpha val="4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Segment 2, page 1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71" name="CustomShape 35"/>
              <p:cNvSpPr/>
              <p:nvPr/>
            </p:nvSpPr>
            <p:spPr>
              <a:xfrm>
                <a:off x="1727640" y="5397120"/>
                <a:ext cx="1399320" cy="400320"/>
              </a:xfrm>
              <a:prstGeom prst="rect">
                <a:avLst/>
              </a:prstGeom>
              <a:solidFill>
                <a:srgbClr val="FF6600">
                  <a:alpha val="4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Segment 2, page 2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72" name="CustomShape 36"/>
              <p:cNvSpPr/>
              <p:nvPr/>
            </p:nvSpPr>
            <p:spPr>
              <a:xfrm>
                <a:off x="5476680" y="3776400"/>
                <a:ext cx="1425960" cy="399600"/>
              </a:xfrm>
              <a:prstGeom prst="rect">
                <a:avLst/>
              </a:prstGeom>
              <a:gradFill rotWithShape="0">
                <a:gsLst>
                  <a:gs pos="0">
                    <a:srgbClr val="41A374"/>
                  </a:gs>
                  <a:gs pos="100000">
                    <a:srgbClr val="4BBD87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600" b="1" spc="-1">
                    <a:solidFill>
                      <a:srgbClr val="FFFFFF"/>
                    </a:solidFill>
                    <a:latin typeface="Calibri"/>
                    <a:ea typeface="Times New Roman"/>
                  </a:rPr>
                  <a:t>201000</a:t>
                </a:r>
                <a:endParaRPr lang="en-US" sz="1600" spc="-1">
                  <a:latin typeface="Arial"/>
                </a:endParaRPr>
              </a:p>
            </p:txBody>
          </p:sp>
          <p:sp>
            <p:nvSpPr>
              <p:cNvPr id="573" name="CustomShape 37"/>
              <p:cNvSpPr/>
              <p:nvPr/>
            </p:nvSpPr>
            <p:spPr>
              <a:xfrm>
                <a:off x="5476680" y="4187160"/>
                <a:ext cx="1425960" cy="401040"/>
              </a:xfrm>
              <a:prstGeom prst="rect">
                <a:avLst/>
              </a:prstGeom>
              <a:gradFill rotWithShape="0">
                <a:gsLst>
                  <a:gs pos="0">
                    <a:srgbClr val="41A374"/>
                  </a:gs>
                  <a:gs pos="100000">
                    <a:srgbClr val="4BBD87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600" b="1" spc="-1">
                    <a:solidFill>
                      <a:srgbClr val="FFFFFF"/>
                    </a:solidFill>
                    <a:latin typeface="Calibri"/>
                    <a:ea typeface="Times New Roman"/>
                  </a:rPr>
                  <a:t>202000</a:t>
                </a:r>
                <a:endParaRPr lang="en-US" sz="1600" spc="-1">
                  <a:latin typeface="Arial"/>
                </a:endParaRPr>
              </a:p>
            </p:txBody>
          </p:sp>
          <p:sp>
            <p:nvSpPr>
              <p:cNvPr id="574" name="CustomShape 38"/>
              <p:cNvSpPr/>
              <p:nvPr/>
            </p:nvSpPr>
            <p:spPr>
              <a:xfrm>
                <a:off x="5476680" y="4599000"/>
                <a:ext cx="1425960" cy="400320"/>
              </a:xfrm>
              <a:prstGeom prst="rect">
                <a:avLst/>
              </a:prstGeom>
              <a:gradFill rotWithShape="0">
                <a:gsLst>
                  <a:gs pos="0">
                    <a:srgbClr val="41A374"/>
                  </a:gs>
                  <a:gs pos="100000">
                    <a:srgbClr val="4BBD87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600" b="1" spc="-1" dirty="0">
                    <a:solidFill>
                      <a:srgbClr val="FFFFFF"/>
                    </a:solidFill>
                    <a:latin typeface="Calibri"/>
                    <a:ea typeface="Times New Roman"/>
                  </a:rPr>
                  <a:t>203000</a:t>
                </a:r>
                <a:endParaRPr lang="en-US" sz="1600" spc="-1" dirty="0">
                  <a:latin typeface="Arial"/>
                </a:endParaRPr>
              </a:p>
            </p:txBody>
          </p:sp>
          <p:sp>
            <p:nvSpPr>
              <p:cNvPr id="575" name="CustomShape 39"/>
              <p:cNvSpPr/>
              <p:nvPr/>
            </p:nvSpPr>
            <p:spPr>
              <a:xfrm>
                <a:off x="5476680" y="5011200"/>
                <a:ext cx="1425960" cy="399600"/>
              </a:xfrm>
              <a:prstGeom prst="rect">
                <a:avLst/>
              </a:prstGeom>
              <a:gradFill rotWithShape="0">
                <a:gsLst>
                  <a:gs pos="0">
                    <a:srgbClr val="41A374"/>
                  </a:gs>
                  <a:gs pos="100000">
                    <a:srgbClr val="4BBD87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600" b="1" spc="-1">
                    <a:solidFill>
                      <a:srgbClr val="FFFFFF"/>
                    </a:solidFill>
                    <a:latin typeface="Calibri"/>
                    <a:ea typeface="Times New Roman"/>
                  </a:rPr>
                  <a:t>801000</a:t>
                </a:r>
                <a:endParaRPr lang="en-US" sz="1600" spc="-1">
                  <a:latin typeface="Arial"/>
                </a:endParaRPr>
              </a:p>
            </p:txBody>
          </p:sp>
          <p:sp>
            <p:nvSpPr>
              <p:cNvPr id="576" name="CustomShape 40"/>
              <p:cNvSpPr/>
              <p:nvPr/>
            </p:nvSpPr>
            <p:spPr>
              <a:xfrm>
                <a:off x="1695600" y="5896800"/>
                <a:ext cx="1485720" cy="8226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mbria"/>
                    <a:ea typeface="Times New Roman"/>
                  </a:rPr>
                  <a:t>Program Binary Segments and pages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77" name="CustomShape 41"/>
              <p:cNvSpPr/>
              <p:nvPr/>
            </p:nvSpPr>
            <p:spPr>
              <a:xfrm>
                <a:off x="5448600" y="5896800"/>
                <a:ext cx="1593720" cy="87192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mbria"/>
                    <a:ea typeface="Times New Roman"/>
                  </a:rPr>
                  <a:t>Working Set after loading (</a:t>
                </a:r>
                <a:r>
                  <a:rPr lang="en-US" sz="1200" b="1" spc="-1">
                    <a:solidFill>
                      <a:srgbClr val="FF0000"/>
                    </a:solidFill>
                    <a:latin typeface="Cambria"/>
                    <a:ea typeface="Times New Roman"/>
                  </a:rPr>
                  <a:t>pages_WS_size</a:t>
                </a:r>
                <a:r>
                  <a:rPr lang="en-US" sz="1200" b="1" spc="-1">
                    <a:solidFill>
                      <a:srgbClr val="000000"/>
                    </a:solidFill>
                    <a:latin typeface="Cambria"/>
                    <a:ea typeface="Times New Roman"/>
                  </a:rPr>
                  <a:t> = </a:t>
                </a:r>
                <a:r>
                  <a:rPr lang="en-US" sz="1200" b="1" spc="-1">
                    <a:solidFill>
                      <a:srgbClr val="FF0000"/>
                    </a:solidFill>
                    <a:latin typeface="Cambria"/>
                    <a:ea typeface="Times New Roman"/>
                  </a:rPr>
                  <a:t>5</a:t>
                </a:r>
                <a:r>
                  <a:rPr lang="en-US" sz="1200" b="1" spc="-1">
                    <a:solidFill>
                      <a:srgbClr val="000000"/>
                    </a:solidFill>
                    <a:latin typeface="Cambria"/>
                    <a:ea typeface="Times New Roman"/>
                  </a:rPr>
                  <a:t>)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78" name="Line 42"/>
              <p:cNvSpPr/>
              <p:nvPr/>
            </p:nvSpPr>
            <p:spPr>
              <a:xfrm>
                <a:off x="3103920" y="4169160"/>
                <a:ext cx="2372400" cy="720"/>
              </a:xfrm>
              <a:prstGeom prst="line">
                <a:avLst/>
              </a:prstGeom>
              <a:ln w="25560">
                <a:solidFill>
                  <a:srgbClr val="5A5A5A">
                    <a:alpha val="83000"/>
                  </a:srgbClr>
                </a:solidFill>
                <a:prstDash val="dash"/>
                <a:miter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9" name="Line 43"/>
              <p:cNvSpPr/>
              <p:nvPr/>
            </p:nvSpPr>
            <p:spPr>
              <a:xfrm>
                <a:off x="3103920" y="4569120"/>
                <a:ext cx="2372400" cy="720"/>
              </a:xfrm>
              <a:prstGeom prst="line">
                <a:avLst/>
              </a:prstGeom>
              <a:ln w="25560">
                <a:solidFill>
                  <a:srgbClr val="5A5A5A">
                    <a:alpha val="83000"/>
                  </a:srgbClr>
                </a:solidFill>
                <a:prstDash val="dash"/>
                <a:miter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0" name="Line 44"/>
              <p:cNvSpPr/>
              <p:nvPr/>
            </p:nvSpPr>
            <p:spPr>
              <a:xfrm>
                <a:off x="3103920" y="4968360"/>
                <a:ext cx="2372400" cy="720"/>
              </a:xfrm>
              <a:prstGeom prst="line">
                <a:avLst/>
              </a:prstGeom>
              <a:ln w="25560">
                <a:solidFill>
                  <a:srgbClr val="5A5A5A">
                    <a:alpha val="83000"/>
                  </a:srgbClr>
                </a:solidFill>
                <a:prstDash val="dash"/>
                <a:miter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1" name="Line 45"/>
              <p:cNvSpPr/>
              <p:nvPr/>
            </p:nvSpPr>
            <p:spPr>
              <a:xfrm>
                <a:off x="3103920" y="5397120"/>
                <a:ext cx="2372400" cy="360"/>
              </a:xfrm>
              <a:prstGeom prst="line">
                <a:avLst/>
              </a:prstGeom>
              <a:ln w="25560">
                <a:solidFill>
                  <a:srgbClr val="5A5A5A">
                    <a:alpha val="83000"/>
                  </a:srgbClr>
                </a:solidFill>
                <a:prstDash val="dash"/>
                <a:miter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2" name="CustomShape 46"/>
              <p:cNvSpPr/>
              <p:nvPr/>
            </p:nvSpPr>
            <p:spPr>
              <a:xfrm>
                <a:off x="3476520" y="3883680"/>
                <a:ext cx="1799280" cy="1998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0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Loaded in virtual address 201000</a:t>
                </a:r>
                <a:endParaRPr lang="en-US" sz="1000" spc="-1">
                  <a:latin typeface="Arial"/>
                </a:endParaRPr>
              </a:p>
            </p:txBody>
          </p:sp>
          <p:sp>
            <p:nvSpPr>
              <p:cNvPr id="583" name="CustomShape 47"/>
              <p:cNvSpPr/>
              <p:nvPr/>
            </p:nvSpPr>
            <p:spPr>
              <a:xfrm>
                <a:off x="3476520" y="4312080"/>
                <a:ext cx="1799280" cy="1990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0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Loaded in virtual address 202000</a:t>
                </a:r>
                <a:endParaRPr lang="en-US" sz="1000" spc="-1">
                  <a:latin typeface="Arial"/>
                </a:endParaRPr>
              </a:p>
            </p:txBody>
          </p:sp>
          <p:sp>
            <p:nvSpPr>
              <p:cNvPr id="584" name="CustomShape 48"/>
              <p:cNvSpPr/>
              <p:nvPr/>
            </p:nvSpPr>
            <p:spPr>
              <a:xfrm>
                <a:off x="3476520" y="4740120"/>
                <a:ext cx="1799280" cy="2001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0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Loaded in virtual address 203000</a:t>
                </a:r>
                <a:endParaRPr lang="en-US" sz="1000" spc="-1">
                  <a:latin typeface="Arial"/>
                </a:endParaRPr>
              </a:p>
            </p:txBody>
          </p:sp>
          <p:sp>
            <p:nvSpPr>
              <p:cNvPr id="585" name="CustomShape 49"/>
              <p:cNvSpPr/>
              <p:nvPr/>
            </p:nvSpPr>
            <p:spPr>
              <a:xfrm>
                <a:off x="3476520" y="5597640"/>
                <a:ext cx="942840" cy="4284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0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NOT Loaded in main memory</a:t>
                </a:r>
                <a:endParaRPr lang="en-US" sz="1000" spc="-1">
                  <a:latin typeface="Arial"/>
                </a:endParaRPr>
              </a:p>
            </p:txBody>
          </p:sp>
          <p:sp>
            <p:nvSpPr>
              <p:cNvPr id="586" name="CustomShape 50"/>
              <p:cNvSpPr/>
              <p:nvPr/>
            </p:nvSpPr>
            <p:spPr>
              <a:xfrm>
                <a:off x="5476680" y="5418720"/>
                <a:ext cx="1425960" cy="399600"/>
              </a:xfrm>
              <a:prstGeom prst="rect">
                <a:avLst/>
              </a:prstGeom>
              <a:gradFill rotWithShape="0">
                <a:gsLst>
                  <a:gs pos="0">
                    <a:srgbClr val="41A374"/>
                  </a:gs>
                  <a:gs pos="100000">
                    <a:srgbClr val="4BBD87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400" b="1" spc="-1">
                    <a:solidFill>
                      <a:srgbClr val="FFFFFF"/>
                    </a:solidFill>
                    <a:latin typeface="Calibri"/>
                    <a:ea typeface="Times New Roman"/>
                  </a:rPr>
                  <a:t>USTAKTOP —PAGESIZE</a:t>
                </a:r>
                <a:endParaRPr lang="en-US" sz="1400" spc="-1">
                  <a:latin typeface="Arial"/>
                </a:endParaRPr>
              </a:p>
            </p:txBody>
          </p:sp>
          <p:sp>
            <p:nvSpPr>
              <p:cNvPr id="587" name="CustomShape 51"/>
              <p:cNvSpPr/>
              <p:nvPr/>
            </p:nvSpPr>
            <p:spPr>
              <a:xfrm>
                <a:off x="3655440" y="6311520"/>
                <a:ext cx="1399680" cy="400320"/>
              </a:xfrm>
              <a:prstGeom prst="rect">
                <a:avLst/>
              </a:prstGeom>
              <a:solidFill>
                <a:srgbClr val="0066FF">
                  <a:alpha val="3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4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First Stack Page </a:t>
                </a:r>
                <a:endParaRPr lang="en-US" sz="1400" spc="-1">
                  <a:latin typeface="Arial"/>
                </a:endParaRPr>
              </a:p>
            </p:txBody>
          </p:sp>
          <p:grpSp>
            <p:nvGrpSpPr>
              <p:cNvPr id="588" name="Group 52"/>
              <p:cNvGrpSpPr/>
              <p:nvPr/>
            </p:nvGrpSpPr>
            <p:grpSpPr>
              <a:xfrm>
                <a:off x="3221640" y="5613840"/>
                <a:ext cx="165240" cy="165600"/>
                <a:chOff x="3221640" y="5613840"/>
                <a:chExt cx="165240" cy="165600"/>
              </a:xfrm>
            </p:grpSpPr>
            <p:sp>
              <p:nvSpPr>
                <p:cNvPr id="589" name="CustomShape 53"/>
                <p:cNvSpPr/>
                <p:nvPr/>
              </p:nvSpPr>
              <p:spPr>
                <a:xfrm rot="2710200">
                  <a:off x="3198240" y="5685840"/>
                  <a:ext cx="212400" cy="20880"/>
                </a:xfrm>
                <a:prstGeom prst="rect">
                  <a:avLst/>
                </a:prstGeom>
                <a:solidFill>
                  <a:srgbClr val="FF6600"/>
                </a:solidFill>
                <a:ln w="9360">
                  <a:noFill/>
                </a:ln>
                <a:effectLst>
                  <a:outerShdw dist="17819" dir="2700000" algn="ctr" rotWithShape="0">
                    <a:srgbClr val="7F7F7F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90" name="CustomShape 54"/>
                <p:cNvSpPr/>
                <p:nvPr/>
              </p:nvSpPr>
              <p:spPr>
                <a:xfrm rot="18889800">
                  <a:off x="3197520" y="5686200"/>
                  <a:ext cx="212400" cy="20880"/>
                </a:xfrm>
                <a:prstGeom prst="rect">
                  <a:avLst/>
                </a:prstGeom>
                <a:solidFill>
                  <a:srgbClr val="FF6600"/>
                </a:solidFill>
                <a:ln w="9360">
                  <a:noFill/>
                </a:ln>
                <a:effectLst>
                  <a:outerShdw dist="17819" dir="2700000" algn="ctr" rotWithShape="0">
                    <a:srgbClr val="7F7F7F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591" name="CustomShape 55"/>
              <p:cNvSpPr/>
              <p:nvPr/>
            </p:nvSpPr>
            <p:spPr>
              <a:xfrm>
                <a:off x="3476520" y="5169240"/>
                <a:ext cx="1799280" cy="1994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0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Loaded in virtual address 801000</a:t>
                </a:r>
                <a:endParaRPr lang="en-US" sz="1000" spc="-1">
                  <a:latin typeface="Arial"/>
                </a:endParaRPr>
              </a:p>
            </p:txBody>
          </p:sp>
          <p:sp>
            <p:nvSpPr>
              <p:cNvPr id="592" name="CustomShape 56"/>
              <p:cNvSpPr/>
              <p:nvPr/>
            </p:nvSpPr>
            <p:spPr>
              <a:xfrm flipH="1">
                <a:off x="6934320" y="3962520"/>
                <a:ext cx="256320" cy="141840"/>
              </a:xfrm>
              <a:prstGeom prst="rightArrow">
                <a:avLst>
                  <a:gd name="adj1" fmla="val 43333"/>
                  <a:gd name="adj2" fmla="val 49206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1080000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3" name="CustomShape 57"/>
              <p:cNvSpPr/>
              <p:nvPr/>
            </p:nvSpPr>
            <p:spPr>
              <a:xfrm>
                <a:off x="7272000" y="3914640"/>
                <a:ext cx="1190520" cy="1998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>
                  <a:tabLst>
                    <a:tab pos="0" algn="l"/>
                  </a:tabLst>
                </a:pPr>
                <a:r>
                  <a:rPr lang="en-US" sz="14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WS_Last_index</a:t>
                </a:r>
                <a:endParaRPr lang="en-US" sz="1400" spc="-1">
                  <a:latin typeface="Arial"/>
                </a:endParaRPr>
              </a:p>
            </p:txBody>
          </p:sp>
        </p:grpSp>
        <p:cxnSp>
          <p:nvCxnSpPr>
            <p:cNvPr id="5" name="Connector: Curved 4">
              <a:extLst>
                <a:ext uri="{FF2B5EF4-FFF2-40B4-BE49-F238E27FC236}">
                  <a16:creationId xmlns:a16="http://schemas.microsoft.com/office/drawing/2014/main" id="{C5FD029B-CEC4-ACEB-4CFB-65E65D3A4BCB}"/>
                </a:ext>
              </a:extLst>
            </p:cNvPr>
            <p:cNvCxnSpPr>
              <a:stCxn id="587" idx="0"/>
              <a:endCxn id="586" idx="1"/>
            </p:cNvCxnSpPr>
            <p:nvPr/>
          </p:nvCxnSpPr>
          <p:spPr>
            <a:xfrm rot="5400000" flipH="1" flipV="1">
              <a:off x="3239869" y="4881805"/>
              <a:ext cx="693000" cy="1121400"/>
            </a:xfrm>
            <a:prstGeom prst="curvedConnector2">
              <a:avLst/>
            </a:prstGeom>
            <a:ln w="25560">
              <a:solidFill>
                <a:srgbClr val="5A5A5A">
                  <a:alpha val="83000"/>
                </a:srgbClr>
              </a:solidFill>
              <a:prstDash val="dash"/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C33AF35-D8C7-AAC4-ACCE-029E337409B1}"/>
              </a:ext>
            </a:extLst>
          </p:cNvPr>
          <p:cNvGrpSpPr/>
          <p:nvPr/>
        </p:nvGrpSpPr>
        <p:grpSpPr>
          <a:xfrm>
            <a:off x="1851709" y="730267"/>
            <a:ext cx="2285640" cy="2373852"/>
            <a:chOff x="4071691" y="692392"/>
            <a:chExt cx="2285640" cy="2373852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0CC5E91-87F7-A155-4E0D-9EBAA6E4C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1691" y="1073947"/>
              <a:ext cx="2285640" cy="1992297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EB28FA-C54F-408C-718F-52D7C3E3DB17}"/>
                </a:ext>
              </a:extLst>
            </p:cNvPr>
            <p:cNvSpPr txBox="1"/>
            <p:nvPr/>
          </p:nvSpPr>
          <p:spPr>
            <a:xfrm>
              <a:off x="4503411" y="692392"/>
              <a:ext cx="1385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Prev</a:t>
              </a:r>
              <a:r>
                <a:rPr lang="en-US" b="1" dirty="0"/>
                <a:t>: in Labs</a:t>
              </a:r>
              <a:endParaRPr lang="en-AE" b="1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0E2F79A-1065-DC3C-67A2-C35A8CD9A4BD}"/>
              </a:ext>
            </a:extLst>
          </p:cNvPr>
          <p:cNvGrpSpPr/>
          <p:nvPr/>
        </p:nvGrpSpPr>
        <p:grpSpPr>
          <a:xfrm>
            <a:off x="1723369" y="722242"/>
            <a:ext cx="2395440" cy="2353442"/>
            <a:chOff x="1723369" y="722242"/>
            <a:chExt cx="2395440" cy="2353442"/>
          </a:xfrm>
        </p:grpSpPr>
        <p:grpSp>
          <p:nvGrpSpPr>
            <p:cNvPr id="539" name="Group 3"/>
            <p:cNvGrpSpPr/>
            <p:nvPr/>
          </p:nvGrpSpPr>
          <p:grpSpPr>
            <a:xfrm>
              <a:off x="1723369" y="990703"/>
              <a:ext cx="2395440" cy="2084981"/>
              <a:chOff x="3352680" y="1447920"/>
              <a:chExt cx="2285640" cy="1992960"/>
            </a:xfrm>
          </p:grpSpPr>
          <p:sp>
            <p:nvSpPr>
              <p:cNvPr id="540" name="CustomShape 4"/>
              <p:cNvSpPr/>
              <p:nvPr/>
            </p:nvSpPr>
            <p:spPr>
              <a:xfrm>
                <a:off x="3352680" y="1447920"/>
                <a:ext cx="2285640" cy="1992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1" name="CustomShape 5"/>
              <p:cNvSpPr/>
              <p:nvPr/>
            </p:nvSpPr>
            <p:spPr>
              <a:xfrm>
                <a:off x="5161320" y="2787120"/>
                <a:ext cx="372240" cy="581760"/>
              </a:xfrm>
              <a:prstGeom prst="flowChartMagneticDisk">
                <a:avLst/>
              </a:prstGeom>
              <a:gradFill rotWithShape="0">
                <a:gsLst>
                  <a:gs pos="0">
                    <a:srgbClr val="765E00"/>
                  </a:gs>
                  <a:gs pos="100000">
                    <a:srgbClr val="FFCC00">
                      <a:alpha val="40000"/>
                    </a:srgbClr>
                  </a:gs>
                </a:gsLst>
                <a:lin ang="0"/>
              </a:gradFill>
              <a:ln w="9360">
                <a:solidFill>
                  <a:srgbClr val="969696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2" name="CustomShape 6"/>
              <p:cNvSpPr/>
              <p:nvPr/>
            </p:nvSpPr>
            <p:spPr>
              <a:xfrm>
                <a:off x="3352680" y="1541880"/>
                <a:ext cx="2285640" cy="1899000"/>
              </a:xfrm>
              <a:prstGeom prst="roundRect">
                <a:avLst>
                  <a:gd name="adj" fmla="val 9019"/>
                </a:avLst>
              </a:prstGeom>
              <a:noFill/>
              <a:ln w="9360">
                <a:solidFill>
                  <a:srgbClr val="808080"/>
                </a:solidFill>
                <a:prstDash val="sysDot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3" name="CustomShape 7"/>
              <p:cNvSpPr/>
              <p:nvPr/>
            </p:nvSpPr>
            <p:spPr>
              <a:xfrm>
                <a:off x="3411360" y="1856160"/>
                <a:ext cx="608040" cy="1514880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F6F6F6"/>
                  </a:gs>
                  <a:gs pos="50000">
                    <a:srgbClr val="C0C0C0"/>
                  </a:gs>
                  <a:gs pos="100000">
                    <a:srgbClr val="F6F6F6"/>
                  </a:gs>
                </a:gsLst>
                <a:lin ang="2700000"/>
              </a:gradFill>
              <a:ln w="9360">
                <a:solidFill>
                  <a:srgbClr val="969696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600" b="1" spc="-1">
                    <a:solidFill>
                      <a:srgbClr val="000000"/>
                    </a:solidFill>
                    <a:latin typeface="Calibri"/>
                    <a:ea typeface="Arial"/>
                  </a:rPr>
                  <a:t>BIN</a:t>
                </a:r>
                <a:endParaRPr lang="en-US" sz="1600" spc="-1">
                  <a:latin typeface="Arial"/>
                </a:endParaRPr>
              </a:p>
            </p:txBody>
          </p:sp>
          <p:sp>
            <p:nvSpPr>
              <p:cNvPr id="544" name="CustomShape 8"/>
              <p:cNvSpPr/>
              <p:nvPr/>
            </p:nvSpPr>
            <p:spPr>
              <a:xfrm>
                <a:off x="4126320" y="2597760"/>
                <a:ext cx="955080" cy="137160"/>
              </a:xfrm>
              <a:prstGeom prst="rightArrow">
                <a:avLst>
                  <a:gd name="adj1" fmla="val 43324"/>
                  <a:gd name="adj2" fmla="val 90486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5" name="CustomShape 9"/>
              <p:cNvSpPr/>
              <p:nvPr/>
            </p:nvSpPr>
            <p:spPr>
              <a:xfrm>
                <a:off x="4629600" y="2867760"/>
                <a:ext cx="460800" cy="159840"/>
              </a:xfrm>
              <a:prstGeom prst="rightArrow">
                <a:avLst>
                  <a:gd name="adj1" fmla="val 43324"/>
                  <a:gd name="adj2" fmla="val 37527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6" name="CustomShape 10"/>
              <p:cNvSpPr/>
              <p:nvPr/>
            </p:nvSpPr>
            <p:spPr>
              <a:xfrm>
                <a:off x="4629600" y="3027960"/>
                <a:ext cx="460800" cy="163440"/>
              </a:xfrm>
              <a:prstGeom prst="rightArrow">
                <a:avLst>
                  <a:gd name="adj1" fmla="val 43324"/>
                  <a:gd name="adj2" fmla="val 36642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7" name="CustomShape 11"/>
              <p:cNvSpPr/>
              <p:nvPr/>
            </p:nvSpPr>
            <p:spPr>
              <a:xfrm>
                <a:off x="4629600" y="3183840"/>
                <a:ext cx="460800" cy="162720"/>
              </a:xfrm>
              <a:prstGeom prst="rightArrow">
                <a:avLst>
                  <a:gd name="adj1" fmla="val 43324"/>
                  <a:gd name="adj2" fmla="val 36850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8" name="CustomShape 12"/>
              <p:cNvSpPr/>
              <p:nvPr/>
            </p:nvSpPr>
            <p:spPr>
              <a:xfrm>
                <a:off x="4119840" y="2382480"/>
                <a:ext cx="954000" cy="2235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100" b="1" spc="-1">
                    <a:solidFill>
                      <a:srgbClr val="CC0000"/>
                    </a:solidFill>
                    <a:latin typeface="Calibri"/>
                    <a:ea typeface="Arial"/>
                  </a:rPr>
                  <a:t>Required Tables</a:t>
                </a:r>
                <a:endParaRPr lang="en-US" sz="1100" spc="-1">
                  <a:latin typeface="Arial"/>
                </a:endParaRPr>
              </a:p>
            </p:txBody>
          </p:sp>
          <p:sp>
            <p:nvSpPr>
              <p:cNvPr id="549" name="CustomShape 13"/>
              <p:cNvSpPr/>
              <p:nvPr/>
            </p:nvSpPr>
            <p:spPr>
              <a:xfrm>
                <a:off x="4107240" y="2855880"/>
                <a:ext cx="522000" cy="515160"/>
              </a:xfrm>
              <a:prstGeom prst="rect">
                <a:avLst/>
              </a:prstGeom>
              <a:solidFill>
                <a:srgbClr val="FFFFFF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400" b="1" spc="-1" dirty="0">
                    <a:solidFill>
                      <a:srgbClr val="CC0000"/>
                    </a:solidFill>
                    <a:latin typeface="Calibri"/>
                    <a:ea typeface="Arial"/>
                  </a:rPr>
                  <a:t>All Pages</a:t>
                </a:r>
                <a:endParaRPr lang="en-US" sz="1400" spc="-1" dirty="0">
                  <a:latin typeface="Arial"/>
                </a:endParaRPr>
              </a:p>
            </p:txBody>
          </p:sp>
          <p:grpSp>
            <p:nvGrpSpPr>
              <p:cNvPr id="550" name="Group 14"/>
              <p:cNvGrpSpPr/>
              <p:nvPr/>
            </p:nvGrpSpPr>
            <p:grpSpPr>
              <a:xfrm>
                <a:off x="5179320" y="1856160"/>
                <a:ext cx="343800" cy="826560"/>
                <a:chOff x="5179320" y="1856160"/>
                <a:chExt cx="343800" cy="826560"/>
              </a:xfrm>
            </p:grpSpPr>
            <p:sp>
              <p:nvSpPr>
                <p:cNvPr id="551" name="CustomShape 15"/>
                <p:cNvSpPr/>
                <p:nvPr/>
              </p:nvSpPr>
              <p:spPr>
                <a:xfrm>
                  <a:off x="5184720" y="2580480"/>
                  <a:ext cx="338400" cy="102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52" name="CustomShape 16"/>
                <p:cNvSpPr/>
                <p:nvPr/>
              </p:nvSpPr>
              <p:spPr>
                <a:xfrm>
                  <a:off x="5183280" y="2269800"/>
                  <a:ext cx="338400" cy="102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53" name="CustomShape 17"/>
                <p:cNvSpPr/>
                <p:nvPr/>
              </p:nvSpPr>
              <p:spPr>
                <a:xfrm>
                  <a:off x="5184720" y="2372400"/>
                  <a:ext cx="337320" cy="10368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54" name="CustomShape 18"/>
                <p:cNvSpPr/>
                <p:nvPr/>
              </p:nvSpPr>
              <p:spPr>
                <a:xfrm>
                  <a:off x="5183280" y="2476440"/>
                  <a:ext cx="338400" cy="10368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55" name="CustomShape 19"/>
                <p:cNvSpPr/>
                <p:nvPr/>
              </p:nvSpPr>
              <p:spPr>
                <a:xfrm>
                  <a:off x="5182200" y="2166840"/>
                  <a:ext cx="338400" cy="102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56" name="CustomShape 20"/>
                <p:cNvSpPr/>
                <p:nvPr/>
              </p:nvSpPr>
              <p:spPr>
                <a:xfrm>
                  <a:off x="5179320" y="1856160"/>
                  <a:ext cx="341280" cy="102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57" name="CustomShape 21"/>
                <p:cNvSpPr/>
                <p:nvPr/>
              </p:nvSpPr>
              <p:spPr>
                <a:xfrm>
                  <a:off x="5182200" y="1958760"/>
                  <a:ext cx="338400" cy="10368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58" name="CustomShape 22"/>
                <p:cNvSpPr/>
                <p:nvPr/>
              </p:nvSpPr>
              <p:spPr>
                <a:xfrm>
                  <a:off x="5179320" y="2062800"/>
                  <a:ext cx="341280" cy="10368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559" name="CustomShape 23"/>
              <p:cNvSpPr/>
              <p:nvPr/>
            </p:nvSpPr>
            <p:spPr>
              <a:xfrm>
                <a:off x="4136400" y="2174400"/>
                <a:ext cx="954000" cy="136080"/>
              </a:xfrm>
              <a:prstGeom prst="rightArrow">
                <a:avLst>
                  <a:gd name="adj1" fmla="val 43324"/>
                  <a:gd name="adj2" fmla="val 91122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60" name="CustomShape 24"/>
              <p:cNvSpPr/>
              <p:nvPr/>
            </p:nvSpPr>
            <p:spPr>
              <a:xfrm>
                <a:off x="4129200" y="1958400"/>
                <a:ext cx="954000" cy="2235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400" b="1" spc="-1">
                    <a:solidFill>
                      <a:srgbClr val="CC0000"/>
                    </a:solidFill>
                    <a:latin typeface="Calibri"/>
                    <a:ea typeface="Arial"/>
                  </a:rPr>
                  <a:t>Set of pages</a:t>
                </a:r>
                <a:endParaRPr lang="en-US" sz="1400" spc="-1">
                  <a:latin typeface="Arial"/>
                </a:endParaRPr>
              </a:p>
            </p:txBody>
          </p:sp>
          <p:sp>
            <p:nvSpPr>
              <p:cNvPr id="561" name="CustomShape 25"/>
              <p:cNvSpPr/>
              <p:nvPr/>
            </p:nvSpPr>
            <p:spPr>
              <a:xfrm>
                <a:off x="4023000" y="1579320"/>
                <a:ext cx="1125720" cy="2764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spcAft>
                    <a:spcPts val="1001"/>
                  </a:spcAft>
                  <a:tabLst>
                    <a:tab pos="0" algn="l"/>
                  </a:tabLst>
                </a:pPr>
                <a:r>
                  <a:rPr lang="en-US" sz="1400" b="1" spc="-1" dirty="0" err="1">
                    <a:solidFill>
                      <a:srgbClr val="969696"/>
                    </a:solidFill>
                    <a:latin typeface="Calibri"/>
                    <a:ea typeface="Arial"/>
                  </a:rPr>
                  <a:t>env_create</a:t>
                </a:r>
                <a:r>
                  <a:rPr lang="en-US" sz="1400" b="1" spc="-1" dirty="0">
                    <a:solidFill>
                      <a:srgbClr val="969696"/>
                    </a:solidFill>
                    <a:latin typeface="Calibri"/>
                    <a:ea typeface="Arial"/>
                  </a:rPr>
                  <a:t>( )</a:t>
                </a:r>
                <a:endParaRPr lang="en-US" sz="1400" spc="-1" dirty="0">
                  <a:latin typeface="Arial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89B0B8C-4DD6-D1AC-0688-C48448A0B88D}"/>
                </a:ext>
              </a:extLst>
            </p:cNvPr>
            <p:cNvSpPr txBox="1"/>
            <p:nvPr/>
          </p:nvSpPr>
          <p:spPr>
            <a:xfrm>
              <a:off x="2091722" y="722242"/>
              <a:ext cx="1657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Now: in Project</a:t>
              </a:r>
              <a:endParaRPr lang="en-AE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TextShape 2"/>
          <p:cNvSpPr txBox="1"/>
          <p:nvPr/>
        </p:nvSpPr>
        <p:spPr>
          <a:xfrm>
            <a:off x="325399" y="1032037"/>
            <a:ext cx="11621271" cy="4793926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514440" indent="-514080"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b="1" spc="-1" dirty="0" err="1">
                <a:solidFill>
                  <a:srgbClr val="000000"/>
                </a:solidFill>
              </a:rPr>
              <a:t>create_user_page_WS</a:t>
            </a:r>
            <a:r>
              <a:rPr lang="en-US" b="1" spc="-1" dirty="0">
                <a:solidFill>
                  <a:srgbClr val="000000"/>
                </a:solidFill>
              </a:rPr>
              <a:t>(): </a:t>
            </a:r>
            <a:r>
              <a:rPr lang="en-US" spc="-1" dirty="0">
                <a:solidFill>
                  <a:srgbClr val="000000"/>
                </a:solidFill>
              </a:rPr>
              <a:t>It uses </a:t>
            </a:r>
            <a:r>
              <a:rPr lang="en-US" b="1" spc="-1" dirty="0">
                <a:solidFill>
                  <a:srgbClr val="000000"/>
                </a:solidFill>
                <a:highlight>
                  <a:srgbClr val="FFFF00"/>
                </a:highlight>
              </a:rPr>
              <a:t>kmalloc()</a:t>
            </a:r>
            <a:r>
              <a:rPr lang="en-US" b="1" spc="-1" dirty="0">
                <a:solidFill>
                  <a:srgbClr val="000000"/>
                </a:solidFill>
              </a:rPr>
              <a:t> </a:t>
            </a:r>
            <a:r>
              <a:rPr lang="en-US" spc="-1" dirty="0">
                <a:solidFill>
                  <a:srgbClr val="000000"/>
                </a:solidFill>
              </a:rPr>
              <a:t>to allocate a new space for a working set with </a:t>
            </a:r>
            <a:r>
              <a:rPr lang="en-US" spc="-1" dirty="0" err="1">
                <a:solidFill>
                  <a:srgbClr val="000000"/>
                </a:solidFill>
              </a:rPr>
              <a:t>numOfElements</a:t>
            </a:r>
            <a:r>
              <a:rPr lang="en-US" spc="-1" dirty="0">
                <a:solidFill>
                  <a:srgbClr val="000000"/>
                </a:solidFill>
              </a:rPr>
              <a:t> elements</a:t>
            </a:r>
          </a:p>
          <a:p>
            <a:pPr marL="514440" indent="-514080"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</a:endParaRPr>
          </a:p>
          <a:p>
            <a:pPr marL="514440" indent="-514080"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endParaRPr lang="en-US" b="1" spc="-1" dirty="0">
              <a:solidFill>
                <a:srgbClr val="000000"/>
              </a:solidFill>
              <a:latin typeface="Calibri"/>
            </a:endParaRPr>
          </a:p>
          <a:p>
            <a:pPr marL="514440" indent="-514080"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endParaRPr lang="en-US" b="1" spc="-1" dirty="0">
              <a:solidFill>
                <a:srgbClr val="000000"/>
              </a:solidFill>
              <a:latin typeface="Calibri"/>
            </a:endParaRPr>
          </a:p>
          <a:p>
            <a:pPr marL="514440" indent="-514080"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endParaRPr lang="en-US" b="1" spc="-1" dirty="0">
              <a:solidFill>
                <a:srgbClr val="000000"/>
              </a:solidFill>
              <a:latin typeface="Calibri"/>
            </a:endParaRPr>
          </a:p>
          <a:p>
            <a:pPr marL="514440" indent="-514080"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endParaRPr lang="en-US" b="1" spc="-1" dirty="0">
              <a:solidFill>
                <a:srgbClr val="000000"/>
              </a:solidFill>
              <a:latin typeface="Calibri"/>
            </a:endParaRPr>
          </a:p>
          <a:p>
            <a:pPr marL="514440" indent="-514080"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b="1" spc="-1" dirty="0" err="1">
                <a:solidFill>
                  <a:srgbClr val="000000"/>
                </a:solidFill>
                <a:latin typeface="Calibri"/>
              </a:rPr>
              <a:t>create_user_directory</a:t>
            </a:r>
            <a:r>
              <a:rPr lang="en-US" b="1" spc="-1" dirty="0">
                <a:solidFill>
                  <a:srgbClr val="000000"/>
                </a:solidFill>
                <a:latin typeface="Calibri"/>
              </a:rPr>
              <a:t>():</a:t>
            </a:r>
            <a:r>
              <a:rPr lang="en-US" spc="-1" dirty="0">
                <a:solidFill>
                  <a:srgbClr val="000000"/>
                </a:solidFill>
              </a:rPr>
              <a:t> It uses </a:t>
            </a:r>
            <a:r>
              <a:rPr lang="en-US" b="1" spc="-1" dirty="0">
                <a:solidFill>
                  <a:srgbClr val="000000"/>
                </a:solidFill>
                <a:highlight>
                  <a:srgbClr val="FFFF00"/>
                </a:highlight>
              </a:rPr>
              <a:t>kmalloc()</a:t>
            </a:r>
            <a:r>
              <a:rPr lang="en-US" spc="-1" dirty="0">
                <a:solidFill>
                  <a:srgbClr val="000000"/>
                </a:solidFill>
              </a:rPr>
              <a:t> to allocate a new directory</a:t>
            </a:r>
          </a:p>
          <a:p>
            <a:pPr marL="514440" indent="-514080"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35600-7AB1-95DB-195A-388964CB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7D3F27-FE7B-A3F4-D543-8764EE68C8ED}"/>
              </a:ext>
            </a:extLst>
          </p:cNvPr>
          <p:cNvSpPr txBox="1"/>
          <p:nvPr/>
        </p:nvSpPr>
        <p:spPr>
          <a:xfrm>
            <a:off x="2144328" y="1498754"/>
            <a:ext cx="798341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create_user_page_WS</a:t>
            </a:r>
            <a:r>
              <a:rPr lang="en-US" sz="14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Env </a:t>
            </a:r>
            <a:r>
              <a:rPr lang="en-US" sz="14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</a:t>
            </a:r>
            <a:r>
              <a:rPr lang="en-US" sz="14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535353"/>
                </a:solidFill>
                <a:latin typeface="Consolas" panose="020B0609020204030204" pitchFamily="49" charset="0"/>
              </a:rPr>
              <a:t>unsigned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535353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numOfElements</a:t>
            </a:r>
            <a:r>
              <a:rPr lang="en-US" sz="14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400" dirty="0">
                <a:solidFill>
                  <a:srgbClr val="787878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nBytes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6622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37CD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WorkingSetElement</a:t>
            </a:r>
            <a:r>
              <a:rPr lang="en-US" sz="1400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numOfElements</a:t>
            </a:r>
            <a:r>
              <a:rPr lang="en-US" sz="1400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WorkingSetElement</a:t>
            </a:r>
            <a:r>
              <a:rPr lang="en-US" sz="1400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ptr_page_WS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6622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kmalloc</a:t>
            </a:r>
            <a:r>
              <a:rPr lang="en-US" sz="1400" b="1" dirty="0">
                <a:solidFill>
                  <a:srgbClr val="78787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nBytes</a:t>
            </a:r>
            <a:r>
              <a:rPr lang="en-US" sz="1400" b="1" dirty="0">
                <a:solidFill>
                  <a:srgbClr val="78787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en-US" sz="1400" b="1" dirty="0">
                <a:solidFill>
                  <a:srgbClr val="A3662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37CD"/>
                </a:solidFill>
                <a:latin typeface="Consolas" panose="020B0609020204030204" pitchFamily="49" charset="0"/>
              </a:rPr>
              <a:t>f</a:t>
            </a:r>
            <a:r>
              <a:rPr lang="en-US" sz="1400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ptr_page_WS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400" i="1" dirty="0">
                <a:solidFill>
                  <a:srgbClr val="535353"/>
                </a:solidFill>
                <a:latin typeface="Consolas" panose="020B0609020204030204" pitchFamily="49" charset="0"/>
              </a:rPr>
              <a:t>NULL</a:t>
            </a:r>
            <a:r>
              <a:rPr lang="en-US" sz="1400" i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i="1" dirty="0">
                <a:solidFill>
                  <a:srgbClr val="535353"/>
                </a:solidFill>
                <a:latin typeface="Consolas" panose="020B0609020204030204" pitchFamily="49" charset="0"/>
              </a:rPr>
              <a:t>	panic</a:t>
            </a:r>
            <a:r>
              <a:rPr lang="en-US" sz="1400" i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>
                <a:solidFill>
                  <a:srgbClr val="930D72"/>
                </a:solidFill>
                <a:latin typeface="Consolas" panose="020B0609020204030204" pitchFamily="49" charset="0"/>
              </a:rPr>
              <a:t>"NOT ENOUGH KERNEL HEAP SPACE"</a:t>
            </a:r>
            <a:r>
              <a:rPr lang="en-US" sz="1400" i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400" i="1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37CD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ptr_page_WS</a:t>
            </a:r>
            <a:r>
              <a:rPr lang="en-US" sz="1400" dirty="0">
                <a:solidFill>
                  <a:srgbClr val="A36622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787878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7BB9CD-8088-4996-28CE-3A103A02ACD4}"/>
              </a:ext>
            </a:extLst>
          </p:cNvPr>
          <p:cNvSpPr txBox="1"/>
          <p:nvPr/>
        </p:nvSpPr>
        <p:spPr>
          <a:xfrm>
            <a:off x="2144328" y="3543364"/>
            <a:ext cx="844563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create_user_directory</a:t>
            </a:r>
            <a:r>
              <a:rPr lang="en-US" sz="1400" b="1" dirty="0">
                <a:solidFill>
                  <a:srgbClr val="787878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sz="1400" dirty="0">
                <a:solidFill>
                  <a:srgbClr val="787878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400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ptr_user_page_directory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6622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kmalloc</a:t>
            </a:r>
            <a:r>
              <a:rPr lang="en-US" sz="1400" b="1" dirty="0">
                <a:solidFill>
                  <a:srgbClr val="78787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535353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PAGE_SIZE</a:t>
            </a:r>
            <a:r>
              <a:rPr lang="en-US" sz="1400" b="1" i="1" dirty="0">
                <a:solidFill>
                  <a:srgbClr val="78787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en-US" sz="1400" b="1" i="1" dirty="0">
                <a:solidFill>
                  <a:srgbClr val="A3662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37CD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ptr_user_page_directory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6622"/>
                </a:solidFill>
                <a:latin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535353"/>
                </a:solidFill>
                <a:latin typeface="Consolas" panose="020B0609020204030204" pitchFamily="49" charset="0"/>
              </a:rPr>
              <a:t>NULL</a:t>
            </a:r>
            <a:r>
              <a:rPr lang="en-US" sz="1400" i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i="1" dirty="0">
                <a:solidFill>
                  <a:srgbClr val="535353"/>
                </a:solidFill>
                <a:latin typeface="Consolas" panose="020B0609020204030204" pitchFamily="49" charset="0"/>
              </a:rPr>
              <a:t>	panic</a:t>
            </a:r>
            <a:r>
              <a:rPr lang="en-US" sz="1400" i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>
                <a:solidFill>
                  <a:srgbClr val="930D72"/>
                </a:solidFill>
                <a:latin typeface="Consolas" panose="020B0609020204030204" pitchFamily="49" charset="0"/>
              </a:rPr>
              <a:t>"NOT ENOUGH KERNEL HEAP SPACE"</a:t>
            </a:r>
            <a:r>
              <a:rPr lang="en-US" sz="1400" i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400" i="1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37CD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ptr_user_page_directory</a:t>
            </a:r>
            <a:r>
              <a:rPr lang="en-US" sz="1400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787878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41456-B589-CAEC-A2FB-1EBBA5427B1B}"/>
              </a:ext>
            </a:extLst>
          </p:cNvPr>
          <p:cNvSpPr txBox="1"/>
          <p:nvPr/>
        </p:nvSpPr>
        <p:spPr>
          <a:xfrm>
            <a:off x="1284435" y="5354040"/>
            <a:ext cx="101654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Your Task: </a:t>
            </a:r>
            <a:r>
              <a:rPr lang="en-US" b="1" dirty="0"/>
              <a:t>COPY &amp; PASTE </a:t>
            </a:r>
            <a:r>
              <a:rPr lang="en-US" dirty="0"/>
              <a:t>the code of </a:t>
            </a:r>
            <a:r>
              <a:rPr lang="en-US" b="1" dirty="0"/>
              <a:t>BOTH</a:t>
            </a:r>
            <a:r>
              <a:rPr lang="en-US" dirty="0"/>
              <a:t> functions in your project in </a:t>
            </a:r>
            <a:r>
              <a:rPr lang="en-US" b="1" dirty="0">
                <a:solidFill>
                  <a:srgbClr val="C00000"/>
                </a:solidFill>
              </a:rPr>
              <a:t>kern/proc/</a:t>
            </a:r>
            <a:r>
              <a:rPr lang="en-US" b="1" dirty="0" err="1">
                <a:solidFill>
                  <a:srgbClr val="C00000"/>
                </a:solidFill>
              </a:rPr>
              <a:t>user_environment.c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EF05F761-CE8B-F50A-6B96-444B9E1B4841}"/>
              </a:ext>
            </a:extLst>
          </p:cNvPr>
          <p:cNvSpPr txBox="1"/>
          <p:nvPr/>
        </p:nvSpPr>
        <p:spPr>
          <a:xfrm>
            <a:off x="0" y="-29315"/>
            <a:ext cx="12192000" cy="771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spc="-1" dirty="0">
                <a:solidFill>
                  <a:srgbClr val="000000"/>
                </a:solidFill>
                <a:latin typeface="+mj-lt"/>
              </a:rPr>
              <a:t>MS3: Loading Program [</a:t>
            </a:r>
            <a:r>
              <a:rPr lang="en-US" sz="4400" spc="-1" dirty="0" err="1">
                <a:solidFill>
                  <a:srgbClr val="000000"/>
                </a:solidFill>
                <a:latin typeface="+mj-lt"/>
              </a:rPr>
              <a:t>env_create</a:t>
            </a:r>
            <a:r>
              <a:rPr lang="en-US" sz="4400" spc="-1" dirty="0">
                <a:solidFill>
                  <a:srgbClr val="000000"/>
                </a:solidFill>
                <a:latin typeface="+mj-lt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  <p:bldP spid="1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893" y="1781906"/>
            <a:ext cx="8803179" cy="472566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MS3 Quick Guide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MS3 Objective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0-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Load and run multiple user programs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sz="1800" b="1" i="1" dirty="0">
                <a:solidFill>
                  <a:schemeClr val="bg1">
                    <a:lumMod val="65000"/>
                  </a:schemeClr>
                </a:solidFill>
              </a:rPr>
              <a:t>ALREADY DONE &amp; Explained ONLY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fr-FR" dirty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FF0000"/>
                </a:solidFill>
              </a:rPr>
              <a:t>MS3: 1- Page </a:t>
            </a:r>
            <a:r>
              <a:rPr lang="fr-FR" dirty="0" err="1">
                <a:solidFill>
                  <a:srgbClr val="FF0000"/>
                </a:solidFill>
              </a:rPr>
              <a:t>fault</a:t>
            </a:r>
            <a:r>
              <a:rPr lang="fr-FR" dirty="0">
                <a:solidFill>
                  <a:srgbClr val="FF0000"/>
                </a:solidFill>
              </a:rPr>
              <a:t> Handler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2- User </a:t>
            </a:r>
            <a:r>
              <a:rPr lang="fr-FR" dirty="0" err="1"/>
              <a:t>heap</a:t>
            </a:r>
            <a:endParaRPr lang="fr-FR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3- </a:t>
            </a:r>
            <a:r>
              <a:rPr lang="en-US" dirty="0"/>
              <a:t>Shared Variables 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4- </a:t>
            </a:r>
            <a:r>
              <a:rPr lang="fr-FR" dirty="0" err="1"/>
              <a:t>Semaphores</a:t>
            </a:r>
            <a:endParaRPr lang="fr-FR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Whole</a:t>
            </a:r>
            <a:r>
              <a:rPr lang="fr-FR" dirty="0"/>
              <a:t> Project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FOS BONUS</a:t>
            </a:r>
            <a:endParaRPr lang="en-US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B76B6-54AF-17F9-D86C-CACEE469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E4F25F-D91C-FBCF-F190-1D0D205F3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444" y="0"/>
            <a:ext cx="851555" cy="85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11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8E9F-7477-40C4-8B93-7CEFF71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/>
          <a:lstStyle/>
          <a:p>
            <a:pPr marL="514440" indent="-514080">
              <a:tabLst>
                <a:tab pos="0" algn="l"/>
              </a:tabLst>
            </a:pPr>
            <a:r>
              <a:rPr lang="en-US" sz="4800" dirty="0"/>
              <a:t>MS3: Page Fault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B4CD-FA65-7FC5-E1E6-C7593B7AC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956266"/>
            <a:ext cx="10058400" cy="4023360"/>
          </a:xfrm>
        </p:spPr>
        <p:txBody>
          <a:bodyPr/>
          <a:lstStyle/>
          <a:p>
            <a:r>
              <a:rPr lang="en-US" dirty="0"/>
              <a:t>The main functions required by MS3 to handle “</a:t>
            </a:r>
            <a:r>
              <a:rPr lang="en-US" sz="2000" b="1" dirty="0"/>
              <a:t>Page Fault</a:t>
            </a:r>
            <a:r>
              <a:rPr lang="en-US" dirty="0"/>
              <a:t>” are: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4B4C-0DDB-3DB5-39C9-3887087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3F582C-50B4-3B50-7B6B-4D91F3DED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73518"/>
              </p:ext>
            </p:extLst>
          </p:nvPr>
        </p:nvGraphicFramePr>
        <p:xfrm>
          <a:off x="900419" y="2582192"/>
          <a:ext cx="1056572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420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4038325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4983982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page_fault_handler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Functions definitions </a:t>
                      </a:r>
                      <a:r>
                        <a:rPr lang="en-US" b="1" u="sng" dirty="0">
                          <a:solidFill>
                            <a:srgbClr val="C00000"/>
                          </a:solidFill>
                        </a:rPr>
                        <a:t>TO DO </a:t>
                      </a:r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in: kern/trap/</a:t>
                      </a:r>
                      <a:r>
                        <a:rPr lang="en-US" b="1" u="none" dirty="0" err="1">
                          <a:solidFill>
                            <a:srgbClr val="C00000"/>
                          </a:solidFill>
                        </a:rPr>
                        <a:t>fault_handler.c</a:t>
                      </a:r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880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651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B4CD-FA65-7FC5-E1E6-C7593B7A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Fault: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is an exception thrown by the processor (MMU) to indicate that:</a:t>
            </a:r>
          </a:p>
          <a:p>
            <a:pPr marL="74295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page table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is not exist in the main memory (i.e. new table). (see the following figure) </a:t>
            </a:r>
            <a:r>
              <a:rPr lang="en-US" sz="16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page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can’t be accessed due to either it’s not present in the main memory</a:t>
            </a:r>
            <a:endParaRPr lang="en-US" sz="1600" b="1" u="sng" dirty="0">
              <a:solidFill>
                <a:srgbClr val="FF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4B4C-0DDB-3DB5-39C9-3887087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9A7B34-3433-CCE1-F69A-F0F604B423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274" y="2932761"/>
            <a:ext cx="8641317" cy="314755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424691B-3124-09B2-BB04-86C39F39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MS3: Page Fault Handler: </a:t>
            </a:r>
            <a:r>
              <a:rPr lang="en-US" sz="4800" b="1" dirty="0"/>
              <a:t>Introduction</a:t>
            </a:r>
            <a:endParaRPr lang="en-AE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F90A49B-7A0E-72FE-33E8-BF88906E7A38}"/>
              </a:ext>
            </a:extLst>
          </p:cNvPr>
          <p:cNvGrpSpPr/>
          <p:nvPr/>
        </p:nvGrpSpPr>
        <p:grpSpPr>
          <a:xfrm>
            <a:off x="5194798" y="2837468"/>
            <a:ext cx="5457793" cy="3338140"/>
            <a:chOff x="5194798" y="2837468"/>
            <a:chExt cx="5457793" cy="33381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6E6590E-7187-ED09-82E3-1FC7B12B9967}"/>
                </a:ext>
              </a:extLst>
            </p:cNvPr>
            <p:cNvSpPr/>
            <p:nvPr/>
          </p:nvSpPr>
          <p:spPr>
            <a:xfrm>
              <a:off x="5844619" y="2837468"/>
              <a:ext cx="4807972" cy="3242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2A0E95-B8C1-118D-E20B-7F4F59A53BBE}"/>
                </a:ext>
              </a:extLst>
            </p:cNvPr>
            <p:cNvSpPr/>
            <p:nvPr/>
          </p:nvSpPr>
          <p:spPr>
            <a:xfrm>
              <a:off x="5194798" y="5344452"/>
              <a:ext cx="931682" cy="831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</p:grpSp>
    </p:spTree>
    <p:extLst>
      <p:ext uri="{BB962C8B-B14F-4D97-AF65-F5344CB8AC3E}">
        <p14:creationId xmlns:p14="http://schemas.microsoft.com/office/powerpoint/2010/main" val="86048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F9BD9-B802-0ECE-C79F-6A587F48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CA8BA4-172A-5AB7-3021-A48AD3A84BD3}"/>
              </a:ext>
            </a:extLst>
          </p:cNvPr>
          <p:cNvSpPr txBox="1"/>
          <p:nvPr/>
        </p:nvSpPr>
        <p:spPr>
          <a:xfrm>
            <a:off x="447932" y="2818377"/>
            <a:ext cx="5723838" cy="34292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1" algn="just" rtl="0">
              <a:spcBef>
                <a:spcPts val="0"/>
              </a:spcBef>
              <a:spcAft>
                <a:spcPts val="1000"/>
              </a:spcAft>
            </a:pP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If the size of the page working set &lt; </a:t>
            </a:r>
            <a:r>
              <a:rPr lang="en-US" sz="15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its max size, 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then do (refer to </a:t>
            </a:r>
            <a:r>
              <a:rPr lang="en-US" sz="1500" b="1" i="1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Appendix I</a:t>
            </a:r>
            <a:r>
              <a:rPr lang="en-US" sz="15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and </a:t>
            </a:r>
            <a:r>
              <a:rPr lang="en-US" sz="1500" b="1" i="1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Appendix II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US" sz="15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marR="0" algn="just" rtl="0">
              <a:spcBef>
                <a:spcPts val="0"/>
              </a:spcBef>
              <a:spcAft>
                <a:spcPts val="1000"/>
              </a:spcAft>
            </a:pPr>
            <a:r>
              <a:rPr lang="en-US" sz="15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Scenario 1: Placement</a:t>
            </a:r>
            <a:endParaRPr lang="en-US" sz="1500" dirty="0">
              <a:effectLst/>
              <a:highlight>
                <a:srgbClr val="FFFF00"/>
              </a:highlight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Allocate space for the faulted page</a:t>
            </a:r>
            <a:endParaRPr lang="en-US" sz="15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ead the faulted page from page file to memory</a:t>
            </a:r>
            <a:endParaRPr lang="en-US" sz="15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If the page </a:t>
            </a:r>
            <a:r>
              <a:rPr lang="en-US" sz="15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does not exist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on page file, then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If it is a </a:t>
            </a:r>
            <a:r>
              <a:rPr lang="en-US" sz="15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stack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or a</a:t>
            </a:r>
            <a:r>
              <a:rPr lang="en-US" sz="15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heap 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page, then, it’s OK.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5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Else, a </a:t>
            </a:r>
            <a:r>
              <a:rPr lang="en-US" sz="15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panic</a:t>
            </a:r>
            <a:r>
              <a:rPr lang="en-US" sz="15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with an error message shall be output to show </a:t>
            </a:r>
            <a:r>
              <a:rPr lang="en-US" sz="15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ILLEGAL MEMORY ACCESS </a:t>
            </a:r>
            <a:r>
              <a:rPr lang="en-US" sz="15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the given fault virtual address.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Reflect the changes in the page working set</a:t>
            </a:r>
            <a:endParaRPr lang="en-US" sz="15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51FD50-F498-724C-8F22-8226B759BC0D}"/>
              </a:ext>
            </a:extLst>
          </p:cNvPr>
          <p:cNvSpPr txBox="1"/>
          <p:nvPr/>
        </p:nvSpPr>
        <p:spPr>
          <a:xfrm>
            <a:off x="6237052" y="2831654"/>
            <a:ext cx="5403962" cy="30675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marR="0" algn="just" rtl="0">
              <a:spcBef>
                <a:spcPts val="0"/>
              </a:spcBef>
              <a:spcAft>
                <a:spcPts val="1000"/>
              </a:spcAft>
            </a:pPr>
            <a:r>
              <a:rPr lang="en-US" sz="15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Scenario 2: Replacement</a:t>
            </a:r>
            <a:endParaRPr lang="en-US" sz="1500" dirty="0">
              <a:effectLst/>
              <a:highlight>
                <a:srgbClr val="FFFF00"/>
              </a:highlight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Implement the </a:t>
            </a:r>
            <a:r>
              <a:rPr lang="en-US" sz="15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clock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algorithm to find victim virtual address from page working set to replace.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If the victim page is </a:t>
            </a:r>
            <a:r>
              <a:rPr lang="en-US" sz="15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not modified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then:</a:t>
            </a:r>
            <a:endParaRPr lang="en-US" sz="15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5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Just remove 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</a:t>
            </a:r>
            <a:endParaRPr lang="en-US" sz="15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Else</a:t>
            </a:r>
            <a:endParaRPr lang="en-US" sz="15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5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</a:t>
            </a:r>
            <a:r>
              <a:rPr lang="en-US" sz="15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pdate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its page in page file</a:t>
            </a:r>
            <a:endParaRPr lang="en-US" sz="15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5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hen, remove it</a:t>
            </a:r>
            <a:endParaRPr lang="en-US" sz="15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rtl="0">
              <a:spcBef>
                <a:spcPts val="1200"/>
              </a:spcBef>
              <a:spcAft>
                <a:spcPts val="1000"/>
              </a:spcAft>
              <a:buFont typeface="+mj-lt"/>
              <a:buAutoNum type="arabicPeriod" startAt="3"/>
            </a:pP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Reflect the changes in the page working set</a:t>
            </a:r>
            <a:endParaRPr lang="en-US" sz="15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1000"/>
              </a:spcAft>
              <a:buFont typeface="+mj-lt"/>
              <a:buAutoNum type="arabicPeriod" startAt="3"/>
            </a:pPr>
            <a:r>
              <a:rPr lang="en-US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Apply </a:t>
            </a:r>
            <a:r>
              <a:rPr lang="en-US" sz="15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Placement</a:t>
            </a:r>
            <a:r>
              <a:rPr lang="en-US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steps </a:t>
            </a:r>
            <a:r>
              <a:rPr lang="en-US" sz="15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tp</a:t>
            </a:r>
            <a:r>
              <a:rPr lang="en-US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place the faulted page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E983CA3-43AE-9D64-77FD-D9765DF7BEC6}"/>
              </a:ext>
            </a:extLst>
          </p:cNvPr>
          <p:cNvSpPr/>
          <p:nvPr/>
        </p:nvSpPr>
        <p:spPr>
          <a:xfrm>
            <a:off x="1602557" y="6284299"/>
            <a:ext cx="9313682" cy="58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NOTE: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Check MS3 appendices to handle either the working set or the </a:t>
            </a:r>
            <a:br>
              <a:rPr lang="en-US" sz="2000" dirty="0"/>
            </a:br>
            <a:r>
              <a:rPr lang="en-US" sz="2000" dirty="0"/>
              <a:t>page file using some ready-made functions.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9ABF5-E72E-C7C0-C5FF-F95761EE5647}"/>
              </a:ext>
            </a:extLst>
          </p:cNvPr>
          <p:cNvSpPr txBox="1"/>
          <p:nvPr/>
        </p:nvSpPr>
        <p:spPr>
          <a:xfrm>
            <a:off x="361741" y="658532"/>
            <a:ext cx="1127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solidFill>
                  <a:srgbClr val="535353"/>
                </a:solidFill>
              </a:rPr>
              <a:t>Function Declaration: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page_fault_handler</a:t>
            </a:r>
            <a:r>
              <a:rPr lang="en-US" sz="1800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37CD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struct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Env </a:t>
            </a:r>
            <a:r>
              <a:rPr lang="en-US" sz="1800" b="1" dirty="0">
                <a:solidFill>
                  <a:srgbClr val="A36622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*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curenv</a:t>
            </a:r>
            <a:r>
              <a:rPr lang="en-US" sz="1800" b="1" dirty="0">
                <a:solidFill>
                  <a:srgbClr val="A36622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535353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uint32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fault_va</a:t>
            </a:r>
            <a:r>
              <a:rPr lang="en-US" sz="1800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9DD7F9-4875-D77E-5D5C-F720D176B959}"/>
              </a:ext>
            </a:extLst>
          </p:cNvPr>
          <p:cNvSpPr txBox="1"/>
          <p:nvPr/>
        </p:nvSpPr>
        <p:spPr>
          <a:xfrm>
            <a:off x="361741" y="1097391"/>
            <a:ext cx="277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solidFill>
                  <a:srgbClr val="535353"/>
                </a:solidFill>
              </a:rPr>
              <a:t>Function Role: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8290000-3618-7243-BF31-789CC544C7A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051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440" indent="-514080">
              <a:tabLst>
                <a:tab pos="0" algn="l"/>
              </a:tabLst>
            </a:pPr>
            <a:r>
              <a:rPr lang="en-US" dirty="0"/>
              <a:t>MS3: Page Fault Handler: </a:t>
            </a:r>
            <a:r>
              <a:rPr lang="en-US" b="1" dirty="0"/>
              <a:t>Required Function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43CA4D-D94B-B82E-142E-0873697DC3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464" t="42474" r="67990" b="30172"/>
          <a:stretch/>
        </p:blipFill>
        <p:spPr>
          <a:xfrm>
            <a:off x="2348318" y="1074110"/>
            <a:ext cx="1856038" cy="17259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4554B9-FD75-C5ED-7A74-4629DC47EA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320" t="42750" r="51366" b="30584"/>
          <a:stretch/>
        </p:blipFill>
        <p:spPr>
          <a:xfrm>
            <a:off x="7965655" y="1097391"/>
            <a:ext cx="1851864" cy="170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3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E3D7-19F9-D2BD-4D6B-8C71A20B2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 Test each function in MS3 </a:t>
            </a:r>
            <a:r>
              <a:rPr lang="en-US" sz="1600" dirty="0">
                <a:solidFill>
                  <a:srgbClr val="C00000"/>
                </a:solidFill>
              </a:rPr>
              <a:t>independently in a </a:t>
            </a:r>
            <a:r>
              <a:rPr lang="en-US" sz="1600" b="1" dirty="0">
                <a:solidFill>
                  <a:srgbClr val="C00000"/>
                </a:solidFill>
              </a:rPr>
              <a:t>FRESH SEPARATE RUN</a:t>
            </a:r>
            <a:endParaRPr lang="en-US" sz="1600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 The time limit of each individual test: </a:t>
            </a:r>
            <a:r>
              <a:rPr lang="en-US" sz="1600" b="1" dirty="0">
                <a:solidFill>
                  <a:srgbClr val="C00000"/>
                </a:solidFill>
              </a:rPr>
              <a:t>max of 15 sec / each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 All below tests are used to validate the </a:t>
            </a:r>
            <a:r>
              <a:rPr lang="en-US" sz="1600" b="1" dirty="0" err="1">
                <a:solidFill>
                  <a:srgbClr val="C00000"/>
                </a:solidFill>
              </a:rPr>
              <a:t>page_fault_handler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dirty="0"/>
              <a:t>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996559-E935-52B8-4163-79DC2E34A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482009"/>
              </p:ext>
            </p:extLst>
          </p:nvPr>
        </p:nvGraphicFramePr>
        <p:xfrm>
          <a:off x="1033505" y="2879033"/>
          <a:ext cx="10178978" cy="3342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537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6608095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2725346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554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840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tst_placement.c</a:t>
                      </a:r>
                      <a:r>
                        <a:rPr lang="fr-FR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fr-FR" sz="1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tpp</a:t>
                      </a:r>
                      <a:r>
                        <a:rPr lang="fr-FR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 </a:t>
                      </a:r>
                      <a:r>
                        <a:rPr lang="fr-F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page </a:t>
                      </a:r>
                      <a:r>
                        <a:rPr lang="fr-FR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faults</a:t>
                      </a:r>
                      <a:r>
                        <a:rPr lang="fr-F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 stack + page placement</a:t>
                      </a:r>
                      <a:r>
                        <a:rPr lang="fr-FR" sz="1600" dirty="0"/>
                        <a:t> 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</a:t>
                      </a:r>
                      <a:r>
                        <a:rPr lang="en-US" sz="1600" u="none" dirty="0" err="1"/>
                        <a:t>tpp</a:t>
                      </a:r>
                      <a:r>
                        <a:rPr lang="en-US" sz="1600" u="none" dirty="0"/>
                        <a:t>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80396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tst_invalid_access.c</a:t>
                      </a: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tia</a:t>
                      </a: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handling illegal memory access</a:t>
                      </a:r>
                      <a:r>
                        <a:rPr lang="en-US" sz="1600" dirty="0"/>
                        <a:t> for a page not belong to neither the stack nor the heap. (your panic of “ILLEGAL MEM ACCESS” should appear here. No success message in this test)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</a:t>
                      </a:r>
                      <a:r>
                        <a:rPr lang="en-US" sz="1600" u="none" dirty="0" err="1"/>
                        <a:t>tia</a:t>
                      </a:r>
                      <a:r>
                        <a:rPr lang="en-US" sz="1600" u="none" dirty="0"/>
                        <a:t>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974031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tst_page_replacement_alloc.c</a:t>
                      </a: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(tpr1):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allocation in memory and page file after page replacement.</a:t>
                      </a:r>
                      <a:r>
                        <a:rPr lang="en-US" sz="1600" dirty="0"/>
                        <a:t> 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tpr1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458353"/>
                  </a:ext>
                </a:extLst>
              </a:tr>
              <a:tr h="61123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tst_page_replacement_stack.c</a:t>
                      </a: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(tpr2):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page replacement of stack (creating, modifying and reading them)</a:t>
                      </a:r>
                      <a:r>
                        <a:rPr lang="en-US" sz="1600" dirty="0"/>
                        <a:t> </a:t>
                      </a:r>
                      <a:endParaRPr lang="en-US" sz="1600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tpr2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038058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tst_page_replacement_mod_clock.c</a:t>
                      </a: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tclock</a:t>
                      </a: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page replacement by </a:t>
                      </a:r>
                      <a:r>
                        <a:rPr lang="en-US" sz="16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CLOCK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</a:t>
                      </a:r>
                      <a:r>
                        <a:rPr lang="en-US" sz="1600" dirty="0"/>
                        <a:t> </a:t>
                      </a:r>
                      <a:endParaRPr lang="en-US" sz="1600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</a:t>
                      </a:r>
                      <a:r>
                        <a:rPr lang="en-US" sz="1600" u="none" dirty="0" err="1"/>
                        <a:t>tclock</a:t>
                      </a:r>
                      <a:r>
                        <a:rPr lang="en-US" sz="1600" u="none" dirty="0"/>
                        <a:t>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010373"/>
                  </a:ext>
                </a:extLst>
              </a:tr>
            </a:tbl>
          </a:graphicData>
        </a:graphic>
      </p:graphicFrame>
      <p:sp>
        <p:nvSpPr>
          <p:cNvPr id="10" name="Title 8">
            <a:extLst>
              <a:ext uri="{FF2B5EF4-FFF2-40B4-BE49-F238E27FC236}">
                <a16:creationId xmlns:a16="http://schemas.microsoft.com/office/drawing/2014/main" id="{A0846E03-0007-D195-F37C-988DBDB9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z="4800" dirty="0"/>
              <a:t>MS3: Page Fault Handler: </a:t>
            </a:r>
            <a:r>
              <a:rPr lang="en-US" sz="4800" b="1" dirty="0"/>
              <a:t>Testing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67290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893" y="1781906"/>
            <a:ext cx="8803179" cy="472566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/>
              <a:t>Logistics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/>
              <a:t>MS3 Quick Guide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/>
              <a:t>MS3 Objective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0- </a:t>
            </a:r>
            <a:r>
              <a:rPr lang="en-US" dirty="0"/>
              <a:t>Load and run multiple user programs</a:t>
            </a:r>
            <a:r>
              <a:rPr lang="en-US" b="1" dirty="0"/>
              <a:t> (</a:t>
            </a:r>
            <a:r>
              <a:rPr lang="en-US" sz="1800" b="1" i="1" dirty="0"/>
              <a:t>ALREADY </a:t>
            </a:r>
            <a:r>
              <a:rPr lang="en-US" sz="1800" b="1" i="1" dirty="0">
                <a:solidFill>
                  <a:srgbClr val="00B050"/>
                </a:solidFill>
              </a:rPr>
              <a:t>DONE </a:t>
            </a:r>
            <a:r>
              <a:rPr lang="en-US" sz="1800" b="1" i="1" dirty="0">
                <a:solidFill>
                  <a:schemeClr val="tx1"/>
                </a:solidFill>
              </a:rPr>
              <a:t>&amp; Explained ONLY</a:t>
            </a:r>
            <a:r>
              <a:rPr lang="en-US" b="1" dirty="0"/>
              <a:t>) </a:t>
            </a:r>
            <a:endParaRPr lang="fr-FR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1- Page </a:t>
            </a:r>
            <a:r>
              <a:rPr lang="fr-FR" dirty="0" err="1"/>
              <a:t>fault</a:t>
            </a:r>
            <a:r>
              <a:rPr lang="fr-FR" dirty="0"/>
              <a:t> Handler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2- User </a:t>
            </a:r>
            <a:r>
              <a:rPr lang="fr-FR" dirty="0" err="1"/>
              <a:t>heap</a:t>
            </a:r>
            <a:endParaRPr lang="fr-FR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3- </a:t>
            </a:r>
            <a:r>
              <a:rPr lang="en-US" dirty="0"/>
              <a:t>Shared Variables 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4- </a:t>
            </a:r>
            <a:r>
              <a:rPr lang="fr-FR" dirty="0" err="1"/>
              <a:t>Semaphores</a:t>
            </a:r>
            <a:endParaRPr lang="fr-FR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Whole</a:t>
            </a:r>
            <a:r>
              <a:rPr lang="fr-FR" dirty="0"/>
              <a:t> Project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FOS BONUS</a:t>
            </a:r>
            <a:endParaRPr lang="en-US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B76B6-54AF-17F9-D86C-CACEE469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98560B-7E2A-536B-72B3-B076A0E9C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444" y="0"/>
            <a:ext cx="851555" cy="85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0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893" y="1781906"/>
            <a:ext cx="8803179" cy="472566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MS3 Quick Guide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MS3 Objective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0-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Load and run multiple user programs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sz="1800" b="1" i="1" dirty="0">
                <a:solidFill>
                  <a:schemeClr val="bg1">
                    <a:lumMod val="65000"/>
                  </a:schemeClr>
                </a:solidFill>
              </a:rPr>
              <a:t>ALREADY DONE &amp; Explained ONLY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fr-FR" dirty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1- Page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fault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Handler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FF0000"/>
                </a:solidFill>
              </a:rPr>
              <a:t>MS3: 2- User </a:t>
            </a:r>
            <a:r>
              <a:rPr lang="fr-FR" dirty="0" err="1">
                <a:solidFill>
                  <a:srgbClr val="FF0000"/>
                </a:solidFill>
              </a:rPr>
              <a:t>heap</a:t>
            </a:r>
            <a:endParaRPr lang="fr-FR" dirty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3- </a:t>
            </a:r>
            <a:r>
              <a:rPr lang="en-US" dirty="0"/>
              <a:t>Shared Variables 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4- </a:t>
            </a:r>
            <a:r>
              <a:rPr lang="fr-FR" dirty="0" err="1"/>
              <a:t>Semaphores</a:t>
            </a:r>
            <a:endParaRPr lang="fr-FR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Whole</a:t>
            </a:r>
            <a:r>
              <a:rPr lang="fr-FR" dirty="0"/>
              <a:t> Project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FOS BONUS</a:t>
            </a:r>
            <a:endParaRPr lang="en-US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B76B6-54AF-17F9-D86C-CACEE469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 descr="A picture containing device&#10;&#10;Description automatically generated">
            <a:extLst>
              <a:ext uri="{FF2B5EF4-FFF2-40B4-BE49-F238E27FC236}">
                <a16:creationId xmlns:a16="http://schemas.microsoft.com/office/drawing/2014/main" id="{5037C27A-2432-24FE-AF0E-B6597D629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64" y="0"/>
            <a:ext cx="1102936" cy="110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50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8E9F-7477-40C4-8B93-7CEFF71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/>
          <a:lstStyle/>
          <a:p>
            <a:pPr marL="514440" indent="-514080">
              <a:tabLst>
                <a:tab pos="0" algn="l"/>
              </a:tabLst>
            </a:pPr>
            <a:r>
              <a:rPr lang="en-US" sz="4800" dirty="0"/>
              <a:t>MS3: USER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B4CD-FA65-7FC5-E1E6-C7593B7A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functions required by MS3 to handle “</a:t>
            </a:r>
            <a:r>
              <a:rPr lang="en-US" sz="2000" b="1" dirty="0"/>
              <a:t>User Heap</a:t>
            </a:r>
            <a:r>
              <a:rPr lang="en-US" dirty="0"/>
              <a:t>” are: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4B4C-0DDB-3DB5-39C9-3887087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3F582C-50B4-3B50-7B6B-4D91F3DED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076288"/>
              </p:ext>
            </p:extLst>
          </p:nvPr>
        </p:nvGraphicFramePr>
        <p:xfrm>
          <a:off x="728620" y="2652625"/>
          <a:ext cx="1056572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472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5596932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4431323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initialize_dyn_block_system (User side)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All essential declarations in: </a:t>
                      </a:r>
                      <a:r>
                        <a:rPr lang="en-US" u="none" dirty="0" err="1"/>
                        <a:t>inc</a:t>
                      </a:r>
                      <a:r>
                        <a:rPr lang="en-US" u="none" dirty="0"/>
                        <a:t>/</a:t>
                      </a:r>
                      <a:r>
                        <a:rPr lang="en-US" u="none" dirty="0" err="1"/>
                        <a:t>uheap.h</a:t>
                      </a:r>
                      <a:endParaRPr lang="en-US" u="none" dirty="0"/>
                    </a:p>
                    <a:p>
                      <a:pPr algn="ctr"/>
                      <a:endParaRPr lang="en-US" u="none" dirty="0"/>
                    </a:p>
                    <a:p>
                      <a:pPr algn="ctr"/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Functions definitions </a:t>
                      </a:r>
                      <a:r>
                        <a:rPr lang="en-US" b="1" u="sng" dirty="0">
                          <a:solidFill>
                            <a:srgbClr val="C00000"/>
                          </a:solidFill>
                        </a:rPr>
                        <a:t>TO DO </a:t>
                      </a:r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in: lib/</a:t>
                      </a:r>
                      <a:r>
                        <a:rPr lang="en-US" b="1" u="none" dirty="0" err="1">
                          <a:solidFill>
                            <a:srgbClr val="C00000"/>
                          </a:solidFill>
                        </a:rPr>
                        <a:t>uheap.c</a:t>
                      </a:r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88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malloc [Using First Fit] (User side)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36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free (User side)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148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free_user_mem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(Kernel side)</a:t>
                      </a:r>
                      <a:endParaRPr lang="en-US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Kern/mem/</a:t>
                      </a:r>
                      <a:r>
                        <a:rPr lang="en-US" b="1" u="none" dirty="0" err="1">
                          <a:solidFill>
                            <a:srgbClr val="C00000"/>
                          </a:solidFill>
                        </a:rPr>
                        <a:t>chunk_operations.c</a:t>
                      </a:r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58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04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TextShape 2"/>
          <p:cNvSpPr txBox="1"/>
          <p:nvPr/>
        </p:nvSpPr>
        <p:spPr>
          <a:xfrm>
            <a:off x="1016559" y="1737360"/>
            <a:ext cx="10550129" cy="4160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300" b="1" spc="-1" dirty="0">
                <a:solidFill>
                  <a:srgbClr val="000000"/>
                </a:solidFill>
                <a:latin typeface="Calibri"/>
              </a:rPr>
              <a:t>Before we start!</a:t>
            </a:r>
            <a:endParaRPr lang="en-US" sz="2300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300" spc="-1" dirty="0">
                <a:solidFill>
                  <a:srgbClr val="000000"/>
                </a:solidFill>
                <a:latin typeface="Calibri"/>
              </a:rPr>
              <a:t>Program runs in user mode (less privileges)</a:t>
            </a:r>
          </a:p>
          <a:p>
            <a:pPr marL="743040" lvl="1" indent="-28548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300" spc="-1" dirty="0">
                <a:solidFill>
                  <a:srgbClr val="000000"/>
                </a:solidFill>
                <a:latin typeface="Calibri"/>
              </a:rPr>
              <a:t>It requires functions from the kernel</a:t>
            </a:r>
          </a:p>
          <a:p>
            <a:pPr marL="743040" lvl="1" indent="-28548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300" spc="-1" dirty="0">
                <a:solidFill>
                  <a:srgbClr val="000000"/>
                </a:solidFill>
                <a:latin typeface="Calibri"/>
              </a:rPr>
              <a:t>So, need to switch to kernel mode, call the function, then return to user mode</a:t>
            </a:r>
          </a:p>
          <a:p>
            <a:pPr marL="743040" lvl="1" indent="-28548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300" spc="-1" dirty="0">
                <a:solidFill>
                  <a:srgbClr val="000000"/>
                </a:solidFill>
                <a:latin typeface="Calibri"/>
              </a:rPr>
              <a:t>SYSTEM CALLS (S/W interrupts) do this job!</a:t>
            </a:r>
          </a:p>
        </p:txBody>
      </p:sp>
      <p:sp>
        <p:nvSpPr>
          <p:cNvPr id="652" name="CustomShape 3"/>
          <p:cNvSpPr/>
          <p:nvPr/>
        </p:nvSpPr>
        <p:spPr>
          <a:xfrm>
            <a:off x="152400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53" name="Picture 30"/>
          <p:cNvPicPr/>
          <p:nvPr/>
        </p:nvPicPr>
        <p:blipFill>
          <a:blip r:embed="rId2"/>
          <a:stretch/>
        </p:blipFill>
        <p:spPr>
          <a:xfrm>
            <a:off x="1776180" y="4036667"/>
            <a:ext cx="8243640" cy="2605680"/>
          </a:xfrm>
          <a:prstGeom prst="rect">
            <a:avLst/>
          </a:prstGeom>
          <a:ln w="9360">
            <a:noFill/>
          </a:ln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10B922B-6143-F968-9DB1-B6862519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+mj-lt"/>
              </a:rPr>
              <a:t>MS3: USER HEAP: </a:t>
            </a:r>
            <a:r>
              <a:rPr lang="en-US" sz="4800" b="1" dirty="0">
                <a:latin typeface="+mj-lt"/>
              </a:rPr>
              <a:t>Introduction</a:t>
            </a:r>
            <a:endParaRPr lang="en-A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FA6F5-E207-D2BC-F3E8-E6F36762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TextShape 2"/>
          <p:cNvSpPr txBox="1"/>
          <p:nvPr/>
        </p:nvSpPr>
        <p:spPr>
          <a:xfrm>
            <a:off x="763675" y="1924072"/>
            <a:ext cx="11354637" cy="2157883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In MS1, </a:t>
            </a:r>
            <a:r>
              <a:rPr lang="en-US" sz="2400" b="1" dirty="0">
                <a:solidFill>
                  <a:srgbClr val="FF0000"/>
                </a:solidFill>
              </a:rPr>
              <a:t>we didn’t have dynamic allocation</a:t>
            </a:r>
            <a:r>
              <a:rPr lang="en-US" sz="2400" dirty="0"/>
              <a:t>. So, we created </a:t>
            </a:r>
            <a:r>
              <a:rPr lang="en-US" sz="2400" b="1" dirty="0" err="1"/>
              <a:t>MemBlockNodes</a:t>
            </a:r>
            <a:r>
              <a:rPr lang="en-US" sz="2400" b="1" dirty="0"/>
              <a:t> </a:t>
            </a:r>
            <a:r>
              <a:rPr lang="en-US" sz="2400" dirty="0"/>
              <a:t>statically with a </a:t>
            </a:r>
            <a:r>
              <a:rPr lang="en-US" sz="2400" b="1" dirty="0">
                <a:solidFill>
                  <a:srgbClr val="FF0000"/>
                </a:solidFill>
              </a:rPr>
              <a:t>constant size</a:t>
            </a:r>
            <a:r>
              <a:rPr lang="en-US" sz="2400" dirty="0"/>
              <a:t>.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In MS2, we create this list for the kheap dynamically.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Now, we have a </a:t>
            </a:r>
            <a:r>
              <a:rPr lang="en-US" sz="2400" b="1" dirty="0">
                <a:solidFill>
                  <a:srgbClr val="00B050"/>
                </a:solidFill>
              </a:rPr>
              <a:t>user heap </a:t>
            </a:r>
            <a:r>
              <a:rPr lang="en-US" sz="2400" dirty="0"/>
              <a:t>which can be utilized </a:t>
            </a:r>
            <a:r>
              <a:rPr lang="en-US" sz="2400" b="1" dirty="0">
                <a:solidFill>
                  <a:srgbClr val="00B050"/>
                </a:solidFill>
              </a:rPr>
              <a:t>to allocate array of </a:t>
            </a:r>
            <a:r>
              <a:rPr lang="en-US" sz="2400" b="1" dirty="0" err="1">
                <a:solidFill>
                  <a:srgbClr val="00B050"/>
                </a:solidFill>
              </a:rPr>
              <a:t>MemBlockNodes</a:t>
            </a:r>
            <a:r>
              <a:rPr lang="en-US" sz="2400" b="1" dirty="0">
                <a:solidFill>
                  <a:srgbClr val="00B050"/>
                </a:solidFill>
              </a:rPr>
              <a:t> in the memory dynamically</a:t>
            </a:r>
            <a:r>
              <a:rPr lang="en-US" sz="2400" dirty="0"/>
              <a:t>.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51CBB8B1-62D5-D0D0-27D8-78F16FC49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841047"/>
              </p:ext>
            </p:extLst>
          </p:nvPr>
        </p:nvGraphicFramePr>
        <p:xfrm>
          <a:off x="3560709" y="4752266"/>
          <a:ext cx="5230728" cy="5665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1788">
                  <a:extLst>
                    <a:ext uri="{9D8B030D-6E8A-4147-A177-3AD203B41FA5}">
                      <a16:colId xmlns:a16="http://schemas.microsoft.com/office/drawing/2014/main" val="391016264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954727830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334264033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1073399711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321692012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1916575529"/>
                    </a:ext>
                  </a:extLst>
                </a:gridCol>
              </a:tblGrid>
              <a:tr h="5665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915811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6A8FA27A-F350-BACF-F037-14CD9B2630C2}"/>
              </a:ext>
            </a:extLst>
          </p:cNvPr>
          <p:cNvSpPr/>
          <p:nvPr/>
        </p:nvSpPr>
        <p:spPr>
          <a:xfrm>
            <a:off x="4334432" y="4896762"/>
            <a:ext cx="251209" cy="1607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C595EF8-7F52-4476-012D-7673418B1107}"/>
              </a:ext>
            </a:extLst>
          </p:cNvPr>
          <p:cNvSpPr/>
          <p:nvPr/>
        </p:nvSpPr>
        <p:spPr>
          <a:xfrm>
            <a:off x="5196358" y="4902990"/>
            <a:ext cx="251209" cy="1607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0730112-DCAF-41E4-A895-BF05656DAC06}"/>
              </a:ext>
            </a:extLst>
          </p:cNvPr>
          <p:cNvSpPr/>
          <p:nvPr/>
        </p:nvSpPr>
        <p:spPr>
          <a:xfrm>
            <a:off x="6050468" y="4894850"/>
            <a:ext cx="251209" cy="1607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096E4BE-0817-09A0-6551-317D56330391}"/>
              </a:ext>
            </a:extLst>
          </p:cNvPr>
          <p:cNvSpPr/>
          <p:nvPr/>
        </p:nvSpPr>
        <p:spPr>
          <a:xfrm>
            <a:off x="7839968" y="4894849"/>
            <a:ext cx="251209" cy="1607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6C97C6B-B625-D2B7-37CF-7D6B648E16C0}"/>
              </a:ext>
            </a:extLst>
          </p:cNvPr>
          <p:cNvSpPr/>
          <p:nvPr/>
        </p:nvSpPr>
        <p:spPr>
          <a:xfrm>
            <a:off x="8665831" y="4902990"/>
            <a:ext cx="251209" cy="1607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3A90FD4F-2EB8-C0BE-116C-FB4A3D0B3839}"/>
              </a:ext>
            </a:extLst>
          </p:cNvPr>
          <p:cNvSpPr/>
          <p:nvPr/>
        </p:nvSpPr>
        <p:spPr>
          <a:xfrm>
            <a:off x="4322153" y="5045576"/>
            <a:ext cx="271304" cy="16077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5972E0BE-00C0-07A6-F7A4-4542A463F974}"/>
              </a:ext>
            </a:extLst>
          </p:cNvPr>
          <p:cNvSpPr/>
          <p:nvPr/>
        </p:nvSpPr>
        <p:spPr>
          <a:xfrm>
            <a:off x="5168111" y="5055622"/>
            <a:ext cx="271304" cy="16077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90AE52B4-5CAE-25BB-9808-987B9E9AD328}"/>
              </a:ext>
            </a:extLst>
          </p:cNvPr>
          <p:cNvSpPr/>
          <p:nvPr/>
        </p:nvSpPr>
        <p:spPr>
          <a:xfrm>
            <a:off x="6042316" y="5063763"/>
            <a:ext cx="271304" cy="16077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A4022DED-378C-C74C-753B-4997BC106CCC}"/>
              </a:ext>
            </a:extLst>
          </p:cNvPr>
          <p:cNvSpPr/>
          <p:nvPr/>
        </p:nvSpPr>
        <p:spPr>
          <a:xfrm>
            <a:off x="7811721" y="5055621"/>
            <a:ext cx="271304" cy="16077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164E2D19-EB57-03A8-2C7F-ED987B12A6CA}"/>
              </a:ext>
            </a:extLst>
          </p:cNvPr>
          <p:cNvSpPr/>
          <p:nvPr/>
        </p:nvSpPr>
        <p:spPr>
          <a:xfrm>
            <a:off x="8657679" y="5066626"/>
            <a:ext cx="271304" cy="16077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570346-94A1-9B7D-34F7-15B66C779C90}"/>
              </a:ext>
            </a:extLst>
          </p:cNvPr>
          <p:cNvSpPr txBox="1"/>
          <p:nvPr/>
        </p:nvSpPr>
        <p:spPr>
          <a:xfrm>
            <a:off x="2992955" y="5736640"/>
            <a:ext cx="2762054" cy="3077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AvailableMemBlocksList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80F81B27-0A54-C8B0-692F-4D67F7800A65}"/>
              </a:ext>
            </a:extLst>
          </p:cNvPr>
          <p:cNvCxnSpPr>
            <a:cxnSpLocks/>
            <a:endCxn id="2" idx="1"/>
          </p:cNvCxnSpPr>
          <p:nvPr/>
        </p:nvCxnSpPr>
        <p:spPr>
          <a:xfrm rot="16200000" flipV="1">
            <a:off x="3559707" y="5036531"/>
            <a:ext cx="593743" cy="591738"/>
          </a:xfrm>
          <a:prstGeom prst="curvedConnector4">
            <a:avLst>
              <a:gd name="adj1" fmla="val 26146"/>
              <a:gd name="adj2" fmla="val 13863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5472AC4-B10B-8E62-E3C8-9EF007413D90}"/>
              </a:ext>
            </a:extLst>
          </p:cNvPr>
          <p:cNvSpPr/>
          <p:nvPr/>
        </p:nvSpPr>
        <p:spPr>
          <a:xfrm>
            <a:off x="6919312" y="4902990"/>
            <a:ext cx="251209" cy="1607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B8D1843B-B486-4DCB-E468-3E9ACD998091}"/>
              </a:ext>
            </a:extLst>
          </p:cNvPr>
          <p:cNvSpPr/>
          <p:nvPr/>
        </p:nvSpPr>
        <p:spPr>
          <a:xfrm>
            <a:off x="6884483" y="5045576"/>
            <a:ext cx="271304" cy="16077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42980C-A267-2F69-EBF9-CEC14F897DB7}"/>
              </a:ext>
            </a:extLst>
          </p:cNvPr>
          <p:cNvSpPr txBox="1"/>
          <p:nvPr/>
        </p:nvSpPr>
        <p:spPr>
          <a:xfrm>
            <a:off x="1610266" y="4876463"/>
            <a:ext cx="22600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endParaRPr lang="en-AE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17606E-B5C6-C13F-1D4F-16AA367B63D6}"/>
              </a:ext>
            </a:extLst>
          </p:cNvPr>
          <p:cNvSpPr txBox="1"/>
          <p:nvPr/>
        </p:nvSpPr>
        <p:spPr>
          <a:xfrm>
            <a:off x="7359201" y="4426300"/>
            <a:ext cx="20468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53535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MAX_MEM_BLOCK_CNT</a:t>
            </a:r>
            <a:endParaRPr lang="en-AE" sz="1400" b="1" dirty="0"/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CB7AF3CC-FCEF-26F6-50DB-78AEFF38C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540319"/>
              </p:ext>
            </p:extLst>
          </p:nvPr>
        </p:nvGraphicFramePr>
        <p:xfrm>
          <a:off x="7830792" y="4764248"/>
          <a:ext cx="2615364" cy="5665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84409">
                  <a:extLst>
                    <a:ext uri="{9D8B030D-6E8A-4147-A177-3AD203B41FA5}">
                      <a16:colId xmlns:a16="http://schemas.microsoft.com/office/drawing/2014/main" val="1073399711"/>
                    </a:ext>
                  </a:extLst>
                </a:gridCol>
                <a:gridCol w="1030955">
                  <a:extLst>
                    <a:ext uri="{9D8B030D-6E8A-4147-A177-3AD203B41FA5}">
                      <a16:colId xmlns:a16="http://schemas.microsoft.com/office/drawing/2014/main" val="1916575529"/>
                    </a:ext>
                  </a:extLst>
                </a:gridCol>
              </a:tblGrid>
              <a:tr h="5665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UH Pages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025915811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FF723F31-BC2B-29A6-0D47-1FB470801E0E}"/>
              </a:ext>
            </a:extLst>
          </p:cNvPr>
          <p:cNvGrpSpPr/>
          <p:nvPr/>
        </p:nvGrpSpPr>
        <p:grpSpPr>
          <a:xfrm>
            <a:off x="9276057" y="4883987"/>
            <a:ext cx="271304" cy="324409"/>
            <a:chOff x="7953028" y="4283433"/>
            <a:chExt cx="271304" cy="324409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539EF17C-B18D-433B-8018-992F466C229F}"/>
                </a:ext>
              </a:extLst>
            </p:cNvPr>
            <p:cNvSpPr/>
            <p:nvPr/>
          </p:nvSpPr>
          <p:spPr>
            <a:xfrm>
              <a:off x="7961180" y="4283433"/>
              <a:ext cx="251209" cy="16077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Arrow: Left 21">
              <a:extLst>
                <a:ext uri="{FF2B5EF4-FFF2-40B4-BE49-F238E27FC236}">
                  <a16:creationId xmlns:a16="http://schemas.microsoft.com/office/drawing/2014/main" id="{18EFFA91-AA88-6385-FC84-7EDFAA2FBB34}"/>
                </a:ext>
              </a:extLst>
            </p:cNvPr>
            <p:cNvSpPr/>
            <p:nvPr/>
          </p:nvSpPr>
          <p:spPr>
            <a:xfrm>
              <a:off x="7953028" y="4447069"/>
              <a:ext cx="271304" cy="160773"/>
            </a:xfrm>
            <a:prstGeom prst="lef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F9057A-2A5F-9199-744C-DDC6D331D1DD}"/>
              </a:ext>
            </a:extLst>
          </p:cNvPr>
          <p:cNvGrpSpPr/>
          <p:nvPr/>
        </p:nvGrpSpPr>
        <p:grpSpPr>
          <a:xfrm>
            <a:off x="7748038" y="4872610"/>
            <a:ext cx="271304" cy="324409"/>
            <a:chOff x="7953028" y="4283433"/>
            <a:chExt cx="271304" cy="324409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5137BB0F-D0A4-3E0B-AF0B-6D58F33AF93B}"/>
                </a:ext>
              </a:extLst>
            </p:cNvPr>
            <p:cNvSpPr/>
            <p:nvPr/>
          </p:nvSpPr>
          <p:spPr>
            <a:xfrm>
              <a:off x="7961180" y="4283433"/>
              <a:ext cx="251209" cy="16077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Arrow: Left 24">
              <a:extLst>
                <a:ext uri="{FF2B5EF4-FFF2-40B4-BE49-F238E27FC236}">
                  <a16:creationId xmlns:a16="http://schemas.microsoft.com/office/drawing/2014/main" id="{DF77983B-EE63-FE13-FA01-8BC7765F751C}"/>
                </a:ext>
              </a:extLst>
            </p:cNvPr>
            <p:cNvSpPr/>
            <p:nvPr/>
          </p:nvSpPr>
          <p:spPr>
            <a:xfrm>
              <a:off x="7953028" y="4447069"/>
              <a:ext cx="271304" cy="160773"/>
            </a:xfrm>
            <a:prstGeom prst="lef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13B6C221-0208-C488-3AAA-C68F0CEA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23</a:t>
            </a:fld>
            <a:endParaRPr lang="en-US"/>
          </a:p>
        </p:txBody>
      </p:sp>
      <p:sp>
        <p:nvSpPr>
          <p:cNvPr id="27" name="TextShape 1">
            <a:extLst>
              <a:ext uri="{FF2B5EF4-FFF2-40B4-BE49-F238E27FC236}">
                <a16:creationId xmlns:a16="http://schemas.microsoft.com/office/drawing/2014/main" id="{1B4F3C65-9641-9995-CE53-F4040DB962DD}"/>
              </a:ext>
            </a:extLst>
          </p:cNvPr>
          <p:cNvSpPr txBox="1"/>
          <p:nvPr/>
        </p:nvSpPr>
        <p:spPr>
          <a:xfrm>
            <a:off x="763675" y="274680"/>
            <a:ext cx="10765306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sz="4000" dirty="0"/>
              <a:t>MS3: USER HEAP</a:t>
            </a:r>
          </a:p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		</a:t>
            </a:r>
            <a:r>
              <a:rPr lang="en-US" sz="3600" dirty="0"/>
              <a:t> Required Function 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1- </a:t>
            </a:r>
            <a:r>
              <a:rPr lang="en-US" sz="3600" spc="-1" dirty="0" err="1">
                <a:solidFill>
                  <a:srgbClr val="000000"/>
                </a:solidFill>
                <a:latin typeface="Calibri"/>
              </a:rPr>
              <a:t>initialize_dyn_block_system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058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07407E-6 L 0.13555 -4.07407E-6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5" grpId="0" animBg="1"/>
      <p:bldP spid="16" grpId="0" animBg="1"/>
      <p:bldP spid="17" grpId="0"/>
      <p:bldP spid="18" grpId="0"/>
      <p:bldP spid="18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1EF4E4E9-F81E-3763-D722-4854B4E20B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05" t="48510" r="36170" b="14185"/>
          <a:stretch/>
        </p:blipFill>
        <p:spPr>
          <a:xfrm>
            <a:off x="9027263" y="1758428"/>
            <a:ext cx="3018818" cy="3873885"/>
          </a:xfrm>
          <a:prstGeom prst="rect">
            <a:avLst/>
          </a:prstGeom>
        </p:spPr>
      </p:pic>
      <p:sp>
        <p:nvSpPr>
          <p:cNvPr id="656" name="TextShape 2"/>
          <p:cNvSpPr txBox="1"/>
          <p:nvPr/>
        </p:nvSpPr>
        <p:spPr>
          <a:xfrm>
            <a:off x="2" y="1620297"/>
            <a:ext cx="9260731" cy="4676808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sz="1800" dirty="0">
                <a:solidFill>
                  <a:srgbClr val="535353"/>
                </a:solidFill>
              </a:rPr>
              <a:t>Function Declaration: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void </a:t>
            </a:r>
            <a:r>
              <a:rPr lang="en-US" b="1" dirty="0"/>
              <a:t>initialize_dyn_block_system();</a:t>
            </a:r>
          </a:p>
          <a:p>
            <a:pPr lvl="1"/>
            <a:endParaRPr lang="en-US" b="1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1800" dirty="0">
                <a:solidFill>
                  <a:srgbClr val="535353"/>
                </a:solidFill>
              </a:rPr>
              <a:t>Function Role: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It initializes the dynamic blocking system by allocating </a:t>
            </a:r>
            <a:r>
              <a:rPr lang="en-US" sz="1700" b="1" dirty="0" err="1"/>
              <a:t>MemBlockNodes</a:t>
            </a:r>
            <a:r>
              <a:rPr lang="en-US" sz="1700" dirty="0"/>
              <a:t> array for </a:t>
            </a:r>
            <a:r>
              <a:rPr lang="en-US" sz="1700" b="1" dirty="0"/>
              <a:t>USER HEAP</a:t>
            </a:r>
            <a:r>
              <a:rPr lang="en-US" sz="1700" dirty="0"/>
              <a:t> </a:t>
            </a:r>
            <a:r>
              <a:rPr lang="en-US" sz="1700" b="1" dirty="0">
                <a:solidFill>
                  <a:srgbClr val="00B050"/>
                </a:solidFill>
              </a:rPr>
              <a:t>dynamically </a:t>
            </a:r>
            <a:r>
              <a:rPr lang="en-US" sz="1700" dirty="0"/>
              <a:t>as follows:</a:t>
            </a:r>
          </a:p>
          <a:p>
            <a:pPr marL="751396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Initialize two lists (</a:t>
            </a:r>
            <a:r>
              <a:rPr lang="en-US" sz="1700" b="1" dirty="0" err="1">
                <a:solidFill>
                  <a:srgbClr val="FF0000"/>
                </a:solidFill>
              </a:rPr>
              <a:t>AllocMemBlocksList</a:t>
            </a:r>
            <a:r>
              <a:rPr lang="en-US" sz="1700" dirty="0"/>
              <a:t> &amp; </a:t>
            </a:r>
            <a:r>
              <a:rPr lang="en-US" sz="1700" b="1" dirty="0" err="1">
                <a:solidFill>
                  <a:srgbClr val="31E923"/>
                </a:solidFill>
              </a:rPr>
              <a:t>FreeMemBlocksList</a:t>
            </a:r>
            <a:r>
              <a:rPr lang="en-US" sz="1700" dirty="0"/>
              <a:t>) [</a:t>
            </a:r>
            <a:r>
              <a:rPr lang="en-US" sz="1700" b="1" i="1" dirty="0"/>
              <a:t>Hint: use LIST_INIT()</a:t>
            </a:r>
            <a:r>
              <a:rPr lang="en-US" sz="1700" dirty="0"/>
              <a:t>]</a:t>
            </a:r>
          </a:p>
          <a:p>
            <a:pPr marL="751396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b="1" dirty="0"/>
              <a:t>Dynamically </a:t>
            </a:r>
            <a:r>
              <a:rPr lang="en-US" sz="1700" dirty="0"/>
              <a:t>allocate the array of </a:t>
            </a:r>
            <a:r>
              <a:rPr lang="en-US" sz="1700" b="1" dirty="0" err="1"/>
              <a:t>MemBlockNodes</a:t>
            </a:r>
            <a:r>
              <a:rPr lang="en-US" sz="1700" dirty="0"/>
              <a:t> at </a:t>
            </a:r>
            <a:r>
              <a:rPr lang="nb-NO" dirty="0"/>
              <a:t>virtual address </a:t>
            </a:r>
            <a:r>
              <a:rPr lang="nb-NO" b="1" dirty="0">
                <a:latin typeface="Courier"/>
              </a:rPr>
              <a:t>USER_DYN_BLKS_ARRAY</a:t>
            </a:r>
            <a:r>
              <a:rPr lang="en-US" sz="1700" b="1" dirty="0">
                <a:latin typeface="Courier"/>
              </a:rPr>
              <a:t> </a:t>
            </a:r>
          </a:p>
          <a:p>
            <a:pPr marL="751396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Remember to:</a:t>
            </a:r>
          </a:p>
          <a:p>
            <a:pPr marL="934276" lvl="2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1. Set the global variable </a:t>
            </a:r>
            <a:r>
              <a:rPr lang="en-US" sz="1700" b="1" dirty="0"/>
              <a:t>“MAX_MEM_BLOCK_CNT” </a:t>
            </a:r>
            <a:r>
              <a:rPr lang="en-US" sz="1700" dirty="0"/>
              <a:t>with the number of pages in the </a:t>
            </a:r>
            <a:r>
              <a:rPr lang="en-US" sz="1700" b="1" u="sng" dirty="0"/>
              <a:t>USER</a:t>
            </a:r>
            <a:r>
              <a:rPr lang="en-US" sz="1700" dirty="0"/>
              <a:t> heap.</a:t>
            </a:r>
          </a:p>
          <a:p>
            <a:pPr marL="934276" lvl="2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2. Allocation should be aligned on PAGE boundary (4KB).</a:t>
            </a:r>
          </a:p>
          <a:p>
            <a:pPr marL="934276" lvl="2" indent="-285750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n-US" sz="1700" dirty="0"/>
              <a:t>HINT: you can use </a:t>
            </a:r>
            <a:r>
              <a:rPr lang="en-US" sz="1700" b="1" i="1" dirty="0" err="1"/>
              <a:t>allocate_chunk</a:t>
            </a:r>
            <a:r>
              <a:rPr lang="en-US" sz="1700" b="1" i="1" dirty="0"/>
              <a:t>(...) </a:t>
            </a:r>
            <a:r>
              <a:rPr lang="en-US" sz="1700" dirty="0"/>
              <a:t>by calling it via a SYSTEM CALL </a:t>
            </a:r>
            <a:r>
              <a:rPr lang="en-US" sz="1700" b="1" i="1" dirty="0" err="1"/>
              <a:t>sys_allocate_chunk</a:t>
            </a:r>
            <a:r>
              <a:rPr lang="en-US" sz="1700" b="1" i="1" dirty="0"/>
              <a:t>(...) </a:t>
            </a:r>
            <a:endParaRPr lang="en-US" sz="1700" dirty="0"/>
          </a:p>
          <a:p>
            <a:pPr marL="751396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Initialize </a:t>
            </a:r>
            <a:r>
              <a:rPr lang="en-US" sz="1700" b="1" dirty="0" err="1">
                <a:solidFill>
                  <a:srgbClr val="0070C0"/>
                </a:solidFill>
              </a:rPr>
              <a:t>AvailableMemBlocksList</a:t>
            </a:r>
            <a:r>
              <a:rPr lang="en-US" sz="1700" dirty="0"/>
              <a:t> by filling it with the </a:t>
            </a:r>
            <a:r>
              <a:rPr lang="en-US" sz="1700" b="1" dirty="0" err="1"/>
              <a:t>MemBlockNodes</a:t>
            </a:r>
            <a:endParaRPr lang="en-US" sz="1700" b="1" dirty="0"/>
          </a:p>
          <a:p>
            <a:pPr marL="934276" lvl="2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HINT: You can get BENEFIT from MS1 &amp; MS2 Functions</a:t>
            </a:r>
          </a:p>
          <a:p>
            <a:pPr marL="751396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Insert a </a:t>
            </a:r>
            <a:r>
              <a:rPr lang="en-US" sz="1700" b="1" dirty="0"/>
              <a:t>new </a:t>
            </a:r>
            <a:r>
              <a:rPr lang="en-US" sz="1700" b="1" dirty="0" err="1"/>
              <a:t>MemBlock</a:t>
            </a:r>
            <a:r>
              <a:rPr lang="en-US" sz="1700" dirty="0"/>
              <a:t> with the </a:t>
            </a:r>
            <a:r>
              <a:rPr lang="en-US" sz="1700" b="1" dirty="0"/>
              <a:t>ENTIRE heap size </a:t>
            </a:r>
            <a:r>
              <a:rPr lang="en-US" sz="1700" dirty="0"/>
              <a:t>into the </a:t>
            </a:r>
            <a:r>
              <a:rPr lang="en-US" sz="1700" b="1" dirty="0" err="1">
                <a:solidFill>
                  <a:srgbClr val="31E923"/>
                </a:solidFill>
              </a:rPr>
              <a:t>FreeMemBlocksList</a:t>
            </a:r>
            <a:endParaRPr lang="en-US" sz="1700" b="1" dirty="0">
              <a:solidFill>
                <a:srgbClr val="31E923"/>
              </a:solidFill>
            </a:endParaRP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AF5F6ACF-79B0-5BE6-6AAE-BEB145CC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24</a:t>
            </a:fld>
            <a:endParaRPr lang="en-US"/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35B84DA0-34C0-809C-9DCA-533740B86273}"/>
              </a:ext>
            </a:extLst>
          </p:cNvPr>
          <p:cNvSpPr txBox="1"/>
          <p:nvPr/>
        </p:nvSpPr>
        <p:spPr>
          <a:xfrm>
            <a:off x="763675" y="274680"/>
            <a:ext cx="10765306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sz="4000" dirty="0"/>
              <a:t>MS3: USER HEAP</a:t>
            </a:r>
          </a:p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		</a:t>
            </a:r>
            <a:r>
              <a:rPr lang="en-US" sz="3600" dirty="0"/>
              <a:t> Required Function 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1- </a:t>
            </a:r>
            <a:r>
              <a:rPr lang="en-US" sz="3600" spc="-1" dirty="0" err="1">
                <a:solidFill>
                  <a:srgbClr val="000000"/>
                </a:solidFill>
                <a:latin typeface="Calibri"/>
              </a:rPr>
              <a:t>initialize_dyn_block_system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 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3B3D1467-5976-3E6A-63D5-C59C40F92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E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2557F97-2BC0-9C27-8942-DF688EB25755}"/>
              </a:ext>
            </a:extLst>
          </p:cNvPr>
          <p:cNvGrpSpPr/>
          <p:nvPr/>
        </p:nvGrpSpPr>
        <p:grpSpPr>
          <a:xfrm>
            <a:off x="9173182" y="3941185"/>
            <a:ext cx="3132306" cy="280595"/>
            <a:chOff x="9173182" y="3941185"/>
            <a:chExt cx="3132306" cy="28059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87765CD-D0D1-5799-1115-E9843EE61890}"/>
                </a:ext>
              </a:extLst>
            </p:cNvPr>
            <p:cNvSpPr txBox="1"/>
            <p:nvPr/>
          </p:nvSpPr>
          <p:spPr>
            <a:xfrm>
              <a:off x="10309374" y="3941185"/>
              <a:ext cx="1996114" cy="2805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b-NO" sz="1200" b="1" dirty="0">
                  <a:solidFill>
                    <a:srgbClr val="FF0000"/>
                  </a:solidFill>
                  <a:latin typeface="Courier"/>
                </a:rPr>
                <a:t>USER_DYN_BLKS_ARRAY</a:t>
              </a:r>
              <a:r>
                <a:rPr lang="en-US" sz="1200" b="1" dirty="0">
                  <a:solidFill>
                    <a:srgbClr val="FF0000"/>
                  </a:solidFill>
                  <a:latin typeface="Courier"/>
                </a:rPr>
                <a:t> </a:t>
              </a:r>
              <a:endParaRPr lang="en-AE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EB29D3B-7788-CB75-FCC3-819B931C6F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3182" y="4081483"/>
              <a:ext cx="1175104" cy="413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561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TextShape 1"/>
          <p:cNvSpPr txBox="1"/>
          <p:nvPr/>
        </p:nvSpPr>
        <p:spPr>
          <a:xfrm>
            <a:off x="763675" y="274680"/>
            <a:ext cx="10199077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sz="4000" dirty="0"/>
              <a:t>MS3: USER HEAP</a:t>
            </a:r>
          </a:p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		</a:t>
            </a:r>
            <a:r>
              <a:rPr lang="en-US" sz="3600" dirty="0"/>
              <a:t> Required Function 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2 &amp; 3 - malloc() / free()</a:t>
            </a:r>
          </a:p>
        </p:txBody>
      </p:sp>
      <p:sp>
        <p:nvSpPr>
          <p:cNvPr id="656" name="TextShape 2"/>
          <p:cNvSpPr txBox="1"/>
          <p:nvPr/>
        </p:nvSpPr>
        <p:spPr>
          <a:xfrm>
            <a:off x="763675" y="1620297"/>
            <a:ext cx="10038303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Calibri"/>
              </a:rPr>
              <a:t>What?</a:t>
            </a:r>
          </a:p>
          <a:p>
            <a:pPr marL="343080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Calibri"/>
              </a:rPr>
              <a:t>Why?</a:t>
            </a:r>
          </a:p>
          <a:p>
            <a:pPr marL="1143000" lvl="2" indent="-22824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Program need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dynamic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allocations for its normal work</a:t>
            </a:r>
          </a:p>
          <a:p>
            <a:pPr marL="1143000" lvl="2" indent="-22824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De-allocations are necessary after finishing using allocated memory:</a:t>
            </a:r>
          </a:p>
          <a:p>
            <a:pPr marL="1600200" lvl="3" indent="-228240"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virtual address space fragmentation happens</a:t>
            </a:r>
          </a:p>
          <a:p>
            <a:pPr marL="1143000" lvl="2" indent="-22824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Minimize virtual addresses fragmentation as possible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748408-0841-F7B1-DD6A-E0BDBCDE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TextShape 2"/>
          <p:cNvSpPr txBox="1"/>
          <p:nvPr/>
        </p:nvSpPr>
        <p:spPr>
          <a:xfrm>
            <a:off x="874207" y="1600200"/>
            <a:ext cx="10259367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 dirty="0">
                <a:solidFill>
                  <a:srgbClr val="000000"/>
                </a:solidFill>
                <a:latin typeface="Consolas"/>
              </a:rPr>
              <a:t>Allocation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1" spc="-1" dirty="0">
                <a:solidFill>
                  <a:srgbClr val="000000"/>
                </a:solidFill>
                <a:latin typeface="Consolas"/>
              </a:rPr>
              <a:t>Example 1 (C++ and C):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C++: 	 int * 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ptr_value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 = new int;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C: 	 int * 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ptr_value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spc="-1" dirty="0">
                <a:solidFill>
                  <a:srgbClr val="FF0000"/>
                </a:solidFill>
                <a:latin typeface="Consolas"/>
              </a:rPr>
              <a:t>malloc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sizeof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(int)); 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allocate 1 int (4 bytes) in virtual memory and return the allocated virtual address to “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ptr_value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”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1" spc="-1" dirty="0">
                <a:solidFill>
                  <a:srgbClr val="000000"/>
                </a:solidFill>
                <a:latin typeface="Consolas"/>
              </a:rPr>
              <a:t>Example 2 (C++ and C):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C++:	float* 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 = new float[200]; 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C:	float* 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spc="-1" dirty="0">
                <a:solidFill>
                  <a:srgbClr val="FF0000"/>
                </a:solidFill>
                <a:latin typeface="Consolas"/>
              </a:rPr>
              <a:t>malloc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sizeof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(float) * 200);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allocate 200 floats (800 bytes) in memory and return the allocated address to “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”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7EE6D808-3240-C00A-E948-F9212C817E57}"/>
              </a:ext>
            </a:extLst>
          </p:cNvPr>
          <p:cNvSpPr txBox="1"/>
          <p:nvPr/>
        </p:nvSpPr>
        <p:spPr>
          <a:xfrm>
            <a:off x="763675" y="274680"/>
            <a:ext cx="9446765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sz="4000" dirty="0"/>
              <a:t>MS3: USER HEAP</a:t>
            </a:r>
          </a:p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		 </a:t>
            </a:r>
            <a:r>
              <a:rPr lang="en-US" sz="3600" dirty="0"/>
              <a:t>Required Function 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2 &amp; 3 - </a:t>
            </a:r>
            <a:r>
              <a:rPr lang="en-US" sz="3600" b="1" spc="-1" dirty="0">
                <a:solidFill>
                  <a:srgbClr val="FF0000"/>
                </a:solidFill>
                <a:latin typeface="Calibri"/>
              </a:rPr>
              <a:t>malloc() 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/ free()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5D8E3-29CC-D97E-A468-2C96CE98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TextShape 2"/>
          <p:cNvSpPr txBox="1"/>
          <p:nvPr/>
        </p:nvSpPr>
        <p:spPr>
          <a:xfrm>
            <a:off x="763675" y="1600200"/>
            <a:ext cx="9446765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 dirty="0">
                <a:solidFill>
                  <a:srgbClr val="000000"/>
                </a:solidFill>
                <a:latin typeface="Consolas"/>
              </a:rPr>
              <a:t>De-allocation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1" spc="-1" dirty="0">
                <a:solidFill>
                  <a:srgbClr val="000000"/>
                </a:solidFill>
                <a:latin typeface="Consolas"/>
              </a:rPr>
              <a:t>Example 1 (C++ and C):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C++: 	 delete 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ptr_value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;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C: 	 </a:t>
            </a:r>
            <a:r>
              <a:rPr lang="en-US" b="1" spc="-1" dirty="0">
                <a:solidFill>
                  <a:srgbClr val="FF0000"/>
                </a:solidFill>
                <a:latin typeface="Consolas"/>
              </a:rPr>
              <a:t>free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ptr_value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); 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deallocate (free) 1 int (4 bytes) from virtual memory at address “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ptr_value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”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1" spc="-1" dirty="0">
                <a:solidFill>
                  <a:srgbClr val="000000"/>
                </a:solidFill>
                <a:latin typeface="Consolas"/>
              </a:rPr>
              <a:t>Example 2 (C++ and C):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C++:	delete[] 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;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C:	</a:t>
            </a:r>
            <a:r>
              <a:rPr lang="en-US" b="1" spc="-1" dirty="0">
                <a:solidFill>
                  <a:srgbClr val="FF0000"/>
                </a:solidFill>
                <a:latin typeface="Consolas"/>
              </a:rPr>
              <a:t>free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);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de-allocate (free) 200 floats (800 bytes) from virtual memory at address “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”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4F9D2DB3-B263-D71C-9961-3F3C9D2BE0A6}"/>
              </a:ext>
            </a:extLst>
          </p:cNvPr>
          <p:cNvSpPr txBox="1"/>
          <p:nvPr/>
        </p:nvSpPr>
        <p:spPr>
          <a:xfrm>
            <a:off x="763675" y="274680"/>
            <a:ext cx="9446765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sz="4000" dirty="0"/>
              <a:t>MS3: USER HEAP</a:t>
            </a:r>
          </a:p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		 </a:t>
            </a:r>
            <a:r>
              <a:rPr lang="en-US" sz="3600" dirty="0"/>
              <a:t>Required Function 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2 &amp; 3 - </a:t>
            </a:r>
            <a:r>
              <a:rPr lang="en-US" sz="3600" spc="-1" dirty="0">
                <a:latin typeface="Calibri"/>
              </a:rPr>
              <a:t>malloc()</a:t>
            </a:r>
            <a:r>
              <a:rPr lang="en-US" sz="3600" b="1" spc="-1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/ </a:t>
            </a:r>
            <a:r>
              <a:rPr lang="en-US" sz="3600" b="1" spc="-1" dirty="0">
                <a:solidFill>
                  <a:srgbClr val="FF0000"/>
                </a:solidFill>
                <a:latin typeface="Calibri"/>
              </a:rPr>
              <a:t>free()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C46E5-DBBC-E9BE-CB2C-CD6E6BBC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CustomShape 3"/>
          <p:cNvSpPr/>
          <p:nvPr/>
        </p:nvSpPr>
        <p:spPr>
          <a:xfrm>
            <a:off x="3429120" y="2133720"/>
            <a:ext cx="5028840" cy="3657240"/>
          </a:xfrm>
          <a:prstGeom prst="roundRect">
            <a:avLst>
              <a:gd name="adj" fmla="val 6366"/>
            </a:avLst>
          </a:prstGeom>
          <a:solidFill>
            <a:srgbClr val="FFFFFF"/>
          </a:solidFill>
          <a:ln w="12600">
            <a:solidFill>
              <a:srgbClr val="5A5A5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spcAft>
                <a:spcPts val="1001"/>
              </a:spcAft>
              <a:tabLst>
                <a:tab pos="0" algn="l"/>
              </a:tabLst>
            </a:pPr>
            <a:r>
              <a:rPr lang="en-US" sz="2400" b="1" spc="-1">
                <a:solidFill>
                  <a:srgbClr val="000000"/>
                </a:solidFill>
                <a:latin typeface="Cambria"/>
                <a:ea typeface="Arial"/>
              </a:rPr>
              <a:t>User Dynamic malloc/free </a:t>
            </a:r>
            <a:r>
              <a:rPr lang="en-US" sz="2400" b="1" spc="-1">
                <a:solidFill>
                  <a:srgbClr val="FF0000"/>
                </a:solidFill>
                <a:latin typeface="Calibri"/>
                <a:ea typeface="Arial"/>
              </a:rPr>
              <a:t>*</a:t>
            </a:r>
            <a:endParaRPr lang="en-US" sz="2400" spc="-1">
              <a:latin typeface="Arial"/>
            </a:endParaRPr>
          </a:p>
        </p:txBody>
      </p:sp>
      <p:grpSp>
        <p:nvGrpSpPr>
          <p:cNvPr id="667" name="Group 4"/>
          <p:cNvGrpSpPr/>
          <p:nvPr/>
        </p:nvGrpSpPr>
        <p:grpSpPr>
          <a:xfrm>
            <a:off x="3597240" y="2664000"/>
            <a:ext cx="2214000" cy="2971800"/>
            <a:chOff x="2073240" y="2664000"/>
            <a:chExt cx="2214000" cy="2971800"/>
          </a:xfrm>
        </p:grpSpPr>
        <p:sp>
          <p:nvSpPr>
            <p:cNvPr id="668" name="CustomShape 5"/>
            <p:cNvSpPr/>
            <p:nvPr/>
          </p:nvSpPr>
          <p:spPr>
            <a:xfrm>
              <a:off x="2073240" y="2664000"/>
              <a:ext cx="2214000" cy="297180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000" rIns="18000">
              <a:noAutofit/>
            </a:bodyPr>
            <a:lstStyle/>
            <a:p>
              <a:pPr algn="ctr">
                <a:spcAft>
                  <a:spcPts val="1001"/>
                </a:spcAft>
                <a:tabLst>
                  <a:tab pos="0" algn="l"/>
                </a:tabLst>
              </a:pPr>
              <a:r>
                <a:rPr lang="en-US" sz="1600" b="1" spc="-1" dirty="0">
                  <a:solidFill>
                    <a:srgbClr val="000000"/>
                  </a:solidFill>
                  <a:latin typeface="Cambria"/>
                  <a:ea typeface="Arial"/>
                </a:rPr>
                <a:t>malloc( )</a:t>
              </a:r>
              <a:br>
                <a:rPr dirty="0"/>
              </a:br>
              <a:r>
                <a:rPr lang="en-US" sz="1400" b="1" spc="-1" dirty="0">
                  <a:solidFill>
                    <a:srgbClr val="000000"/>
                  </a:solidFill>
                  <a:latin typeface="Cambria"/>
                  <a:ea typeface="Arial"/>
                </a:rPr>
                <a:t>(</a:t>
              </a:r>
              <a:r>
                <a:rPr lang="en-US" sz="1400" b="1" i="1" spc="-1" dirty="0">
                  <a:solidFill>
                    <a:srgbClr val="000000"/>
                  </a:solidFill>
                  <a:latin typeface="Cambria"/>
                  <a:ea typeface="Arial"/>
                </a:rPr>
                <a:t>First Fit</a:t>
              </a:r>
              <a:r>
                <a:rPr lang="en-US" sz="1400" b="1" spc="-1" dirty="0">
                  <a:solidFill>
                    <a:srgbClr val="000000"/>
                  </a:solidFill>
                  <a:latin typeface="Cambria"/>
                  <a:ea typeface="Arial"/>
                </a:rPr>
                <a:t>) </a:t>
              </a:r>
              <a:endParaRPr lang="en-US" sz="1400" spc="-1" dirty="0">
                <a:latin typeface="Arial"/>
              </a:endParaRPr>
            </a:p>
          </p:txBody>
        </p:sp>
        <p:sp>
          <p:nvSpPr>
            <p:cNvPr id="669" name="CustomShape 6"/>
            <p:cNvSpPr/>
            <p:nvPr/>
          </p:nvSpPr>
          <p:spPr>
            <a:xfrm>
              <a:off x="3437640" y="4438080"/>
              <a:ext cx="681480" cy="766440"/>
            </a:xfrm>
            <a:prstGeom prst="flowChartMagneticDisk">
              <a:avLst/>
            </a:prstGeom>
            <a:gradFill rotWithShape="0">
              <a:gsLst>
                <a:gs pos="0">
                  <a:srgbClr val="765E00"/>
                </a:gs>
                <a:gs pos="100000">
                  <a:srgbClr val="FFCC00"/>
                </a:gs>
              </a:gsLst>
              <a:lin ang="0"/>
            </a:gra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0" name="CustomShape 7"/>
            <p:cNvSpPr/>
            <p:nvPr/>
          </p:nvSpPr>
          <p:spPr>
            <a:xfrm>
              <a:off x="2073240" y="3429000"/>
              <a:ext cx="1009080" cy="855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6720" tIns="36720" rIns="36720" bIns="36720">
              <a:noAutofit/>
            </a:bodyPr>
            <a:lstStyle/>
            <a:p>
              <a:pPr algn="ctr">
                <a:spcAft>
                  <a:spcPts val="1001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FF0000"/>
                  </a:solidFill>
                  <a:latin typeface="Calibri"/>
                  <a:ea typeface="Arial"/>
                </a:rPr>
                <a:t>Nothing</a:t>
              </a:r>
              <a:r>
                <a:rPr lang="en-US" sz="1400" b="1" spc="-1" dirty="0">
                  <a:solidFill>
                    <a:srgbClr val="000000"/>
                  </a:solidFill>
                  <a:latin typeface="Calibri"/>
                  <a:ea typeface="Arial"/>
                </a:rPr>
                <a:t> Created in Memory</a:t>
              </a:r>
              <a:endParaRPr lang="en-US" sz="1400" spc="-1" dirty="0">
                <a:latin typeface="Arial"/>
              </a:endParaRPr>
            </a:p>
          </p:txBody>
        </p:sp>
        <p:sp>
          <p:nvSpPr>
            <p:cNvPr id="671" name="CustomShape 8"/>
            <p:cNvSpPr/>
            <p:nvPr/>
          </p:nvSpPr>
          <p:spPr>
            <a:xfrm>
              <a:off x="3093840" y="3441960"/>
              <a:ext cx="1166040" cy="825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6720" tIns="36720" rIns="36720" bIns="36720">
              <a:noAutofit/>
            </a:bodyPr>
            <a:lstStyle/>
            <a:p>
              <a:pPr algn="ctr">
                <a:spcAft>
                  <a:spcPts val="1001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FF0000"/>
                  </a:solidFill>
                  <a:latin typeface="Calibri"/>
                  <a:ea typeface="Arial"/>
                </a:rPr>
                <a:t>Nothing</a:t>
              </a:r>
              <a:r>
                <a:rPr lang="en-US" sz="1400" b="1" spc="-1" dirty="0">
                  <a:solidFill>
                    <a:srgbClr val="000000"/>
                  </a:solidFill>
                  <a:latin typeface="Calibri"/>
                  <a:ea typeface="Arial"/>
                </a:rPr>
                <a:t> Created in Page File</a:t>
              </a:r>
              <a:endParaRPr lang="en-US" sz="1400" spc="-1" dirty="0">
                <a:latin typeface="Arial"/>
              </a:endParaRPr>
            </a:p>
          </p:txBody>
        </p:sp>
        <p:grpSp>
          <p:nvGrpSpPr>
            <p:cNvPr id="672" name="Group 9"/>
            <p:cNvGrpSpPr/>
            <p:nvPr/>
          </p:nvGrpSpPr>
          <p:grpSpPr>
            <a:xfrm>
              <a:off x="2257920" y="4459320"/>
              <a:ext cx="748440" cy="747360"/>
              <a:chOff x="2257920" y="4459320"/>
              <a:chExt cx="748440" cy="747360"/>
            </a:xfrm>
          </p:grpSpPr>
          <p:sp>
            <p:nvSpPr>
              <p:cNvPr id="673" name="CustomShape 10"/>
              <p:cNvSpPr/>
              <p:nvPr/>
            </p:nvSpPr>
            <p:spPr>
              <a:xfrm>
                <a:off x="2260800" y="483228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4" name="CustomShape 11"/>
              <p:cNvSpPr/>
              <p:nvPr/>
            </p:nvSpPr>
            <p:spPr>
              <a:xfrm>
                <a:off x="2260800" y="445932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5" name="CustomShape 12"/>
              <p:cNvSpPr/>
              <p:nvPr/>
            </p:nvSpPr>
            <p:spPr>
              <a:xfrm>
                <a:off x="2260800" y="4645080"/>
                <a:ext cx="745560" cy="18612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6" name="CustomShape 13"/>
              <p:cNvSpPr/>
              <p:nvPr/>
            </p:nvSpPr>
            <p:spPr>
              <a:xfrm>
                <a:off x="2257920" y="502164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677" name="Group 14"/>
          <p:cNvGrpSpPr/>
          <p:nvPr/>
        </p:nvGrpSpPr>
        <p:grpSpPr>
          <a:xfrm>
            <a:off x="5875680" y="2664000"/>
            <a:ext cx="2467080" cy="2971800"/>
            <a:chOff x="4351680" y="2664000"/>
            <a:chExt cx="2467080" cy="2971800"/>
          </a:xfrm>
        </p:grpSpPr>
        <p:sp>
          <p:nvSpPr>
            <p:cNvPr id="678" name="CustomShape 15"/>
            <p:cNvSpPr/>
            <p:nvPr/>
          </p:nvSpPr>
          <p:spPr>
            <a:xfrm>
              <a:off x="4351680" y="2664000"/>
              <a:ext cx="2467080" cy="297180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000" rIns="18000">
              <a:noAutofit/>
            </a:bodyPr>
            <a:lstStyle/>
            <a:p>
              <a:pPr algn="ctr">
                <a:spcAft>
                  <a:spcPts val="1001"/>
                </a:spcAft>
                <a:tabLst>
                  <a:tab pos="0" algn="l"/>
                </a:tabLst>
              </a:pPr>
              <a:r>
                <a:rPr lang="en-US" sz="1600" b="1" spc="-1">
                  <a:solidFill>
                    <a:srgbClr val="000000"/>
                  </a:solidFill>
                  <a:latin typeface="Cambria"/>
                  <a:ea typeface="Arial"/>
                </a:rPr>
                <a:t>free( )</a:t>
              </a:r>
              <a:endParaRPr lang="en-US" sz="1600" spc="-1">
                <a:latin typeface="Arial"/>
              </a:endParaRPr>
            </a:p>
          </p:txBody>
        </p:sp>
        <p:sp>
          <p:nvSpPr>
            <p:cNvPr id="679" name="CustomShape 16"/>
            <p:cNvSpPr/>
            <p:nvPr/>
          </p:nvSpPr>
          <p:spPr>
            <a:xfrm>
              <a:off x="5956920" y="4439880"/>
              <a:ext cx="681480" cy="766440"/>
            </a:xfrm>
            <a:prstGeom prst="flowChartMagneticDisk">
              <a:avLst/>
            </a:prstGeom>
            <a:gradFill rotWithShape="0">
              <a:gsLst>
                <a:gs pos="0">
                  <a:srgbClr val="765E00"/>
                </a:gs>
                <a:gs pos="100000">
                  <a:srgbClr val="FFCC00"/>
                </a:gs>
              </a:gsLst>
              <a:lin ang="0"/>
            </a:gra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680" name="Group 17"/>
            <p:cNvGrpSpPr/>
            <p:nvPr/>
          </p:nvGrpSpPr>
          <p:grpSpPr>
            <a:xfrm>
              <a:off x="6135120" y="4099680"/>
              <a:ext cx="308520" cy="277200"/>
              <a:chOff x="6135120" y="4099680"/>
              <a:chExt cx="308520" cy="277200"/>
            </a:xfrm>
          </p:grpSpPr>
          <p:sp>
            <p:nvSpPr>
              <p:cNvPr id="681" name="CustomShape 18"/>
              <p:cNvSpPr/>
              <p:nvPr/>
            </p:nvSpPr>
            <p:spPr>
              <a:xfrm rot="2429400">
                <a:off x="6110280" y="4226760"/>
                <a:ext cx="367200" cy="29880"/>
              </a:xfrm>
              <a:prstGeom prst="rect">
                <a:avLst/>
              </a:prstGeom>
              <a:solidFill>
                <a:srgbClr val="000000"/>
              </a:solidFill>
              <a:ln w="9360">
                <a:noFill/>
              </a:ln>
              <a:effectLst>
                <a:outerShdw dist="17819" dir="2700000" algn="ctr" rotWithShape="0">
                  <a:srgbClr val="7F7F7F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82" name="CustomShape 19"/>
              <p:cNvSpPr/>
              <p:nvPr/>
            </p:nvSpPr>
            <p:spPr>
              <a:xfrm rot="19170600">
                <a:off x="6105600" y="4213080"/>
                <a:ext cx="367200" cy="45000"/>
              </a:xfrm>
              <a:prstGeom prst="rect">
                <a:avLst/>
              </a:prstGeom>
              <a:solidFill>
                <a:srgbClr val="000000"/>
              </a:solidFill>
              <a:ln w="9360">
                <a:noFill/>
              </a:ln>
              <a:effectLst>
                <a:outerShdw dist="17819" dir="2700000" algn="ctr" rotWithShape="0">
                  <a:srgbClr val="7F7F7F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683" name="Group 20"/>
            <p:cNvGrpSpPr/>
            <p:nvPr/>
          </p:nvGrpSpPr>
          <p:grpSpPr>
            <a:xfrm>
              <a:off x="5002560" y="4111200"/>
              <a:ext cx="302040" cy="264600"/>
              <a:chOff x="5002560" y="4111200"/>
              <a:chExt cx="302040" cy="264600"/>
            </a:xfrm>
          </p:grpSpPr>
          <p:sp>
            <p:nvSpPr>
              <p:cNvPr id="684" name="CustomShape 21"/>
              <p:cNvSpPr/>
              <p:nvPr/>
            </p:nvSpPr>
            <p:spPr>
              <a:xfrm rot="2434200">
                <a:off x="4971960" y="4226760"/>
                <a:ext cx="366840" cy="29880"/>
              </a:xfrm>
              <a:prstGeom prst="rect">
                <a:avLst/>
              </a:prstGeom>
              <a:solidFill>
                <a:srgbClr val="000000"/>
              </a:solidFill>
              <a:ln w="9360">
                <a:noFill/>
              </a:ln>
              <a:effectLst>
                <a:outerShdw dist="17819" dir="2700000" algn="ctr" rotWithShape="0">
                  <a:srgbClr val="7F7F7F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85" name="CustomShape 22"/>
              <p:cNvSpPr/>
              <p:nvPr/>
            </p:nvSpPr>
            <p:spPr>
              <a:xfrm rot="19165800">
                <a:off x="4968000" y="4226760"/>
                <a:ext cx="366840" cy="29880"/>
              </a:xfrm>
              <a:prstGeom prst="rect">
                <a:avLst/>
              </a:prstGeom>
              <a:solidFill>
                <a:srgbClr val="000000"/>
              </a:solidFill>
              <a:ln w="9360">
                <a:noFill/>
              </a:ln>
              <a:effectLst>
                <a:outerShdw dist="17819" dir="2700000" algn="ctr" rotWithShape="0">
                  <a:srgbClr val="7F7F7F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686" name="CustomShape 23"/>
            <p:cNvSpPr/>
            <p:nvPr/>
          </p:nvSpPr>
          <p:spPr>
            <a:xfrm>
              <a:off x="4394160" y="3286800"/>
              <a:ext cx="1447560" cy="10069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spcAft>
                  <a:spcPts val="1001"/>
                </a:spcAft>
                <a:tabLst>
                  <a:tab pos="0" algn="l"/>
                </a:tabLst>
              </a:pPr>
              <a:r>
                <a:rPr lang="en-US" sz="1400" b="1" spc="-1">
                  <a:solidFill>
                    <a:srgbClr val="000000"/>
                  </a:solidFill>
                  <a:latin typeface="Calibri"/>
                  <a:ea typeface="Arial"/>
                </a:rPr>
                <a:t>Working Sets Pages + Empty Tables in Given Range</a:t>
              </a:r>
              <a:endParaRPr lang="en-US" sz="1400" spc="-1">
                <a:latin typeface="Arial"/>
              </a:endParaRPr>
            </a:p>
          </p:txBody>
        </p:sp>
        <p:sp>
          <p:nvSpPr>
            <p:cNvPr id="687" name="CustomShape 24"/>
            <p:cNvSpPr/>
            <p:nvPr/>
          </p:nvSpPr>
          <p:spPr>
            <a:xfrm>
              <a:off x="5888160" y="3279960"/>
              <a:ext cx="891000" cy="7581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spcAft>
                  <a:spcPts val="1001"/>
                </a:spcAft>
                <a:tabLst>
                  <a:tab pos="0" algn="l"/>
                </a:tabLst>
              </a:pPr>
              <a:r>
                <a:rPr lang="en-US" sz="1400" b="1" spc="-1">
                  <a:solidFill>
                    <a:srgbClr val="000000"/>
                  </a:solidFill>
                  <a:latin typeface="Calibri"/>
                  <a:ea typeface="Arial"/>
                </a:rPr>
                <a:t>ALL Pages in Given Range</a:t>
              </a:r>
              <a:endParaRPr lang="en-US" sz="1400" spc="-1">
                <a:latin typeface="Arial"/>
              </a:endParaRPr>
            </a:p>
          </p:txBody>
        </p:sp>
        <p:grpSp>
          <p:nvGrpSpPr>
            <p:cNvPr id="688" name="Group 25"/>
            <p:cNvGrpSpPr/>
            <p:nvPr/>
          </p:nvGrpSpPr>
          <p:grpSpPr>
            <a:xfrm>
              <a:off x="4773960" y="4459320"/>
              <a:ext cx="748800" cy="747360"/>
              <a:chOff x="4773960" y="4459320"/>
              <a:chExt cx="748800" cy="747360"/>
            </a:xfrm>
          </p:grpSpPr>
          <p:sp>
            <p:nvSpPr>
              <p:cNvPr id="689" name="CustomShape 26"/>
              <p:cNvSpPr/>
              <p:nvPr/>
            </p:nvSpPr>
            <p:spPr>
              <a:xfrm>
                <a:off x="4777200" y="483228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90" name="CustomShape 27"/>
              <p:cNvSpPr/>
              <p:nvPr/>
            </p:nvSpPr>
            <p:spPr>
              <a:xfrm>
                <a:off x="4777200" y="445932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91" name="CustomShape 28"/>
              <p:cNvSpPr/>
              <p:nvPr/>
            </p:nvSpPr>
            <p:spPr>
              <a:xfrm>
                <a:off x="4777200" y="4645080"/>
                <a:ext cx="745560" cy="18612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92" name="CustomShape 29"/>
              <p:cNvSpPr/>
              <p:nvPr/>
            </p:nvSpPr>
            <p:spPr>
              <a:xfrm>
                <a:off x="4773960" y="502164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3" name="TextShape 1">
            <a:extLst>
              <a:ext uri="{FF2B5EF4-FFF2-40B4-BE49-F238E27FC236}">
                <a16:creationId xmlns:a16="http://schemas.microsoft.com/office/drawing/2014/main" id="{9B38CC39-9D90-A242-CAFC-1EB78BA9DC77}"/>
              </a:ext>
            </a:extLst>
          </p:cNvPr>
          <p:cNvSpPr txBox="1"/>
          <p:nvPr/>
        </p:nvSpPr>
        <p:spPr>
          <a:xfrm>
            <a:off x="763675" y="274680"/>
            <a:ext cx="9446765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sz="4000" dirty="0"/>
              <a:t>MS3: USER HEAP</a:t>
            </a:r>
          </a:p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		</a:t>
            </a:r>
            <a:r>
              <a:rPr lang="en-US" sz="3600" dirty="0"/>
              <a:t> Required Function 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2 &amp; 3 - malloc() / free()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56409-0618-6C54-F864-6A7C837D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TextShape 1"/>
          <p:cNvSpPr txBox="1"/>
          <p:nvPr/>
        </p:nvSpPr>
        <p:spPr>
          <a:xfrm>
            <a:off x="864158" y="1601280"/>
            <a:ext cx="11244106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>
                <a:solidFill>
                  <a:srgbClr val="000000"/>
                </a:solidFill>
                <a:latin typeface="Calibri"/>
              </a:rPr>
              <a:t>Required Functions</a:t>
            </a:r>
            <a:endParaRPr lang="en-US" sz="2800" spc="-1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360"/>
              </a:spcBef>
            </a:pPr>
            <a:endParaRPr lang="en-US" sz="2800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4" name="CustomShape 2"/>
          <p:cNvSpPr/>
          <p:nvPr/>
        </p:nvSpPr>
        <p:spPr>
          <a:xfrm>
            <a:off x="6019680" y="1676520"/>
            <a:ext cx="485820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FF0000"/>
                </a:solidFill>
                <a:latin typeface="Calibri"/>
              </a:rPr>
              <a:t>[USER SIDE]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Lib/</a:t>
            </a:r>
            <a:r>
              <a:rPr lang="en-US" sz="2000" b="1" spc="-1" dirty="0" err="1">
                <a:solidFill>
                  <a:srgbClr val="000000"/>
                </a:solidFill>
                <a:latin typeface="Calibri"/>
              </a:rPr>
              <a:t>uheap.c</a:t>
            </a:r>
            <a:br>
              <a:rPr dirty="0"/>
            </a:br>
            <a:endParaRPr lang="en-US" sz="2000" spc="-1" dirty="0">
              <a:latin typeface="Arial"/>
            </a:endParaRPr>
          </a:p>
        </p:txBody>
      </p:sp>
      <p:sp>
        <p:nvSpPr>
          <p:cNvPr id="695" name="CustomShape 3"/>
          <p:cNvSpPr/>
          <p:nvPr/>
        </p:nvSpPr>
        <p:spPr>
          <a:xfrm>
            <a:off x="944545" y="2514601"/>
            <a:ext cx="10771833" cy="25530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FF"/>
                </a:solidFill>
                <a:latin typeface="Consolas"/>
              </a:rPr>
              <a:t>void* </a:t>
            </a:r>
            <a:r>
              <a:rPr lang="en-US" sz="2000" b="1" spc="-1" dirty="0">
                <a:solidFill>
                  <a:srgbClr val="000000"/>
                </a:solidFill>
                <a:latin typeface="Consolas"/>
              </a:rPr>
              <a:t>malloc(</a:t>
            </a:r>
            <a:r>
              <a:rPr lang="en-US" sz="2000" b="1" spc="-1" dirty="0">
                <a:solidFill>
                  <a:srgbClr val="0000FF"/>
                </a:solidFill>
                <a:latin typeface="Consolas"/>
              </a:rPr>
              <a:t>uint32 </a:t>
            </a:r>
            <a:r>
              <a:rPr lang="en-US" sz="2000" b="1" spc="-1" dirty="0">
                <a:solidFill>
                  <a:srgbClr val="000000"/>
                </a:solidFill>
                <a:latin typeface="Consolas"/>
              </a:rPr>
              <a:t>size)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  <a:p>
            <a:pPr marL="343080" indent="-342720">
              <a:buClr>
                <a:srgbClr val="000000"/>
              </a:buClr>
              <a:buFont typeface="Calibri"/>
              <a:buAutoNum type="arabicPeriod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Implement FIRST FIT strategy to search the heap for suitable space to the required allocation size (space should be on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4 KB BOUNDARY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)</a:t>
            </a:r>
            <a:endParaRPr lang="en-US" sz="2000" spc="-1" dirty="0">
              <a:latin typeface="Arial"/>
            </a:endParaRPr>
          </a:p>
          <a:p>
            <a:pPr marL="343080" indent="-342720">
              <a:buClr>
                <a:srgbClr val="000000"/>
              </a:buClr>
              <a:buFont typeface="Calibri"/>
              <a:buAutoNum type="arabicPeriod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If no suitable space found, return NULL</a:t>
            </a:r>
            <a:endParaRPr lang="en-US" sz="2000" spc="-1" dirty="0">
              <a:latin typeface="Arial"/>
            </a:endParaRPr>
          </a:p>
          <a:p>
            <a:pPr marL="343080" indent="-342720">
              <a:buClr>
                <a:srgbClr val="000000"/>
              </a:buClr>
              <a:buFont typeface="Calibri"/>
              <a:buAutoNum type="arabicPeriod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Else, return pointer containing the virtual address of allocated space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AF495D06-67D3-6C57-46BF-716CB52F1AE5}"/>
              </a:ext>
            </a:extLst>
          </p:cNvPr>
          <p:cNvSpPr txBox="1"/>
          <p:nvPr/>
        </p:nvSpPr>
        <p:spPr>
          <a:xfrm>
            <a:off x="763675" y="274680"/>
            <a:ext cx="9446765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sz="4000" dirty="0"/>
              <a:t>MS3: USER HEAP</a:t>
            </a:r>
          </a:p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		</a:t>
            </a:r>
            <a:r>
              <a:rPr lang="en-US" sz="3600" dirty="0"/>
              <a:t> Required Function 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2- </a:t>
            </a:r>
            <a:r>
              <a:rPr lang="en-US" sz="3600" b="1" spc="-1" dirty="0">
                <a:solidFill>
                  <a:srgbClr val="FF0000"/>
                </a:solidFill>
                <a:latin typeface="Calibri"/>
              </a:rPr>
              <a:t>malloc()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889C7-B05B-435A-C491-6AD02681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8C67-584C-7604-53FE-E7A4975C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BIG PICTURE</a:t>
            </a:r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D9573-1F18-F11D-74BE-62D160CF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0AD7CF-F0A2-4383-A038-D82EAAF254E2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57125-79A3-E973-AEFF-A700935714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389" r="85938" b="26805"/>
          <a:stretch/>
        </p:blipFill>
        <p:spPr>
          <a:xfrm>
            <a:off x="8546647" y="33090"/>
            <a:ext cx="3645353" cy="682491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AB3EC26-78C1-51CB-BBA5-DF729BA04689}"/>
              </a:ext>
            </a:extLst>
          </p:cNvPr>
          <p:cNvGrpSpPr/>
          <p:nvPr/>
        </p:nvGrpSpPr>
        <p:grpSpPr>
          <a:xfrm>
            <a:off x="3847503" y="1790699"/>
            <a:ext cx="1371600" cy="1186983"/>
            <a:chOff x="3810000" y="1857375"/>
            <a:chExt cx="1371600" cy="1186983"/>
          </a:xfrm>
        </p:grpSpPr>
        <p:pic>
          <p:nvPicPr>
            <p:cNvPr id="1026" name="Picture 2" descr="Folder Icon Vector Art, Icons, and Graphics for Free Download">
              <a:extLst>
                <a:ext uri="{FF2B5EF4-FFF2-40B4-BE49-F238E27FC236}">
                  <a16:creationId xmlns:a16="http://schemas.microsoft.com/office/drawing/2014/main" id="{700D42AF-DB30-65BF-E281-6E754C9D84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93" t="15822" r="10984" b="16484"/>
            <a:stretch/>
          </p:blipFill>
          <p:spPr bwMode="auto">
            <a:xfrm>
              <a:off x="3810000" y="1857375"/>
              <a:ext cx="1371600" cy="1186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A93D4F-C0B2-775E-163D-17D1BFBBE41A}"/>
                </a:ext>
              </a:extLst>
            </p:cNvPr>
            <p:cNvSpPr txBox="1"/>
            <p:nvPr/>
          </p:nvSpPr>
          <p:spPr>
            <a:xfrm>
              <a:off x="3923367" y="2339896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inc</a:t>
              </a:r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(.h)</a:t>
              </a:r>
              <a:endParaRPr kumimoji="0" lang="en-AE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E6E84C-F577-32E9-C76F-D24CB0B02E92}"/>
              </a:ext>
            </a:extLst>
          </p:cNvPr>
          <p:cNvGrpSpPr/>
          <p:nvPr/>
        </p:nvGrpSpPr>
        <p:grpSpPr>
          <a:xfrm>
            <a:off x="6614073" y="4464654"/>
            <a:ext cx="1366837" cy="1159571"/>
            <a:chOff x="1426028" y="3527207"/>
            <a:chExt cx="1366837" cy="1159571"/>
          </a:xfrm>
        </p:grpSpPr>
        <p:pic>
          <p:nvPicPr>
            <p:cNvPr id="1028" name="Picture 4" descr="I recolored the new Big Sur folder icon to match the highlight colors.  Instructions on changing in comments. : r/macsetups">
              <a:extLst>
                <a:ext uri="{FF2B5EF4-FFF2-40B4-BE49-F238E27FC236}">
                  <a16:creationId xmlns:a16="http://schemas.microsoft.com/office/drawing/2014/main" id="{AE38D3CB-41C7-768D-1C6B-356B9E6F04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6028" y="3527207"/>
              <a:ext cx="1366837" cy="1159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701054-AD51-CC59-14FE-E979B7F81F9B}"/>
                </a:ext>
              </a:extLst>
            </p:cNvPr>
            <p:cNvSpPr txBox="1"/>
            <p:nvPr/>
          </p:nvSpPr>
          <p:spPr>
            <a:xfrm>
              <a:off x="1628177" y="3865408"/>
              <a:ext cx="9428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kern</a:t>
              </a:r>
              <a:endParaRPr kumimoji="0" lang="en-AE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672B8A-8729-DC0F-801B-43074AB479C1}"/>
              </a:ext>
            </a:extLst>
          </p:cNvPr>
          <p:cNvGrpSpPr/>
          <p:nvPr/>
        </p:nvGrpSpPr>
        <p:grpSpPr>
          <a:xfrm>
            <a:off x="1141564" y="4464654"/>
            <a:ext cx="1366837" cy="1159571"/>
            <a:chOff x="6305550" y="3527207"/>
            <a:chExt cx="1366837" cy="1159571"/>
          </a:xfrm>
        </p:grpSpPr>
        <p:pic>
          <p:nvPicPr>
            <p:cNvPr id="1034" name="Picture 10" descr="I recolored the new Big Sur folder icon to match the highlight colors.  Instructions on changing in comments. : r/macsetups">
              <a:extLst>
                <a:ext uri="{FF2B5EF4-FFF2-40B4-BE49-F238E27FC236}">
                  <a16:creationId xmlns:a16="http://schemas.microsoft.com/office/drawing/2014/main" id="{8B06C6E7-6EC1-97A5-FCFB-5107B3BC0D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550" y="3527207"/>
              <a:ext cx="1366837" cy="1159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E64063-5A92-55BB-7AE4-B8261AA4E8AD}"/>
                </a:ext>
              </a:extLst>
            </p:cNvPr>
            <p:cNvSpPr txBox="1"/>
            <p:nvPr/>
          </p:nvSpPr>
          <p:spPr>
            <a:xfrm>
              <a:off x="6305550" y="3863831"/>
              <a:ext cx="13668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user</a:t>
              </a:r>
              <a:endParaRPr kumimoji="0" lang="en-AE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22C669-815C-7018-D441-7B0FB8E258B5}"/>
              </a:ext>
            </a:extLst>
          </p:cNvPr>
          <p:cNvGrpSpPr/>
          <p:nvPr/>
        </p:nvGrpSpPr>
        <p:grpSpPr>
          <a:xfrm>
            <a:off x="3738898" y="3314012"/>
            <a:ext cx="1366837" cy="1331169"/>
            <a:chOff x="6250781" y="3305127"/>
            <a:chExt cx="1450757" cy="1450757"/>
          </a:xfrm>
        </p:grpSpPr>
        <p:pic>
          <p:nvPicPr>
            <p:cNvPr id="1038" name="Picture 14" descr="Yellow folder icon free download - DesignBust">
              <a:extLst>
                <a:ext uri="{FF2B5EF4-FFF2-40B4-BE49-F238E27FC236}">
                  <a16:creationId xmlns:a16="http://schemas.microsoft.com/office/drawing/2014/main" id="{AA813DED-7A13-33E7-9EB4-BCAACE179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0781" y="3305127"/>
              <a:ext cx="1450757" cy="1450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B3135F-23C7-D6B7-D8E9-D87643FD9225}"/>
                </a:ext>
              </a:extLst>
            </p:cNvPr>
            <p:cNvSpPr txBox="1"/>
            <p:nvPr/>
          </p:nvSpPr>
          <p:spPr>
            <a:xfrm>
              <a:off x="6419850" y="3865407"/>
              <a:ext cx="10663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lib </a:t>
              </a: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(.c)</a:t>
              </a:r>
              <a:endParaRPr kumimoji="0" lang="en-AE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82FBED-B16F-583A-81DD-DF079655EB5D}"/>
              </a:ext>
            </a:extLst>
          </p:cNvPr>
          <p:cNvCxnSpPr>
            <a:stCxn id="1026" idx="2"/>
          </p:cNvCxnSpPr>
          <p:nvPr/>
        </p:nvCxnSpPr>
        <p:spPr>
          <a:xfrm flipH="1">
            <a:off x="4533302" y="2977682"/>
            <a:ext cx="1" cy="48252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9C9E978-5EAF-7EF9-9BA4-8D21FC72B2A3}"/>
              </a:ext>
            </a:extLst>
          </p:cNvPr>
          <p:cNvCxnSpPr>
            <a:stCxn id="1038" idx="1"/>
            <a:endCxn id="1034" idx="0"/>
          </p:cNvCxnSpPr>
          <p:nvPr/>
        </p:nvCxnSpPr>
        <p:spPr>
          <a:xfrm rot="10800000" flipV="1">
            <a:off x="1824984" y="3979596"/>
            <a:ext cx="1913915" cy="48505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D13F71A-C557-A662-0F4D-63E7DE8909BA}"/>
              </a:ext>
            </a:extLst>
          </p:cNvPr>
          <p:cNvCxnSpPr>
            <a:cxnSpLocks/>
            <a:stCxn id="1038" idx="3"/>
            <a:endCxn id="1028" idx="0"/>
          </p:cNvCxnSpPr>
          <p:nvPr/>
        </p:nvCxnSpPr>
        <p:spPr>
          <a:xfrm>
            <a:off x="5105735" y="3979597"/>
            <a:ext cx="2191757" cy="48505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1126C3F-866A-6B0D-8EDA-A9A3749FDCCE}"/>
              </a:ext>
            </a:extLst>
          </p:cNvPr>
          <p:cNvCxnSpPr>
            <a:cxnSpLocks/>
            <a:stCxn id="1026" idx="1"/>
            <a:endCxn id="1034" idx="0"/>
          </p:cNvCxnSpPr>
          <p:nvPr/>
        </p:nvCxnSpPr>
        <p:spPr>
          <a:xfrm rot="10800000" flipV="1">
            <a:off x="1824983" y="2384190"/>
            <a:ext cx="2022520" cy="208046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F7D7CEC-158E-6B05-1D31-5738E8DDD938}"/>
              </a:ext>
            </a:extLst>
          </p:cNvPr>
          <p:cNvCxnSpPr>
            <a:cxnSpLocks/>
            <a:stCxn id="1026" idx="3"/>
            <a:endCxn id="1028" idx="0"/>
          </p:cNvCxnSpPr>
          <p:nvPr/>
        </p:nvCxnSpPr>
        <p:spPr>
          <a:xfrm>
            <a:off x="5219103" y="2384191"/>
            <a:ext cx="2078389" cy="208046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BC80F33-3491-C682-3EA7-614DBF74CDAB}"/>
              </a:ext>
            </a:extLst>
          </p:cNvPr>
          <p:cNvSpPr txBox="1"/>
          <p:nvPr/>
        </p:nvSpPr>
        <p:spPr>
          <a:xfrm>
            <a:off x="3434665" y="4492781"/>
            <a:ext cx="20852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[MS1]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Dynamic Allocator</a:t>
            </a:r>
            <a:endParaRPr kumimoji="0" lang="en-AE" sz="2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E9C2B0-D9F9-6A64-698E-AD7698A737E0}"/>
              </a:ext>
            </a:extLst>
          </p:cNvPr>
          <p:cNvSpPr txBox="1"/>
          <p:nvPr/>
        </p:nvSpPr>
        <p:spPr>
          <a:xfrm>
            <a:off x="5910610" y="5568180"/>
            <a:ext cx="2777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[MS2]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Helper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3000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&amp; Kern Heap</a:t>
            </a:r>
            <a:endParaRPr kumimoji="0" lang="en-AE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0DC56C-8E3C-E4B4-8884-C1AB98D2D5C5}"/>
              </a:ext>
            </a:extLst>
          </p:cNvPr>
          <p:cNvSpPr txBox="1"/>
          <p:nvPr/>
        </p:nvSpPr>
        <p:spPr>
          <a:xfrm>
            <a:off x="1018386" y="5576128"/>
            <a:ext cx="16131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[MS3]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Program</a:t>
            </a:r>
            <a:endParaRPr kumimoji="0" lang="en-A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0488D1-0CF3-C953-D0DE-742DD4A6FFC1}"/>
              </a:ext>
            </a:extLst>
          </p:cNvPr>
          <p:cNvSpPr/>
          <p:nvPr/>
        </p:nvSpPr>
        <p:spPr>
          <a:xfrm>
            <a:off x="9106293" y="3429000"/>
            <a:ext cx="1518743" cy="250137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CE9C4-0092-EE71-B746-32006F9263B9}"/>
              </a:ext>
            </a:extLst>
          </p:cNvPr>
          <p:cNvSpPr txBox="1"/>
          <p:nvPr/>
        </p:nvSpPr>
        <p:spPr>
          <a:xfrm>
            <a:off x="3201405" y="5290349"/>
            <a:ext cx="25505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[MS3]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Fault Handler, Heap,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Sharing &amp; Semaphores</a:t>
            </a:r>
            <a:endParaRPr kumimoji="0" lang="en-A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F43D040F-4C57-2C68-626A-A3FDF09219AF}"/>
              </a:ext>
            </a:extLst>
          </p:cNvPr>
          <p:cNvCxnSpPr>
            <a:stCxn id="5" idx="3"/>
            <a:endCxn id="1028" idx="1"/>
          </p:cNvCxnSpPr>
          <p:nvPr/>
        </p:nvCxnSpPr>
        <p:spPr>
          <a:xfrm flipV="1">
            <a:off x="5751910" y="5044440"/>
            <a:ext cx="862163" cy="784518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AB1EB791-D3F1-5CF6-9EA6-9811E430F9C1}"/>
              </a:ext>
            </a:extLst>
          </p:cNvPr>
          <p:cNvCxnSpPr>
            <a:cxnSpLocks/>
            <a:stCxn id="5" idx="1"/>
            <a:endCxn id="1038" idx="1"/>
          </p:cNvCxnSpPr>
          <p:nvPr/>
        </p:nvCxnSpPr>
        <p:spPr>
          <a:xfrm rot="10800000" flipH="1">
            <a:off x="3201404" y="3979598"/>
            <a:ext cx="537493" cy="1849361"/>
          </a:xfrm>
          <a:prstGeom prst="curvedConnector3">
            <a:avLst>
              <a:gd name="adj1" fmla="val -42531"/>
            </a:avLst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6680720-7B29-40BD-8FE8-D18C8CEB19AE}"/>
              </a:ext>
            </a:extLst>
          </p:cNvPr>
          <p:cNvSpPr/>
          <p:nvPr/>
        </p:nvSpPr>
        <p:spPr>
          <a:xfrm>
            <a:off x="9106293" y="2172585"/>
            <a:ext cx="1518743" cy="250137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0D4C25-532E-0131-9640-95A637DAFC7C}"/>
              </a:ext>
            </a:extLst>
          </p:cNvPr>
          <p:cNvSpPr/>
          <p:nvPr/>
        </p:nvSpPr>
        <p:spPr>
          <a:xfrm>
            <a:off x="9106293" y="4364678"/>
            <a:ext cx="1518743" cy="250137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9A9A80-794B-1F43-8ABC-27D46C0FFE4D}"/>
              </a:ext>
            </a:extLst>
          </p:cNvPr>
          <p:cNvSpPr/>
          <p:nvPr/>
        </p:nvSpPr>
        <p:spPr>
          <a:xfrm>
            <a:off x="8921416" y="6209648"/>
            <a:ext cx="1518743" cy="250137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520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" grpId="0" animBg="1"/>
      <p:bldP spid="5" grpId="0"/>
      <p:bldP spid="20" grpId="0" animBg="1"/>
      <p:bldP spid="22" grpId="0" animBg="1"/>
      <p:bldP spid="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TextShape 2"/>
          <p:cNvSpPr txBox="1"/>
          <p:nvPr/>
        </p:nvSpPr>
        <p:spPr>
          <a:xfrm>
            <a:off x="1425931" y="1507902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>
                <a:solidFill>
                  <a:srgbClr val="000000"/>
                </a:solidFill>
                <a:latin typeface="Calibri"/>
              </a:rPr>
              <a:t>Allocate pages on 4KB granularity</a:t>
            </a:r>
            <a:endParaRPr lang="en-US" sz="2800" spc="-1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360"/>
              </a:spcBef>
              <a:tabLst>
                <a:tab pos="0" algn="l"/>
              </a:tabLst>
            </a:pPr>
            <a:endParaRPr lang="en-US" sz="2800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702" name="Group 3"/>
          <p:cNvGrpSpPr/>
          <p:nvPr/>
        </p:nvGrpSpPr>
        <p:grpSpPr>
          <a:xfrm>
            <a:off x="7411377" y="1637322"/>
            <a:ext cx="4149502" cy="4267080"/>
            <a:chOff x="4952880" y="2286000"/>
            <a:chExt cx="4149502" cy="4267080"/>
          </a:xfrm>
        </p:grpSpPr>
        <p:sp>
          <p:nvSpPr>
            <p:cNvPr id="703" name="CustomShape 4"/>
            <p:cNvSpPr/>
            <p:nvPr/>
          </p:nvSpPr>
          <p:spPr>
            <a:xfrm>
              <a:off x="4952880" y="4876920"/>
              <a:ext cx="1980720" cy="45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704" name="CustomShape 5"/>
            <p:cNvSpPr/>
            <p:nvPr/>
          </p:nvSpPr>
          <p:spPr>
            <a:xfrm>
              <a:off x="4952880" y="2286000"/>
              <a:ext cx="1980720" cy="12189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pc="-1">
                <a:latin typeface="Arial"/>
              </a:endParaRPr>
            </a:p>
          </p:txBody>
        </p:sp>
        <p:sp>
          <p:nvSpPr>
            <p:cNvPr id="705" name="CustomShape 6"/>
            <p:cNvSpPr/>
            <p:nvPr/>
          </p:nvSpPr>
          <p:spPr>
            <a:xfrm flipH="1">
              <a:off x="6933600" y="5334120"/>
              <a:ext cx="3805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arrow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706" name="CustomShape 7"/>
            <p:cNvSpPr/>
            <p:nvPr/>
          </p:nvSpPr>
          <p:spPr>
            <a:xfrm>
              <a:off x="7289280" y="5144760"/>
              <a:ext cx="1813102" cy="3371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spc="-1">
                  <a:solidFill>
                    <a:srgbClr val="000000"/>
                  </a:solidFill>
                  <a:latin typeface="Calibri"/>
                </a:rPr>
                <a:t>USER_HEAP_START</a:t>
              </a:r>
              <a:endParaRPr lang="en-US" sz="1600" spc="-1">
                <a:latin typeface="Arial"/>
              </a:endParaRPr>
            </a:p>
          </p:txBody>
        </p:sp>
        <p:sp>
          <p:nvSpPr>
            <p:cNvPr id="707" name="CustomShape 8"/>
            <p:cNvSpPr/>
            <p:nvPr/>
          </p:nvSpPr>
          <p:spPr>
            <a:xfrm>
              <a:off x="4952880" y="4419720"/>
              <a:ext cx="1980720" cy="45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708" name="CustomShape 9"/>
            <p:cNvSpPr/>
            <p:nvPr/>
          </p:nvSpPr>
          <p:spPr>
            <a:xfrm>
              <a:off x="4952880" y="3962520"/>
              <a:ext cx="1980720" cy="45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709" name="CustomShape 10"/>
            <p:cNvSpPr/>
            <p:nvPr/>
          </p:nvSpPr>
          <p:spPr>
            <a:xfrm>
              <a:off x="4952880" y="3505320"/>
              <a:ext cx="1980720" cy="45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710" name="CustomShape 11"/>
            <p:cNvSpPr/>
            <p:nvPr/>
          </p:nvSpPr>
          <p:spPr>
            <a:xfrm>
              <a:off x="4952880" y="5334120"/>
              <a:ext cx="1980720" cy="12189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pc="-1">
                <a:latin typeface="Arial"/>
              </a:endParaRPr>
            </a:p>
          </p:txBody>
        </p:sp>
      </p:grpSp>
      <p:grpSp>
        <p:nvGrpSpPr>
          <p:cNvPr id="711" name="Group 12"/>
          <p:cNvGrpSpPr/>
          <p:nvPr/>
        </p:nvGrpSpPr>
        <p:grpSpPr>
          <a:xfrm>
            <a:off x="3230697" y="3949602"/>
            <a:ext cx="6137640" cy="875118"/>
            <a:chOff x="772200" y="4598280"/>
            <a:chExt cx="6137640" cy="875118"/>
          </a:xfrm>
        </p:grpSpPr>
        <p:sp>
          <p:nvSpPr>
            <p:cNvPr id="712" name="CustomShape 13"/>
            <p:cNvSpPr/>
            <p:nvPr/>
          </p:nvSpPr>
          <p:spPr>
            <a:xfrm>
              <a:off x="4343400" y="5334120"/>
              <a:ext cx="609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arrow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713" name="CustomShape 14"/>
            <p:cNvSpPr/>
            <p:nvPr/>
          </p:nvSpPr>
          <p:spPr>
            <a:xfrm>
              <a:off x="4966200" y="4889880"/>
              <a:ext cx="1943640" cy="431640"/>
            </a:xfrm>
            <a:prstGeom prst="rect">
              <a:avLst/>
            </a:prstGeom>
            <a:gradFill rotWithShape="0">
              <a:gsLst>
                <a:gs pos="0">
                  <a:srgbClr val="FFDED0"/>
                </a:gs>
                <a:gs pos="100000">
                  <a:srgbClr val="FFF1EC"/>
                </a:gs>
              </a:gsLst>
              <a:lin ang="16200000"/>
            </a:gradFill>
            <a:ln>
              <a:noFill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4 KB</a:t>
              </a:r>
              <a:endParaRPr lang="en-US" spc="-1">
                <a:latin typeface="Arial"/>
              </a:endParaRPr>
            </a:p>
          </p:txBody>
        </p:sp>
        <p:sp>
          <p:nvSpPr>
            <p:cNvPr id="714" name="CustomShape 15"/>
            <p:cNvSpPr/>
            <p:nvPr/>
          </p:nvSpPr>
          <p:spPr>
            <a:xfrm>
              <a:off x="772200" y="5105520"/>
              <a:ext cx="2031367" cy="367878"/>
            </a:xfrm>
            <a:prstGeom prst="rect">
              <a:avLst/>
            </a:prstGeom>
            <a:gradFill rotWithShape="0">
              <a:gsLst>
                <a:gs pos="0">
                  <a:srgbClr val="FFDED0"/>
                </a:gs>
                <a:gs pos="100000">
                  <a:srgbClr val="FFF1EC"/>
                </a:gs>
              </a:gsLst>
              <a:lin ang="16200000"/>
            </a:gradFill>
            <a:ln>
              <a:solidFill>
                <a:srgbClr val="F59240"/>
              </a:solidFill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1" spc="-1">
                  <a:solidFill>
                    <a:srgbClr val="000000"/>
                  </a:solidFill>
                  <a:latin typeface="Calibri"/>
                </a:rPr>
                <a:t>ptr1</a:t>
              </a:r>
              <a:r>
                <a:rPr lang="en-US" spc="-1">
                  <a:solidFill>
                    <a:srgbClr val="000000"/>
                  </a:solidFill>
                  <a:latin typeface="Calibri"/>
                </a:rPr>
                <a:t> = malloc (6 KB)</a:t>
              </a:r>
              <a:endParaRPr lang="en-US" spc="-1">
                <a:latin typeface="Arial"/>
              </a:endParaRPr>
            </a:p>
          </p:txBody>
        </p:sp>
        <p:sp>
          <p:nvSpPr>
            <p:cNvPr id="715" name="CustomShape 16"/>
            <p:cNvSpPr/>
            <p:nvPr/>
          </p:nvSpPr>
          <p:spPr>
            <a:xfrm>
              <a:off x="3737160" y="5105520"/>
              <a:ext cx="578880" cy="364680"/>
            </a:xfrm>
            <a:prstGeom prst="rect">
              <a:avLst/>
            </a:prstGeom>
            <a:gradFill rotWithShape="0">
              <a:gsLst>
                <a:gs pos="0">
                  <a:srgbClr val="FFDED0"/>
                </a:gs>
                <a:gs pos="100000">
                  <a:srgbClr val="FFF1EC"/>
                </a:gs>
              </a:gsLst>
              <a:lin ang="16200000"/>
            </a:gradFill>
            <a:ln>
              <a:noFill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1" spc="-1">
                  <a:solidFill>
                    <a:srgbClr val="000000"/>
                  </a:solidFill>
                  <a:latin typeface="Calibri"/>
                </a:rPr>
                <a:t>ptr1</a:t>
              </a:r>
              <a:endParaRPr lang="en-US" spc="-1">
                <a:latin typeface="Arial"/>
              </a:endParaRPr>
            </a:p>
          </p:txBody>
        </p:sp>
        <p:sp>
          <p:nvSpPr>
            <p:cNvPr id="716" name="CustomShape 17"/>
            <p:cNvSpPr/>
            <p:nvPr/>
          </p:nvSpPr>
          <p:spPr>
            <a:xfrm>
              <a:off x="4966200" y="4598280"/>
              <a:ext cx="1943640" cy="251640"/>
            </a:xfrm>
            <a:prstGeom prst="rect">
              <a:avLst/>
            </a:prstGeom>
            <a:gradFill rotWithShape="0">
              <a:gsLst>
                <a:gs pos="0">
                  <a:srgbClr val="FFDED0"/>
                </a:gs>
                <a:gs pos="100000">
                  <a:srgbClr val="FFF1EC"/>
                </a:gs>
              </a:gsLst>
              <a:lin ang="16200000"/>
            </a:gradFill>
            <a:ln>
              <a:solidFill>
                <a:schemeClr val="tx1"/>
              </a:solidFill>
              <a:prstDash val="dash"/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2 KB</a:t>
              </a:r>
              <a:endParaRPr lang="en-US" spc="-1">
                <a:latin typeface="Arial"/>
              </a:endParaRPr>
            </a:p>
          </p:txBody>
        </p:sp>
      </p:grpSp>
      <p:grpSp>
        <p:nvGrpSpPr>
          <p:cNvPr id="717" name="Group 18"/>
          <p:cNvGrpSpPr/>
          <p:nvPr/>
        </p:nvGrpSpPr>
        <p:grpSpPr>
          <a:xfrm>
            <a:off x="3233937" y="3516162"/>
            <a:ext cx="6134400" cy="367878"/>
            <a:chOff x="775440" y="4164840"/>
            <a:chExt cx="6134400" cy="367878"/>
          </a:xfrm>
        </p:grpSpPr>
        <p:sp>
          <p:nvSpPr>
            <p:cNvPr id="718" name="CustomShape 19"/>
            <p:cNvSpPr/>
            <p:nvPr/>
          </p:nvSpPr>
          <p:spPr>
            <a:xfrm>
              <a:off x="4343400" y="4393440"/>
              <a:ext cx="609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arrow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719" name="CustomShape 20"/>
            <p:cNvSpPr/>
            <p:nvPr/>
          </p:nvSpPr>
          <p:spPr>
            <a:xfrm>
              <a:off x="4966200" y="4204080"/>
              <a:ext cx="1943640" cy="190080"/>
            </a:xfrm>
            <a:prstGeom prst="rect">
              <a:avLst/>
            </a:prstGeom>
            <a:gradFill rotWithShape="0">
              <a:gsLst>
                <a:gs pos="0">
                  <a:srgbClr val="D9CAEE"/>
                </a:gs>
                <a:gs pos="100000">
                  <a:srgbClr val="F1EAF8"/>
                </a:gs>
              </a:gsLst>
              <a:lin ang="16200000"/>
            </a:gradFill>
            <a:ln>
              <a:solidFill>
                <a:srgbClr val="7D5FA0"/>
              </a:solidFill>
              <a:prstDash val="dash"/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1 KB</a:t>
              </a:r>
              <a:endParaRPr lang="en-US" spc="-1">
                <a:latin typeface="Arial"/>
              </a:endParaRPr>
            </a:p>
          </p:txBody>
        </p:sp>
        <p:sp>
          <p:nvSpPr>
            <p:cNvPr id="720" name="CustomShape 21"/>
            <p:cNvSpPr/>
            <p:nvPr/>
          </p:nvSpPr>
          <p:spPr>
            <a:xfrm>
              <a:off x="775440" y="4164840"/>
              <a:ext cx="2031367" cy="367878"/>
            </a:xfrm>
            <a:prstGeom prst="rect">
              <a:avLst/>
            </a:prstGeom>
            <a:gradFill rotWithShape="0">
              <a:gsLst>
                <a:gs pos="0">
                  <a:srgbClr val="D9CAEE"/>
                </a:gs>
                <a:gs pos="100000">
                  <a:srgbClr val="F1EAF8"/>
                </a:gs>
              </a:gsLst>
              <a:lin ang="16200000"/>
            </a:gradFill>
            <a:ln>
              <a:solidFill>
                <a:srgbClr val="7D5FA0"/>
              </a:solidFill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1" spc="-1">
                  <a:solidFill>
                    <a:srgbClr val="000000"/>
                  </a:solidFill>
                  <a:latin typeface="Calibri"/>
                </a:rPr>
                <a:t>ptr2</a:t>
              </a:r>
              <a:r>
                <a:rPr lang="en-US" spc="-1">
                  <a:solidFill>
                    <a:srgbClr val="000000"/>
                  </a:solidFill>
                  <a:latin typeface="Calibri"/>
                </a:rPr>
                <a:t> = malloc (1 KB)</a:t>
              </a:r>
              <a:endParaRPr lang="en-US" spc="-1">
                <a:latin typeface="Arial"/>
              </a:endParaRPr>
            </a:p>
          </p:txBody>
        </p:sp>
        <p:sp>
          <p:nvSpPr>
            <p:cNvPr id="721" name="CustomShape 22"/>
            <p:cNvSpPr/>
            <p:nvPr/>
          </p:nvSpPr>
          <p:spPr>
            <a:xfrm>
              <a:off x="3737160" y="4164840"/>
              <a:ext cx="578880" cy="364680"/>
            </a:xfrm>
            <a:prstGeom prst="rect">
              <a:avLst/>
            </a:prstGeom>
            <a:gradFill rotWithShape="0">
              <a:gsLst>
                <a:gs pos="0">
                  <a:srgbClr val="D9CAEE"/>
                </a:gs>
                <a:gs pos="100000">
                  <a:srgbClr val="F1EAF8"/>
                </a:gs>
              </a:gsLst>
              <a:lin ang="16200000"/>
            </a:gradFill>
            <a:ln>
              <a:noFill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1" spc="-1">
                  <a:solidFill>
                    <a:srgbClr val="000000"/>
                  </a:solidFill>
                  <a:latin typeface="Calibri"/>
                </a:rPr>
                <a:t>ptr2</a:t>
              </a:r>
              <a:endParaRPr lang="en-US" spc="-1">
                <a:latin typeface="Arial"/>
              </a:endParaRPr>
            </a:p>
          </p:txBody>
        </p:sp>
      </p:grpSp>
      <p:grpSp>
        <p:nvGrpSpPr>
          <p:cNvPr id="722" name="Group 23"/>
          <p:cNvGrpSpPr/>
          <p:nvPr/>
        </p:nvGrpSpPr>
        <p:grpSpPr>
          <a:xfrm>
            <a:off x="3233937" y="3008922"/>
            <a:ext cx="6134400" cy="420078"/>
            <a:chOff x="775440" y="3657600"/>
            <a:chExt cx="6134400" cy="420078"/>
          </a:xfrm>
        </p:grpSpPr>
        <p:sp>
          <p:nvSpPr>
            <p:cNvPr id="723" name="CustomShape 24"/>
            <p:cNvSpPr/>
            <p:nvPr/>
          </p:nvSpPr>
          <p:spPr>
            <a:xfrm>
              <a:off x="4343400" y="3938400"/>
              <a:ext cx="609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arrow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724" name="CustomShape 25"/>
            <p:cNvSpPr/>
            <p:nvPr/>
          </p:nvSpPr>
          <p:spPr>
            <a:xfrm>
              <a:off x="4966200" y="3657600"/>
              <a:ext cx="1943640" cy="287640"/>
            </a:xfrm>
            <a:prstGeom prst="rect">
              <a:avLst/>
            </a:prstGeom>
            <a:gradFill rotWithShape="0">
              <a:gsLst>
                <a:gs pos="0">
                  <a:srgbClr val="FFC1BE"/>
                </a:gs>
                <a:gs pos="100000">
                  <a:srgbClr val="FFE5E5"/>
                </a:gs>
              </a:gsLst>
              <a:lin ang="16200000"/>
            </a:gradFill>
            <a:ln>
              <a:solidFill>
                <a:srgbClr val="BE4B48"/>
              </a:solidFill>
              <a:prstDash val="dash"/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3 KB</a:t>
              </a:r>
              <a:endParaRPr lang="en-US" spc="-1">
                <a:latin typeface="Arial"/>
              </a:endParaRPr>
            </a:p>
          </p:txBody>
        </p:sp>
        <p:sp>
          <p:nvSpPr>
            <p:cNvPr id="725" name="CustomShape 26"/>
            <p:cNvSpPr/>
            <p:nvPr/>
          </p:nvSpPr>
          <p:spPr>
            <a:xfrm>
              <a:off x="775440" y="3709800"/>
              <a:ext cx="2031367" cy="367878"/>
            </a:xfrm>
            <a:prstGeom prst="rect">
              <a:avLst/>
            </a:prstGeom>
            <a:gradFill rotWithShape="0">
              <a:gsLst>
                <a:gs pos="0">
                  <a:srgbClr val="FFC1BE"/>
                </a:gs>
                <a:gs pos="100000">
                  <a:srgbClr val="FFE5E5"/>
                </a:gs>
              </a:gsLst>
              <a:lin ang="16200000"/>
            </a:gradFill>
            <a:ln>
              <a:solidFill>
                <a:srgbClr val="BE4B48"/>
              </a:solidFill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1" spc="-1">
                  <a:solidFill>
                    <a:srgbClr val="000000"/>
                  </a:solidFill>
                  <a:latin typeface="Calibri"/>
                </a:rPr>
                <a:t>ptr3</a:t>
              </a:r>
              <a:r>
                <a:rPr lang="en-US" spc="-1">
                  <a:solidFill>
                    <a:srgbClr val="000000"/>
                  </a:solidFill>
                  <a:latin typeface="Calibri"/>
                </a:rPr>
                <a:t> = malloc (3 KB)</a:t>
              </a:r>
              <a:endParaRPr lang="en-US" spc="-1">
                <a:latin typeface="Arial"/>
              </a:endParaRPr>
            </a:p>
          </p:txBody>
        </p:sp>
        <p:sp>
          <p:nvSpPr>
            <p:cNvPr id="726" name="CustomShape 27"/>
            <p:cNvSpPr/>
            <p:nvPr/>
          </p:nvSpPr>
          <p:spPr>
            <a:xfrm>
              <a:off x="3737160" y="3709800"/>
              <a:ext cx="578880" cy="364680"/>
            </a:xfrm>
            <a:prstGeom prst="rect">
              <a:avLst/>
            </a:prstGeom>
            <a:gradFill rotWithShape="0">
              <a:gsLst>
                <a:gs pos="0">
                  <a:srgbClr val="FFC1BE"/>
                </a:gs>
                <a:gs pos="100000">
                  <a:srgbClr val="FFE5E5"/>
                </a:gs>
              </a:gsLst>
              <a:lin ang="16200000"/>
            </a:gradFill>
            <a:ln>
              <a:noFill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1" spc="-1">
                  <a:solidFill>
                    <a:srgbClr val="000000"/>
                  </a:solidFill>
                  <a:latin typeface="Calibri"/>
                </a:rPr>
                <a:t>ptr3</a:t>
              </a:r>
              <a:endParaRPr lang="en-US" spc="-1">
                <a:latin typeface="Arial"/>
              </a:endParaRPr>
            </a:p>
          </p:txBody>
        </p:sp>
      </p:grpSp>
      <p:sp>
        <p:nvSpPr>
          <p:cNvPr id="3" name="TextShape 1">
            <a:extLst>
              <a:ext uri="{FF2B5EF4-FFF2-40B4-BE49-F238E27FC236}">
                <a16:creationId xmlns:a16="http://schemas.microsoft.com/office/drawing/2014/main" id="{C4073FA9-5AB0-1061-7FBE-AF30D746EDA3}"/>
              </a:ext>
            </a:extLst>
          </p:cNvPr>
          <p:cNvSpPr txBox="1"/>
          <p:nvPr/>
        </p:nvSpPr>
        <p:spPr>
          <a:xfrm>
            <a:off x="763675" y="274680"/>
            <a:ext cx="9446765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sz="4000" dirty="0"/>
              <a:t>MS3: USER HEAP</a:t>
            </a:r>
          </a:p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		 </a:t>
            </a:r>
            <a:r>
              <a:rPr lang="en-US" sz="3600" dirty="0"/>
              <a:t>Required Function 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2- </a:t>
            </a:r>
            <a:r>
              <a:rPr lang="en-US" sz="3600" b="1" spc="-1" dirty="0">
                <a:solidFill>
                  <a:srgbClr val="FF0000"/>
                </a:solidFill>
                <a:latin typeface="Calibri"/>
              </a:rPr>
              <a:t>malloc()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6E2CC-E258-C21F-2705-6A88F580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30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8FC07C-0EE3-168E-9FA4-605EA36E24D7}"/>
              </a:ext>
            </a:extLst>
          </p:cNvPr>
          <p:cNvSpPr/>
          <p:nvPr/>
        </p:nvSpPr>
        <p:spPr>
          <a:xfrm>
            <a:off x="7387137" y="4708842"/>
            <a:ext cx="1981200" cy="6844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endParaRPr lang="en-AE" sz="16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F87E84-28E9-F1B4-9B53-65E3FFD4B984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9344202" y="5357178"/>
            <a:ext cx="2360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4845858-86A6-594B-2160-74575896908F}"/>
              </a:ext>
            </a:extLst>
          </p:cNvPr>
          <p:cNvSpPr txBox="1"/>
          <p:nvPr/>
        </p:nvSpPr>
        <p:spPr>
          <a:xfrm>
            <a:off x="9580248" y="5203289"/>
            <a:ext cx="206184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USER_DYN_BLKS_ARRAY </a:t>
            </a:r>
            <a:endParaRPr lang="ar-EG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7848502" y="755394"/>
            <a:ext cx="4041428" cy="4926874"/>
            <a:chOff x="4953000" y="1702526"/>
            <a:chExt cx="4041428" cy="4926874"/>
          </a:xfrm>
        </p:grpSpPr>
        <p:sp>
          <p:nvSpPr>
            <p:cNvPr id="5" name="Rectangle 4"/>
            <p:cNvSpPr/>
            <p:nvPr/>
          </p:nvSpPr>
          <p:spPr>
            <a:xfrm>
              <a:off x="4953000" y="5147400"/>
              <a:ext cx="19812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/>
                <a:t>4 MB</a:t>
              </a:r>
              <a:endParaRPr lang="ar-EG" b="1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53000" y="2616926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b="1"/>
                <a:t>.</a:t>
              </a:r>
            </a:p>
            <a:p>
              <a:pPr algn="ctr"/>
              <a:r>
                <a:rPr lang="en-US" sz="1200" b="1"/>
                <a:t>.</a:t>
              </a:r>
            </a:p>
            <a:p>
              <a:pPr algn="ctr"/>
              <a:r>
                <a:rPr lang="en-US" sz="1200" b="1"/>
                <a:t>.</a:t>
              </a:r>
              <a:endParaRPr lang="ar-EG" sz="1200" b="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3000" y="4641600"/>
              <a:ext cx="19812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53000" y="3365863"/>
              <a:ext cx="19812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/>
                <a:t>1 MB</a:t>
              </a:r>
              <a:endParaRPr lang="ar-EG" b="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3623400"/>
              <a:ext cx="19812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5867400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  <a:endParaRPr lang="ar-EG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4288200"/>
              <a:ext cx="19812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/>
                <a:t>2 MB</a:t>
              </a:r>
              <a:endParaRPr lang="ar-EG" b="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53000" y="1702526"/>
              <a:ext cx="1981200" cy="6596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b="1"/>
                <a:t>.</a:t>
              </a:r>
            </a:p>
            <a:p>
              <a:pPr algn="ctr"/>
              <a:r>
                <a:rPr lang="en-US" sz="1200" b="1"/>
                <a:t>.</a:t>
              </a:r>
            </a:p>
            <a:p>
              <a:pPr algn="ctr"/>
              <a:r>
                <a:rPr lang="en-US" sz="1200" b="1"/>
                <a:t>.</a:t>
              </a:r>
              <a:endParaRPr lang="ar-EG" sz="1200" b="1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6934200" y="2365457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278189" y="2176046"/>
              <a:ext cx="1716239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USER_HEAP_MAX</a:t>
              </a:r>
              <a:endParaRPr lang="ar-EG" sz="16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49737" y="4753783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/>
                <a:t>3 MB</a:t>
              </a:r>
              <a:endParaRPr lang="ar-EG" sz="1600" b="1"/>
            </a:p>
          </p:txBody>
        </p:sp>
        <p:sp>
          <p:nvSpPr>
            <p:cNvPr id="28" name="Right Brace 27"/>
            <p:cNvSpPr/>
            <p:nvPr/>
          </p:nvSpPr>
          <p:spPr>
            <a:xfrm>
              <a:off x="6973389" y="4648200"/>
              <a:ext cx="216000" cy="540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62800" y="3782709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/>
                <a:t>4 MB</a:t>
              </a:r>
              <a:endParaRPr lang="ar-EG" sz="1600" b="1"/>
            </a:p>
          </p:txBody>
        </p:sp>
        <p:sp>
          <p:nvSpPr>
            <p:cNvPr id="30" name="Right Brace 29"/>
            <p:cNvSpPr/>
            <p:nvPr/>
          </p:nvSpPr>
          <p:spPr>
            <a:xfrm>
              <a:off x="6986452" y="3632263"/>
              <a:ext cx="216000" cy="648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657501" y="4041406"/>
            <a:ext cx="6148064" cy="409995"/>
            <a:chOff x="761999" y="4188743"/>
            <a:chExt cx="6148064" cy="409995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966063" y="4188743"/>
              <a:ext cx="1944000" cy="180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1 MB</a:t>
              </a:r>
              <a:endParaRPr lang="ar-EG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1999" y="4229406"/>
              <a:ext cx="2338721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ptr1</a:t>
              </a:r>
              <a:r>
                <a:rPr lang="en-US" dirty="0"/>
                <a:t> = malloc (1 MB)</a:t>
              </a:r>
              <a:endParaRPr lang="ar-EG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3800" y="4229406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/>
                <a:t>ptr1</a:t>
              </a:r>
              <a:endParaRPr lang="ar-EG" sz="1600" b="1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657502" y="2888994"/>
            <a:ext cx="6148063" cy="573986"/>
            <a:chOff x="762000" y="3492135"/>
            <a:chExt cx="6148063" cy="573986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966063" y="3492135"/>
              <a:ext cx="1944000" cy="432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3 MB</a:t>
              </a:r>
              <a:endParaRPr lang="ar-EG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2000" y="3696789"/>
              <a:ext cx="233872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ptr2</a:t>
              </a:r>
              <a:r>
                <a:rPr lang="en-US" dirty="0"/>
                <a:t> = malloc (3 MB)</a:t>
              </a:r>
              <a:endParaRPr lang="ar-EG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33800" y="3696789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ptr2</a:t>
              </a:r>
              <a:endParaRPr lang="ar-EG" sz="1600" b="1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657502" y="3744199"/>
            <a:ext cx="6148063" cy="396853"/>
            <a:chOff x="762000" y="4087891"/>
            <a:chExt cx="6148063" cy="396853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966063" y="4188743"/>
              <a:ext cx="1944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1 MB</a:t>
              </a:r>
              <a:endParaRPr lang="ar-EG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2000" y="4087891"/>
              <a:ext cx="2338722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ptr3</a:t>
              </a:r>
              <a:r>
                <a:rPr lang="en-US" dirty="0"/>
                <a:t> = malloc(1 MB)</a:t>
              </a:r>
              <a:endParaRPr lang="ar-EG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33800" y="4115412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/>
                <a:t>ptr3</a:t>
              </a:r>
              <a:endParaRPr lang="ar-EG" sz="1600" b="1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657502" y="2045668"/>
            <a:ext cx="6148063" cy="512400"/>
            <a:chOff x="762000" y="3553721"/>
            <a:chExt cx="6148063" cy="512400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4966063" y="3553721"/>
              <a:ext cx="1944000" cy="36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2 MB</a:t>
              </a:r>
              <a:endParaRPr lang="ar-EG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62000" y="3620589"/>
              <a:ext cx="2338720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ptr4</a:t>
              </a:r>
              <a:r>
                <a:rPr lang="en-US" dirty="0"/>
                <a:t> = malloc (2 MB)</a:t>
              </a:r>
              <a:endParaRPr lang="ar-EG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33800" y="3696789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ptr4</a:t>
              </a:r>
              <a:endParaRPr lang="ar-EG" sz="1600" b="1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7848501" y="1415068"/>
            <a:ext cx="1981200" cy="3940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/>
              <a:t>2 MB</a:t>
            </a:r>
            <a:endParaRPr lang="ar-EG" b="1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586A83E-C504-0DD0-7C80-ADCEC9D4731F}"/>
              </a:ext>
            </a:extLst>
          </p:cNvPr>
          <p:cNvSpPr txBox="1">
            <a:spLocks/>
          </p:cNvSpPr>
          <p:nvPr/>
        </p:nvSpPr>
        <p:spPr>
          <a:xfrm>
            <a:off x="361407" y="3174131"/>
            <a:ext cx="3657600" cy="30408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800" b="1" dirty="0"/>
              <a:t>FIRST FIT </a:t>
            </a:r>
            <a:r>
              <a:rPr lang="en-US" sz="2800" dirty="0"/>
              <a:t>Strategy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ar-EG" sz="1800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40B0C7-F432-8631-C6EC-A8A37A2B51D5}"/>
              </a:ext>
            </a:extLst>
          </p:cNvPr>
          <p:cNvSpPr/>
          <p:nvPr/>
        </p:nvSpPr>
        <p:spPr>
          <a:xfrm>
            <a:off x="7848500" y="4239083"/>
            <a:ext cx="1981200" cy="6844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endParaRPr lang="en-AE" sz="1600" b="1" dirty="0"/>
          </a:p>
        </p:txBody>
      </p:sp>
      <p:sp>
        <p:nvSpPr>
          <p:cNvPr id="23" name="TextShape 1">
            <a:extLst>
              <a:ext uri="{FF2B5EF4-FFF2-40B4-BE49-F238E27FC236}">
                <a16:creationId xmlns:a16="http://schemas.microsoft.com/office/drawing/2014/main" id="{E7105319-BB11-DC2D-A30F-B14E88F66256}"/>
              </a:ext>
            </a:extLst>
          </p:cNvPr>
          <p:cNvSpPr txBox="1"/>
          <p:nvPr/>
        </p:nvSpPr>
        <p:spPr>
          <a:xfrm>
            <a:off x="763675" y="264632"/>
            <a:ext cx="9446765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sz="4000" dirty="0"/>
              <a:t>MS3: USER HEAP</a:t>
            </a:r>
          </a:p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		 </a:t>
            </a:r>
            <a:r>
              <a:rPr lang="en-US" sz="3600" dirty="0"/>
              <a:t>Required Function 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2- </a:t>
            </a:r>
            <a:r>
              <a:rPr lang="en-US" sz="3600" b="1" spc="-1" dirty="0">
                <a:solidFill>
                  <a:srgbClr val="FF0000"/>
                </a:solidFill>
                <a:latin typeface="Calibri"/>
              </a:rPr>
              <a:t>malloc()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B8D74B3-26F9-2520-952D-C560CC172229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9805565" y="4887419"/>
            <a:ext cx="2360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5046E05-3099-BD2C-DEF4-AC954299191F}"/>
              </a:ext>
            </a:extLst>
          </p:cNvPr>
          <p:cNvSpPr txBox="1"/>
          <p:nvPr/>
        </p:nvSpPr>
        <p:spPr>
          <a:xfrm>
            <a:off x="10041611" y="4733530"/>
            <a:ext cx="206184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USER_DYN_BLKS_ARRAY </a:t>
            </a:r>
            <a:endParaRPr lang="ar-EG" sz="1400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CE760B-15DE-CBF7-27D1-A4CCE4C85E09}"/>
              </a:ext>
            </a:extLst>
          </p:cNvPr>
          <p:cNvCxnSpPr/>
          <p:nvPr/>
        </p:nvCxnSpPr>
        <p:spPr>
          <a:xfrm flipH="1">
            <a:off x="9829702" y="425296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3DE8C9C-A4F9-A2E6-A785-1CEB2D8DBDDF}"/>
              </a:ext>
            </a:extLst>
          </p:cNvPr>
          <p:cNvSpPr txBox="1"/>
          <p:nvPr/>
        </p:nvSpPr>
        <p:spPr>
          <a:xfrm>
            <a:off x="10173691" y="4063554"/>
            <a:ext cx="181793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/>
              <a:t>USER_HEAP_START</a:t>
            </a:r>
            <a:endParaRPr lang="ar-EG" sz="1600" b="1" dirty="0"/>
          </a:p>
        </p:txBody>
      </p:sp>
    </p:spTree>
    <p:extLst>
      <p:ext uri="{BB962C8B-B14F-4D97-AF65-F5344CB8AC3E}">
        <p14:creationId xmlns:p14="http://schemas.microsoft.com/office/powerpoint/2010/main" val="192107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TextShape 1"/>
          <p:cNvSpPr txBox="1"/>
          <p:nvPr/>
        </p:nvSpPr>
        <p:spPr>
          <a:xfrm>
            <a:off x="633045" y="1600200"/>
            <a:ext cx="10932607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 dirty="0">
                <a:solidFill>
                  <a:srgbClr val="000000"/>
                </a:solidFill>
                <a:latin typeface="Calibri"/>
              </a:rPr>
              <a:t>Required Functions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360"/>
              </a:spcBef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2" name="CustomShape 2"/>
          <p:cNvSpPr/>
          <p:nvPr/>
        </p:nvSpPr>
        <p:spPr>
          <a:xfrm>
            <a:off x="944544" y="2514601"/>
            <a:ext cx="11063235" cy="40919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FF"/>
                </a:solidFill>
                <a:latin typeface="Consolas"/>
              </a:rPr>
              <a:t>void </a:t>
            </a:r>
            <a:r>
              <a:rPr lang="en-US" sz="2000" b="1" spc="-1" dirty="0">
                <a:solidFill>
                  <a:srgbClr val="000000"/>
                </a:solidFill>
                <a:latin typeface="Consolas"/>
              </a:rPr>
              <a:t>free(</a:t>
            </a:r>
            <a:r>
              <a:rPr lang="en-US" sz="2000" b="1" spc="-1" dirty="0">
                <a:solidFill>
                  <a:srgbClr val="0000FF"/>
                </a:solidFill>
                <a:latin typeface="Consolas"/>
              </a:rPr>
              <a:t>void* </a:t>
            </a:r>
            <a:r>
              <a:rPr lang="en-US" sz="2000" b="1" spc="-1" dirty="0" err="1">
                <a:solidFill>
                  <a:srgbClr val="000000"/>
                </a:solidFill>
                <a:latin typeface="Consolas"/>
              </a:rPr>
              <a:t>virtual_address</a:t>
            </a:r>
            <a:r>
              <a:rPr lang="en-US" sz="2000" b="1" spc="-1" dirty="0">
                <a:solidFill>
                  <a:srgbClr val="000000"/>
                </a:solidFill>
                <a:latin typeface="Consolas"/>
              </a:rPr>
              <a:t>)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  <a:p>
            <a:pPr marL="457200" indent="-456840">
              <a:buClr>
                <a:srgbClr val="000000"/>
              </a:buClr>
              <a:buFont typeface="Calibri"/>
              <a:buAutoNum type="arabicPeriod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Find the allocated size of the given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virtual_address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endParaRPr lang="en-US" sz="2000" spc="-1" dirty="0">
              <a:latin typeface="Arial"/>
            </a:endParaRPr>
          </a:p>
          <a:p>
            <a:pPr marL="457200" indent="-456840">
              <a:buClr>
                <a:srgbClr val="000000"/>
              </a:buClr>
              <a:buFont typeface="Calibri"/>
              <a:buAutoNum type="arabicPeriod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Frees this allocation from the user Heap</a:t>
            </a:r>
            <a:endParaRPr lang="en-US" sz="2000" spc="-1" dirty="0">
              <a:latin typeface="Arial"/>
            </a:endParaRPr>
          </a:p>
          <a:p>
            <a:pPr marL="457200" indent="-456840">
              <a:buClr>
                <a:srgbClr val="000000"/>
              </a:buClr>
              <a:buFont typeface="Calibri"/>
              <a:buAutoNum type="arabicPeriod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Call “</a:t>
            </a:r>
            <a:r>
              <a:rPr lang="en-US" sz="2000" b="1" spc="-1" dirty="0" err="1">
                <a:solidFill>
                  <a:srgbClr val="000000"/>
                </a:solidFill>
              </a:rPr>
              <a:t>sys_free_user_mem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” to free the allocation from the memory &amp; page file</a:t>
            </a:r>
            <a:endParaRPr lang="en-US" sz="2000" spc="-1" dirty="0">
              <a:latin typeface="Arial"/>
            </a:endParaRPr>
          </a:p>
          <a:p>
            <a:pPr marL="343080" indent="-342720">
              <a:tabLst>
                <a:tab pos="0" algn="l"/>
              </a:tabLst>
            </a:pPr>
            <a:endParaRPr lang="en-US" sz="2000" spc="-1" dirty="0"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-US" sz="2000" b="1" spc="-1" dirty="0">
                <a:solidFill>
                  <a:srgbClr val="0000FF"/>
                </a:solidFill>
                <a:latin typeface="Consolas"/>
              </a:rPr>
              <a:t>void </a:t>
            </a:r>
            <a:r>
              <a:rPr lang="en-US" sz="2000" b="1" spc="-1" dirty="0" err="1">
                <a:latin typeface="Consolas"/>
              </a:rPr>
              <a:t>free_user_mem</a:t>
            </a:r>
            <a:r>
              <a:rPr lang="en-US" sz="2000" b="1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spc="-1" dirty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2000" b="1" spc="-1" dirty="0">
                <a:solidFill>
                  <a:srgbClr val="000000"/>
                </a:solidFill>
                <a:latin typeface="Consolas"/>
              </a:rPr>
              <a:t> Env* e, </a:t>
            </a:r>
            <a:r>
              <a:rPr lang="en-US" sz="2000" b="1" spc="-1" dirty="0">
                <a:solidFill>
                  <a:srgbClr val="0000FF"/>
                </a:solidFill>
                <a:latin typeface="Consolas"/>
              </a:rPr>
              <a:t>uint32</a:t>
            </a:r>
            <a:r>
              <a:rPr lang="en-US" sz="2000" b="1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spc="-1" dirty="0" err="1">
                <a:solidFill>
                  <a:srgbClr val="000000"/>
                </a:solidFill>
                <a:latin typeface="Consolas"/>
              </a:rPr>
              <a:t>virtual_address</a:t>
            </a:r>
            <a:r>
              <a:rPr lang="en-US" sz="2000" b="1" spc="-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b="1" spc="-1" dirty="0">
                <a:solidFill>
                  <a:srgbClr val="0000FF"/>
                </a:solidFill>
                <a:latin typeface="Consolas"/>
              </a:rPr>
              <a:t>uint32</a:t>
            </a:r>
            <a:r>
              <a:rPr lang="en-US" sz="2000" b="1" spc="-1" dirty="0">
                <a:solidFill>
                  <a:srgbClr val="000000"/>
                </a:solidFill>
                <a:latin typeface="Consolas"/>
              </a:rPr>
              <a:t> size)</a:t>
            </a:r>
            <a:endParaRPr lang="en-US" sz="2000" spc="-1" dirty="0">
              <a:latin typeface="Arial"/>
            </a:endParaRPr>
          </a:p>
          <a:p>
            <a:pPr>
              <a:tabLst>
                <a:tab pos="0" algn="l"/>
              </a:tabLst>
            </a:pPr>
            <a:endParaRPr lang="en-US" sz="2000" spc="-1" dirty="0">
              <a:latin typeface="Arial"/>
            </a:endParaRPr>
          </a:p>
          <a:p>
            <a:pPr marL="343080" indent="-342720"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Free ALL pages of the given range from the Page File (</a:t>
            </a:r>
            <a:r>
              <a:rPr lang="en-US" sz="2000" spc="-1" dirty="0">
                <a:solidFill>
                  <a:srgbClr val="000000"/>
                </a:solidFill>
              </a:rPr>
              <a:t>Check MS3 appendix for PAGE FILE)</a:t>
            </a:r>
            <a:endParaRPr lang="en-US" sz="2000" spc="-1" dirty="0">
              <a:latin typeface="Arial"/>
            </a:endParaRPr>
          </a:p>
          <a:p>
            <a:pPr marL="343080" indent="-342720"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Free ONLY pages that are resident in the working set from the memory </a:t>
            </a:r>
            <a:r>
              <a:rPr lang="en-US" sz="2000" spc="-1" dirty="0">
                <a:solidFill>
                  <a:srgbClr val="000000"/>
                </a:solidFill>
              </a:rPr>
              <a:t>(Check MS3 appendix for WS)</a:t>
            </a:r>
            <a:endParaRPr lang="en-US" sz="2000" spc="-1" dirty="0">
              <a:latin typeface="Arial"/>
            </a:endParaRPr>
          </a:p>
          <a:p>
            <a:pPr marL="343080" indent="-342720"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Removes ONLY the empty page tables (i.e. no pages are mapped in it)</a:t>
            </a:r>
            <a:endParaRPr lang="en-US" sz="2000" spc="-1" dirty="0">
              <a:latin typeface="Arial"/>
            </a:endParaRPr>
          </a:p>
          <a:p>
            <a:pPr>
              <a:tabLst>
                <a:tab pos="0" algn="l"/>
              </a:tabLst>
            </a:pPr>
            <a:endParaRPr lang="en-US" sz="2000" spc="-1" dirty="0">
              <a:latin typeface="Arial"/>
            </a:endParaRPr>
          </a:p>
          <a:p>
            <a:pPr>
              <a:tabLst>
                <a:tab pos="0" algn="l"/>
              </a:tabLst>
            </a:pPr>
            <a:endParaRPr lang="en-US" sz="2000" spc="-1" dirty="0">
              <a:latin typeface="Arial"/>
            </a:endParaRPr>
          </a:p>
        </p:txBody>
      </p:sp>
      <p:sp>
        <p:nvSpPr>
          <p:cNvPr id="775" name="CustomShape 5"/>
          <p:cNvSpPr/>
          <p:nvPr/>
        </p:nvSpPr>
        <p:spPr>
          <a:xfrm>
            <a:off x="6019679" y="1676520"/>
            <a:ext cx="5676601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FF0000"/>
                </a:solidFill>
                <a:latin typeface="Calibri"/>
              </a:rPr>
              <a:t>[USER SIDE]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Lib/</a:t>
            </a:r>
            <a:r>
              <a:rPr lang="en-US" sz="2000" b="1" spc="-1" dirty="0" err="1">
                <a:solidFill>
                  <a:srgbClr val="000000"/>
                </a:solidFill>
                <a:latin typeface="Calibri"/>
              </a:rPr>
              <a:t>uheap.c</a:t>
            </a:r>
            <a:br>
              <a:rPr dirty="0"/>
            </a:br>
            <a:r>
              <a:rPr lang="en-US" sz="2000" b="1" spc="-1" dirty="0">
                <a:solidFill>
                  <a:srgbClr val="FF0000"/>
                </a:solidFill>
                <a:latin typeface="Calibri"/>
              </a:rPr>
              <a:t>[KERNEL SIDE]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kern/</a:t>
            </a:r>
            <a:r>
              <a:rPr lang="en-US" sz="2000" b="1" spc="-1" dirty="0">
                <a:solidFill>
                  <a:srgbClr val="000000"/>
                </a:solidFill>
              </a:rPr>
              <a:t>mem/</a:t>
            </a:r>
            <a:r>
              <a:rPr lang="en-US" sz="2000" b="1" spc="-1" dirty="0" err="1">
                <a:solidFill>
                  <a:srgbClr val="000000"/>
                </a:solidFill>
              </a:rPr>
              <a:t>chunk_operations.</a:t>
            </a:r>
            <a:r>
              <a:rPr lang="en-US" sz="2000" b="1" spc="-1" dirty="0" err="1">
                <a:solidFill>
                  <a:srgbClr val="000000"/>
                </a:solidFill>
                <a:latin typeface="Calibri"/>
              </a:rPr>
              <a:t>c</a:t>
            </a:r>
            <a:endParaRPr lang="en-US" sz="2000" spc="-1" dirty="0">
              <a:latin typeface="Arial"/>
            </a:endParaRPr>
          </a:p>
        </p:txBody>
      </p:sp>
      <p:sp>
        <p:nvSpPr>
          <p:cNvPr id="776" name="CustomShape 6"/>
          <p:cNvSpPr/>
          <p:nvPr/>
        </p:nvSpPr>
        <p:spPr>
          <a:xfrm>
            <a:off x="318657" y="3505320"/>
            <a:ext cx="609120" cy="1215720"/>
          </a:xfrm>
          <a:prstGeom prst="curvedRightArrow">
            <a:avLst>
              <a:gd name="adj1" fmla="val 25000"/>
              <a:gd name="adj2" fmla="val 50000"/>
              <a:gd name="adj3" fmla="val 38333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CustomShape 7"/>
          <p:cNvSpPr/>
          <p:nvPr/>
        </p:nvSpPr>
        <p:spPr>
          <a:xfrm flipH="1" flipV="1">
            <a:off x="10530826" y="3583800"/>
            <a:ext cx="609120" cy="1215720"/>
          </a:xfrm>
          <a:prstGeom prst="curvedRightArrow">
            <a:avLst>
              <a:gd name="adj1" fmla="val 25000"/>
              <a:gd name="adj2" fmla="val 50000"/>
              <a:gd name="adj3" fmla="val 38333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46243BBD-A571-60EE-A710-4F228EA1CE4F}"/>
              </a:ext>
            </a:extLst>
          </p:cNvPr>
          <p:cNvSpPr txBox="1"/>
          <p:nvPr/>
        </p:nvSpPr>
        <p:spPr>
          <a:xfrm>
            <a:off x="763675" y="274680"/>
            <a:ext cx="10801977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sz="4000" dirty="0"/>
              <a:t>MS3: USER HEAP</a:t>
            </a:r>
          </a:p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		 </a:t>
            </a:r>
            <a:r>
              <a:rPr lang="en-US" sz="3600" dirty="0"/>
              <a:t>Required Function 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3 &amp; 4 - </a:t>
            </a:r>
            <a:r>
              <a:rPr lang="en-US" sz="3600" b="1" spc="-1" dirty="0">
                <a:solidFill>
                  <a:srgbClr val="FF0000"/>
                </a:solidFill>
                <a:latin typeface="Calibri"/>
              </a:rPr>
              <a:t>free</a:t>
            </a:r>
            <a:r>
              <a:rPr lang="en-US" sz="3600" b="1" spc="-1" dirty="0">
                <a:solidFill>
                  <a:srgbClr val="FF0000"/>
                </a:solidFill>
              </a:rPr>
              <a:t>() / </a:t>
            </a:r>
            <a:r>
              <a:rPr lang="en-US" sz="3600" b="1" spc="-1" dirty="0" err="1">
                <a:solidFill>
                  <a:srgbClr val="FF0000"/>
                </a:solidFill>
              </a:rPr>
              <a:t>free_user_mem</a:t>
            </a:r>
            <a:r>
              <a:rPr lang="en-US" sz="3600" b="1" spc="-1" dirty="0">
                <a:solidFill>
                  <a:srgbClr val="FF0000"/>
                </a:solidFill>
              </a:rPr>
              <a:t>()</a:t>
            </a:r>
            <a:endParaRPr lang="en-US" sz="3600" b="1" spc="-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6FE1F-BF93-78C8-1195-7D02C867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"/>
                            </p:stCondLst>
                            <p:childTnLst>
                              <p:par>
                                <p:cTn id="1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E3D7-19F9-D2BD-4D6B-8C71A20B2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792065"/>
            <a:ext cx="10058400" cy="932282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1800" dirty="0"/>
              <a:t>Test each function in MS3 </a:t>
            </a:r>
            <a:r>
              <a:rPr lang="en-US" sz="1800" dirty="0">
                <a:solidFill>
                  <a:srgbClr val="C00000"/>
                </a:solidFill>
              </a:rPr>
              <a:t>independently in a </a:t>
            </a:r>
            <a:r>
              <a:rPr lang="en-US" sz="1800" b="1" dirty="0">
                <a:solidFill>
                  <a:srgbClr val="C00000"/>
                </a:solidFill>
              </a:rPr>
              <a:t>FRESH SEPARATE RUN</a:t>
            </a:r>
            <a:r>
              <a:rPr lang="en-US" sz="1800" dirty="0"/>
              <a:t>. </a:t>
            </a:r>
          </a:p>
          <a:p>
            <a:pPr>
              <a:lnSpc>
                <a:spcPct val="100000"/>
              </a:lnSpc>
              <a:spcBef>
                <a:spcPts val="900"/>
              </a:spcBef>
              <a:buFont typeface="Wingdings" panose="05000000000000000000" pitchFamily="2" charset="2"/>
              <a:buChar char="Ø"/>
            </a:pPr>
            <a:r>
              <a:rPr lang="en-US" sz="1800" dirty="0"/>
              <a:t>  The time limit of each individual test: </a:t>
            </a:r>
            <a:r>
              <a:rPr lang="en-US" sz="1800" b="1" dirty="0">
                <a:solidFill>
                  <a:srgbClr val="C00000"/>
                </a:solidFill>
              </a:rPr>
              <a:t>max of 30 sec / each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E90790-A1D4-1DCD-2713-35DD3902E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568363"/>
              </p:ext>
            </p:extLst>
          </p:nvPr>
        </p:nvGraphicFramePr>
        <p:xfrm>
          <a:off x="244208" y="2956663"/>
          <a:ext cx="1187815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018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9306592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2088540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554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840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tst_malloc_0.c (tm0):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implementation </a:t>
                      </a:r>
                      <a:r>
                        <a:rPr lang="en-US" sz="1600" b="1" dirty="0">
                          <a:latin typeface="Calibri "/>
                          <a:cs typeface="Courier New" panose="02070309020205020404" pitchFamily="49" charset="0"/>
                        </a:rPr>
                        <a:t>initialize_dyn_block_system()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It validates all the lists of the dynamic allocator and their contents affected by </a:t>
                      </a:r>
                      <a:r>
                        <a:rPr lang="en-US" sz="1600" b="0" dirty="0">
                          <a:latin typeface="Calibri "/>
                          <a:cs typeface="Courier New" panose="02070309020205020404" pitchFamily="49" charset="0"/>
                        </a:rPr>
                        <a:t>initialize_dyn_block_system()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tm0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80396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tst_malloc_1.c (tm1):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implementation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malloc()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allocateMem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It validates both the return addresses from the malloc() and the number of allocated frames by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allocateMem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r>
                        <a:rPr lang="en-US" sz="1600" dirty="0"/>
                        <a:t> 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tm1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974031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tst_malloc_2.c (tm2):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implementation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malloc()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allocateMem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It checks the memory access (read &amp; write) of the allocated spaces.</a:t>
                      </a:r>
                      <a:r>
                        <a:rPr lang="en-US" sz="1600" dirty="0"/>
                        <a:t> 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tm2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24663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tst_malloc_3.c (tm3):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implementation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malloc()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allocateMem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After accessing the memory, it checks the number of allocated frames and the WS entries.</a:t>
                      </a:r>
                      <a:r>
                        <a:rPr lang="en-US" sz="1600" dirty="0"/>
                        <a:t> 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tm3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640590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39C5A52-915E-ECF7-B418-E056BEF6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+mj-lt"/>
              </a:rPr>
              <a:t>MS3: USER HEAP: </a:t>
            </a:r>
            <a:r>
              <a:rPr lang="en-US" sz="4800" b="1" dirty="0">
                <a:latin typeface="+mj-lt"/>
              </a:rPr>
              <a:t>Testing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583638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59A8C-A807-7E56-1AED-0C6DB558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0846DE-0471-9224-A35E-4C298E15F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257879"/>
              </p:ext>
            </p:extLst>
          </p:nvPr>
        </p:nvGraphicFramePr>
        <p:xfrm>
          <a:off x="156925" y="2914896"/>
          <a:ext cx="11878150" cy="3293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018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9306592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2088540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554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tst_free_1.c (tf1):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implementation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free()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freeMem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It validates the number of freed frames by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freeMem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r>
                        <a:rPr lang="en-US" sz="1600" dirty="0"/>
                        <a:t> </a:t>
                      </a:r>
                      <a:endParaRPr lang="en-US" sz="1600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tf1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458353"/>
                  </a:ext>
                </a:extLst>
              </a:tr>
              <a:tr h="61123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tst_free_2.c (tf2):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implementation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free()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freeMem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It checks the memory access (read &amp; write) of the removed spaces.</a:t>
                      </a:r>
                      <a:r>
                        <a:rPr lang="en-US" sz="1600" dirty="0"/>
                        <a:t> </a:t>
                      </a:r>
                      <a:endParaRPr lang="en-US" sz="1600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tf2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038058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7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heap_program.c</a:t>
                      </a: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(hp):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filling of empty locations in program’s working set after free.</a:t>
                      </a:r>
                      <a:endParaRPr lang="en-US" sz="1600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hp 12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sz="16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010373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tst_first_fit_1.c (tff1):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 fit strategy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requesting allocations that always fit in one of the free segments. All requests should be granted.</a:t>
                      </a:r>
                      <a:r>
                        <a:rPr lang="en-US" sz="1600" dirty="0"/>
                        <a:t>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b="0" u="none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Free &amp; </a:t>
                      </a:r>
                      <a:r>
                        <a:rPr lang="en-US" sz="1600" b="0" u="none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Free_user_mem</a:t>
                      </a:r>
                      <a:r>
                        <a:rPr lang="en-US" sz="1600" b="1" u="non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u="none" kern="1200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MUST be working CORRECTLY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r>
                        <a:rPr lang="en-US" sz="1600" dirty="0"/>
                        <a:t> </a:t>
                      </a:r>
                      <a:endParaRPr lang="en-US" sz="1600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tff1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200128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tst_first_fit_2.c (tff2):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 fit strategy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requesting allocations that can't fit in any of the free segments. All requests should NOT be granted (</a:t>
                      </a:r>
                      <a:r>
                        <a:rPr lang="en-US" sz="1600" b="0" u="none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Free &amp; </a:t>
                      </a:r>
                      <a:r>
                        <a:rPr lang="en-US" sz="1600" b="0" u="none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Free_user_mem</a:t>
                      </a:r>
                      <a:r>
                        <a:rPr lang="en-US" sz="1600" b="1" u="non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u="none" kern="1200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MUST be working CORRECTLY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r>
                        <a:rPr lang="en-US" sz="1600" dirty="0"/>
                        <a:t> </a:t>
                      </a:r>
                      <a:endParaRPr lang="en-US" sz="1600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tff2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186604"/>
                  </a:ext>
                </a:extLst>
              </a:tr>
            </a:tbl>
          </a:graphicData>
        </a:graphic>
      </p:graphicFrame>
      <p:sp>
        <p:nvSpPr>
          <p:cNvPr id="7" name="Title 5">
            <a:extLst>
              <a:ext uri="{FF2B5EF4-FFF2-40B4-BE49-F238E27FC236}">
                <a16:creationId xmlns:a16="http://schemas.microsoft.com/office/drawing/2014/main" id="{9ABF81D6-3B1C-F089-9CE5-AC58BC5B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en-US" sz="4800" dirty="0">
                <a:latin typeface="+mj-lt"/>
              </a:rPr>
              <a:t>MS3: USER HEAP: </a:t>
            </a:r>
            <a:r>
              <a:rPr lang="en-US" sz="4800" b="1" dirty="0">
                <a:latin typeface="+mj-lt"/>
              </a:rPr>
              <a:t>Testing [cont.]</a:t>
            </a:r>
            <a:endParaRPr lang="en-A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120917D-4518-89C8-7411-05EE64C17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792065"/>
            <a:ext cx="10058400" cy="932282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1800" dirty="0"/>
              <a:t>Test each function in MS3 </a:t>
            </a:r>
            <a:r>
              <a:rPr lang="en-US" sz="1800" dirty="0">
                <a:solidFill>
                  <a:srgbClr val="C00000"/>
                </a:solidFill>
              </a:rPr>
              <a:t>independently in a </a:t>
            </a:r>
            <a:r>
              <a:rPr lang="en-US" sz="1800" b="1" dirty="0">
                <a:solidFill>
                  <a:srgbClr val="C00000"/>
                </a:solidFill>
              </a:rPr>
              <a:t>FRESH SEPARATE RUN</a:t>
            </a:r>
            <a:r>
              <a:rPr lang="en-US" sz="1800" dirty="0"/>
              <a:t>. </a:t>
            </a:r>
          </a:p>
          <a:p>
            <a:pPr>
              <a:lnSpc>
                <a:spcPct val="100000"/>
              </a:lnSpc>
              <a:spcBef>
                <a:spcPts val="900"/>
              </a:spcBef>
              <a:buFont typeface="Wingdings" panose="05000000000000000000" pitchFamily="2" charset="2"/>
              <a:buChar char="Ø"/>
            </a:pPr>
            <a:r>
              <a:rPr lang="en-US" sz="1800" dirty="0"/>
              <a:t>  The time limit of each individual test: </a:t>
            </a:r>
            <a:r>
              <a:rPr lang="en-US" sz="1800" b="1" dirty="0">
                <a:solidFill>
                  <a:srgbClr val="C00000"/>
                </a:solidFill>
              </a:rPr>
              <a:t>max of 30 sec / each</a:t>
            </a:r>
          </a:p>
        </p:txBody>
      </p:sp>
    </p:spTree>
    <p:extLst>
      <p:ext uri="{BB962C8B-B14F-4D97-AF65-F5344CB8AC3E}">
        <p14:creationId xmlns:p14="http://schemas.microsoft.com/office/powerpoint/2010/main" val="23080331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893" y="1781906"/>
            <a:ext cx="8803179" cy="472566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MS3 Quick Guide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MS3 Objective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0-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Load and run multiple user programs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sz="1800" b="1" i="1" dirty="0">
                <a:solidFill>
                  <a:schemeClr val="bg1">
                    <a:lumMod val="65000"/>
                  </a:schemeClr>
                </a:solidFill>
              </a:rPr>
              <a:t>ALREADY DONE &amp; Explained ONLY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fr-FR" dirty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1- Page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fault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Handler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2- User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heap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FF0000"/>
                </a:solidFill>
              </a:rPr>
              <a:t>MS3: 3- </a:t>
            </a:r>
            <a:r>
              <a:rPr lang="en-US" dirty="0">
                <a:solidFill>
                  <a:srgbClr val="FF0000"/>
                </a:solidFill>
              </a:rPr>
              <a:t>Shared Variables 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4- </a:t>
            </a:r>
            <a:r>
              <a:rPr lang="fr-FR" dirty="0" err="1"/>
              <a:t>Semaphores</a:t>
            </a:r>
            <a:endParaRPr lang="fr-FR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Whole</a:t>
            </a:r>
            <a:r>
              <a:rPr lang="fr-FR" dirty="0"/>
              <a:t> Project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FOS BONUS</a:t>
            </a:r>
            <a:endParaRPr lang="en-US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B76B6-54AF-17F9-D86C-CACEE469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FEFA2F-574E-4FD3-5116-3A3FD9387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75" y="0"/>
            <a:ext cx="11906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78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FAFC-F145-AEF6-0CBF-DF988751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MS3: Shared Variables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28EB0-8919-7EF8-2E68-4C0510A3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C31761-6B3C-A5DB-4C80-48BCF97A2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/>
              <a:t>The main functions required by MS3 to handle “</a:t>
            </a:r>
            <a:r>
              <a:rPr lang="en-US" sz="2000" b="1" dirty="0"/>
              <a:t>Shared Variables</a:t>
            </a:r>
            <a:r>
              <a:rPr lang="en-US" dirty="0"/>
              <a:t>” are: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C2B2BABE-AD34-91A3-4191-D1233C61B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668281"/>
              </p:ext>
            </p:extLst>
          </p:nvPr>
        </p:nvGraphicFramePr>
        <p:xfrm>
          <a:off x="728620" y="2652625"/>
          <a:ext cx="1056572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971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4732774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4983982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smalloc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(User side)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Functions definitions </a:t>
                      </a:r>
                      <a:r>
                        <a:rPr lang="en-US" b="1" u="sng" dirty="0">
                          <a:solidFill>
                            <a:srgbClr val="C00000"/>
                          </a:solidFill>
                        </a:rPr>
                        <a:t>TO DO </a:t>
                      </a:r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in: </a:t>
                      </a:r>
                    </a:p>
                    <a:p>
                      <a:pPr algn="ctr"/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lib/</a:t>
                      </a:r>
                      <a:r>
                        <a:rPr lang="en-US" b="1" u="none" dirty="0" err="1">
                          <a:solidFill>
                            <a:srgbClr val="C00000"/>
                          </a:solidFill>
                        </a:rPr>
                        <a:t>uheap.c</a:t>
                      </a:r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88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sget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(User side)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89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createSharedObject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(Kernel side)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Functions definitions </a:t>
                      </a:r>
                      <a:r>
                        <a:rPr lang="en-US" b="1" u="sng" dirty="0">
                          <a:solidFill>
                            <a:srgbClr val="C00000"/>
                          </a:solidFill>
                        </a:rPr>
                        <a:t>TO DO </a:t>
                      </a:r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in: kern/mem/</a:t>
                      </a:r>
                      <a:r>
                        <a:rPr lang="en-US" b="1" u="none" dirty="0" err="1">
                          <a:solidFill>
                            <a:srgbClr val="C00000"/>
                          </a:solidFill>
                        </a:rPr>
                        <a:t>shared_memory_manager.c</a:t>
                      </a:r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2437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getSharedObject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(Kernel side)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5229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6228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787D-CEF3-767F-2A8C-83C0E7DD8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MS3: Shared Variables</a:t>
            </a:r>
            <a:br>
              <a:rPr lang="en-US" sz="4800" dirty="0"/>
            </a:br>
            <a:r>
              <a:rPr lang="en-US" sz="4800" dirty="0"/>
              <a:t>	</a:t>
            </a:r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F248-AB29-758E-430F-31CA77A90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317" y="1906131"/>
            <a:ext cx="463028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Created and shared in the USER HEAP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FIRST FIT Strategy</a:t>
            </a:r>
            <a:endParaRPr lang="ar-EG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7E5AF-E1A8-40C2-6376-EA74D84C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37</a:t>
            </a:fld>
            <a:endParaRPr lang="en-US"/>
          </a:p>
        </p:txBody>
      </p:sp>
      <p:grpSp>
        <p:nvGrpSpPr>
          <p:cNvPr id="7" name="Group 12">
            <a:extLst>
              <a:ext uri="{FF2B5EF4-FFF2-40B4-BE49-F238E27FC236}">
                <a16:creationId xmlns:a16="http://schemas.microsoft.com/office/drawing/2014/main" id="{54CDBF2E-71A8-161B-B467-CA9BB9B96F83}"/>
              </a:ext>
            </a:extLst>
          </p:cNvPr>
          <p:cNvGrpSpPr/>
          <p:nvPr/>
        </p:nvGrpSpPr>
        <p:grpSpPr>
          <a:xfrm>
            <a:off x="7791450" y="431857"/>
            <a:ext cx="4400550" cy="5753100"/>
            <a:chOff x="4743450" y="1104900"/>
            <a:chExt cx="4400550" cy="5753100"/>
          </a:xfrm>
        </p:grpSpPr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DC9D0224-16E7-AC3F-A70E-2CA666B714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 r="12167"/>
            <a:stretch>
              <a:fillRect/>
            </a:stretch>
          </p:blipFill>
          <p:spPr bwMode="auto">
            <a:xfrm>
              <a:off x="4743450" y="1104900"/>
              <a:ext cx="4400550" cy="5753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3B9E211-49D1-8B30-9D22-72616AF1047C}"/>
                </a:ext>
              </a:extLst>
            </p:cNvPr>
            <p:cNvSpPr/>
            <p:nvPr/>
          </p:nvSpPr>
          <p:spPr>
            <a:xfrm>
              <a:off x="7696200" y="4419600"/>
              <a:ext cx="14478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</p:spTree>
    <p:extLst>
      <p:ext uri="{BB962C8B-B14F-4D97-AF65-F5344CB8AC3E}">
        <p14:creationId xmlns:p14="http://schemas.microsoft.com/office/powerpoint/2010/main" val="23841235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MS3: Shared Variables</a:t>
            </a:r>
            <a:br>
              <a:rPr lang="en-US" sz="4800" dirty="0"/>
            </a:br>
            <a:r>
              <a:rPr lang="en-US" sz="4800" dirty="0"/>
              <a:t>	</a:t>
            </a:r>
            <a:r>
              <a:rPr lang="en-US" sz="3600" dirty="0"/>
              <a:t> Required Function 1&amp;2- </a:t>
            </a:r>
            <a:r>
              <a:rPr lang="en-US" sz="3600" b="1" dirty="0" err="1">
                <a:solidFill>
                  <a:srgbClr val="FF0000"/>
                </a:solidFill>
              </a:rPr>
              <a:t>smalloc</a:t>
            </a:r>
            <a:r>
              <a:rPr lang="en-US" sz="3600" dirty="0"/>
              <a:t>/</a:t>
            </a:r>
            <a:r>
              <a:rPr lang="en-US" sz="3600" dirty="0" err="1"/>
              <a:t>sget</a:t>
            </a:r>
            <a:endParaRPr lang="ar-E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68993"/>
            <a:ext cx="10357841" cy="42571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Creation (Application 1):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2400" b="1" dirty="0" err="1">
                <a:latin typeface="Consolas"/>
              </a:rPr>
              <a:t>int</a:t>
            </a:r>
            <a:r>
              <a:rPr lang="en-US" sz="2400" b="1" dirty="0">
                <a:latin typeface="Consolas"/>
              </a:rPr>
              <a:t>* </a:t>
            </a:r>
            <a:r>
              <a:rPr lang="en-US" sz="2400" dirty="0" err="1">
                <a:latin typeface="Consolas"/>
              </a:rPr>
              <a:t>ptr_sharedInt</a:t>
            </a:r>
            <a:r>
              <a:rPr lang="en-US" sz="2400" dirty="0">
                <a:latin typeface="Consolas"/>
              </a:rPr>
              <a:t>;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2400" b="1" dirty="0">
                <a:latin typeface="Consolas"/>
              </a:rPr>
              <a:t>uint8</a:t>
            </a:r>
            <a:r>
              <a:rPr lang="en-US" sz="2400" dirty="0">
                <a:latin typeface="Consolas"/>
              </a:rPr>
              <a:t> </a:t>
            </a:r>
            <a:r>
              <a:rPr lang="en-US" sz="2400" dirty="0" err="1">
                <a:latin typeface="Consolas"/>
              </a:rPr>
              <a:t>isWritable</a:t>
            </a:r>
            <a:r>
              <a:rPr lang="en-US" sz="2400" dirty="0">
                <a:latin typeface="Consolas"/>
              </a:rPr>
              <a:t> = 1;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2400" dirty="0" err="1">
                <a:latin typeface="Consolas"/>
              </a:rPr>
              <a:t>ptr_sharedInt</a:t>
            </a:r>
            <a:r>
              <a:rPr lang="en-US" sz="2400" dirty="0">
                <a:latin typeface="Consolas"/>
              </a:rPr>
              <a:t> = </a:t>
            </a:r>
            <a:r>
              <a:rPr lang="en-US" sz="2400" b="1" dirty="0" err="1">
                <a:solidFill>
                  <a:srgbClr val="FF0000"/>
                </a:solidFill>
                <a:latin typeface="Consolas"/>
              </a:rPr>
              <a:t>smalloc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(“mySharedInt”,4</a:t>
            </a:r>
            <a:r>
              <a:rPr lang="en-US" sz="2000" dirty="0">
                <a:latin typeface="Consolas"/>
              </a:rPr>
              <a:t>,isWritable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allocate 4 bytes named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mySharedInt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 in virtual memory and return the allocated virtual address to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ptr_sharedInt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Specify its shared permission to be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writable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2400" b="1" dirty="0">
                <a:latin typeface="Consolas"/>
              </a:rPr>
              <a:t>*</a:t>
            </a:r>
            <a:r>
              <a:rPr lang="en-US" sz="2400" b="1" dirty="0" err="1">
                <a:latin typeface="Consolas"/>
              </a:rPr>
              <a:t>ptr_sharedInt</a:t>
            </a:r>
            <a:r>
              <a:rPr lang="en-US" sz="2400" b="1" dirty="0">
                <a:latin typeface="Consolas"/>
              </a:rPr>
              <a:t> </a:t>
            </a:r>
            <a:r>
              <a:rPr lang="en-US" sz="2400" dirty="0">
                <a:latin typeface="Consolas"/>
              </a:rPr>
              <a:t>= 70;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the value of the shared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70 </a:t>
            </a:r>
          </a:p>
          <a:p>
            <a:pPr lvl="1">
              <a:lnSpc>
                <a:spcPct val="100000"/>
              </a:lnSpc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3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MS3: Shared Variables</a:t>
            </a:r>
            <a:br>
              <a:rPr lang="en-US" sz="4800" dirty="0"/>
            </a:br>
            <a:r>
              <a:rPr lang="en-US" sz="4800" dirty="0"/>
              <a:t>	</a:t>
            </a:r>
            <a:r>
              <a:rPr lang="en-US" sz="3600" dirty="0"/>
              <a:t>Required Function 1&amp;2- </a:t>
            </a:r>
            <a:r>
              <a:rPr lang="en-US" sz="3600" dirty="0" err="1">
                <a:solidFill>
                  <a:schemeClr val="tx1"/>
                </a:solidFill>
              </a:rPr>
              <a:t>smalloc</a:t>
            </a:r>
            <a:r>
              <a:rPr lang="en-US" sz="3600" dirty="0"/>
              <a:t>/</a:t>
            </a:r>
            <a:r>
              <a:rPr lang="en-US" sz="3600" b="1" dirty="0" err="1">
                <a:solidFill>
                  <a:srgbClr val="FF0000"/>
                </a:solidFill>
              </a:rPr>
              <a:t>sget</a:t>
            </a:r>
            <a:endParaRPr lang="ar-EG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12183"/>
            <a:ext cx="9452149" cy="3886199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Access from other app. (Application 2):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400" b="1" dirty="0" err="1">
                <a:latin typeface="Consolas"/>
              </a:rPr>
              <a:t>int</a:t>
            </a:r>
            <a:r>
              <a:rPr lang="en-US" sz="2400" b="1" dirty="0">
                <a:latin typeface="Consolas"/>
              </a:rPr>
              <a:t>* </a:t>
            </a:r>
            <a:r>
              <a:rPr lang="en-US" sz="2400" dirty="0" err="1">
                <a:latin typeface="Consolas"/>
              </a:rPr>
              <a:t>ptr_sharedInt</a:t>
            </a:r>
            <a:r>
              <a:rPr lang="en-US" sz="2400" dirty="0">
                <a:latin typeface="Consolas"/>
              </a:rPr>
              <a:t>;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400" dirty="0" err="1">
                <a:latin typeface="Consolas"/>
              </a:rPr>
              <a:t>ptr_sharedInt</a:t>
            </a:r>
            <a:r>
              <a:rPr lang="en-US" sz="2400" dirty="0">
                <a:latin typeface="Consolas"/>
              </a:rPr>
              <a:t> = </a:t>
            </a:r>
            <a:r>
              <a:rPr lang="en-US" sz="2400" b="1" dirty="0" err="1">
                <a:solidFill>
                  <a:srgbClr val="FF0000"/>
                </a:solidFill>
                <a:latin typeface="Consolas"/>
              </a:rPr>
              <a:t>sget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App1ID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“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mySharedInt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”); 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Search for the shared object, named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mySharedInt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 and belong to App1ID 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share it in app2, and return its virtual address in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ptr_sharedInt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400" b="1" dirty="0" err="1">
                <a:latin typeface="Consolas"/>
              </a:rPr>
              <a:t>int</a:t>
            </a:r>
            <a:r>
              <a:rPr lang="en-US" sz="2400" dirty="0">
                <a:latin typeface="Consolas"/>
              </a:rPr>
              <a:t> </a:t>
            </a:r>
            <a:r>
              <a:rPr lang="en-US" sz="2400" dirty="0" err="1">
                <a:latin typeface="Consolas"/>
              </a:rPr>
              <a:t>sharedInt</a:t>
            </a:r>
            <a:r>
              <a:rPr lang="en-US" sz="2400" dirty="0">
                <a:latin typeface="Consolas"/>
              </a:rPr>
              <a:t> = *</a:t>
            </a:r>
            <a:r>
              <a:rPr lang="en-US" sz="2400" dirty="0" err="1">
                <a:latin typeface="Consolas"/>
              </a:rPr>
              <a:t>ptr_sharedInt</a:t>
            </a:r>
            <a:r>
              <a:rPr lang="en-US" sz="2400" dirty="0">
                <a:latin typeface="Consolas"/>
              </a:rPr>
              <a:t>;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latin typeface="Consolas"/>
                <a:cs typeface="Consolas" panose="020B0609020204030204" pitchFamily="49" charset="0"/>
              </a:rPr>
              <a:t>Read its value (it should be 70)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7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Logistics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5591"/>
            <a:ext cx="11094720" cy="4317559"/>
          </a:xfrm>
        </p:spPr>
        <p:txBody>
          <a:bodyPr>
            <a:normAutofit/>
          </a:bodyPr>
          <a:lstStyle/>
          <a:p>
            <a:r>
              <a:rPr lang="en-US" b="1" dirty="0"/>
              <a:t>Startup Code &amp; Changed Files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Continue on the startup code from MS1 and MS2.</a:t>
            </a:r>
          </a:p>
          <a:p>
            <a:pPr lvl="1"/>
            <a:r>
              <a:rPr lang="en-US" dirty="0"/>
              <a:t>Before starting in MS3, </a:t>
            </a:r>
            <a:r>
              <a:rPr lang="en-US" b="1" u="sng" dirty="0"/>
              <a:t>SELECT ALL</a:t>
            </a:r>
            <a:r>
              <a:rPr lang="en-US" dirty="0"/>
              <a:t> in “Changed files” folder, </a:t>
            </a:r>
            <a:r>
              <a:rPr lang="en-US" b="1" u="sng" dirty="0"/>
              <a:t>COPY</a:t>
            </a:r>
            <a:r>
              <a:rPr lang="en-US" b="1" dirty="0"/>
              <a:t> </a:t>
            </a:r>
            <a:r>
              <a:rPr lang="en-US" dirty="0"/>
              <a:t>&amp; </a:t>
            </a:r>
            <a:r>
              <a:rPr lang="en-US" b="1" u="sng" dirty="0"/>
              <a:t>PASTE</a:t>
            </a:r>
            <a:r>
              <a:rPr lang="en-US" dirty="0"/>
              <a:t> (</a:t>
            </a:r>
            <a:r>
              <a:rPr lang="en-US" b="1" dirty="0"/>
              <a:t>REPLACE ALL</a:t>
            </a:r>
            <a:r>
              <a:rPr lang="en-US" dirty="0"/>
              <a:t>) in </a:t>
            </a:r>
            <a:r>
              <a:rPr lang="en-US" b="1" dirty="0">
                <a:solidFill>
                  <a:srgbClr val="FF0000"/>
                </a:solidFill>
              </a:rPr>
              <a:t>FOS_CODES/FOS_PROJECT_2022_TEMPLATE/</a:t>
            </a:r>
            <a:r>
              <a:rPr lang="en-US" dirty="0"/>
              <a:t>.</a:t>
            </a:r>
          </a:p>
          <a:p>
            <a:r>
              <a:rPr lang="en-US" b="1" dirty="0"/>
              <a:t>Delivery Method: </a:t>
            </a:r>
            <a:r>
              <a:rPr lang="en-US" b="1" dirty="0">
                <a:solidFill>
                  <a:srgbClr val="00B050"/>
                </a:solidFill>
              </a:rPr>
              <a:t>GOOGLE FORMS</a:t>
            </a:r>
          </a:p>
          <a:p>
            <a:pPr lvl="1"/>
            <a:r>
              <a:rPr lang="en-US" dirty="0"/>
              <a:t>It’s </a:t>
            </a:r>
            <a:r>
              <a:rPr lang="en-US" b="1" dirty="0"/>
              <a:t>FINAL</a:t>
            </a:r>
            <a:r>
              <a:rPr lang="en-US" dirty="0"/>
              <a:t> delivery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MUST</a:t>
            </a:r>
            <a:r>
              <a:rPr lang="en-US" dirty="0"/>
              <a:t> deliver the required tasks and </a:t>
            </a:r>
            <a:r>
              <a:rPr lang="en-US" b="1" dirty="0">
                <a:solidFill>
                  <a:srgbClr val="FF0000"/>
                </a:solidFill>
              </a:rPr>
              <a:t>ENSURE</a:t>
            </a:r>
            <a:r>
              <a:rPr lang="en-US" b="1" dirty="0"/>
              <a:t> </a:t>
            </a:r>
            <a:r>
              <a:rPr lang="en-US" dirty="0"/>
              <a:t>they’re worked correctly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/>
              <a:t>Delivery Dates: </a:t>
            </a: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FRIDAY of Week #11 (16/12/2022 @11:59 PM)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Upload your code EARLY as NO EXCEPTION will be accepted.</a:t>
            </a:r>
          </a:p>
          <a:p>
            <a:r>
              <a:rPr lang="en-US" b="1" dirty="0"/>
              <a:t>Support:</a:t>
            </a:r>
          </a:p>
          <a:p>
            <a:pPr lvl="1"/>
            <a:r>
              <a:rPr lang="en-US" dirty="0"/>
              <a:t>The support for teams will be through their MENTORS ONLY (+LECTURER) during the published weekly office hours.</a:t>
            </a:r>
            <a:endParaRPr lang="ar-EG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7969E-41FF-EE87-59A9-8DF1EE6D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MS3: Shared Variables</a:t>
            </a:r>
            <a:br>
              <a:rPr lang="en-US" sz="4800" dirty="0"/>
            </a:br>
            <a:r>
              <a:rPr lang="en-US" sz="4800" dirty="0"/>
              <a:t>	</a:t>
            </a:r>
            <a:r>
              <a:rPr lang="en-US" sz="3600" dirty="0"/>
              <a:t> Required Function 1 &amp; 2- </a:t>
            </a:r>
            <a:r>
              <a:rPr lang="en-US" sz="3600" dirty="0" err="1"/>
              <a:t>smalloc</a:t>
            </a:r>
            <a:r>
              <a:rPr lang="en-US" sz="3600" dirty="0"/>
              <a:t> &amp; </a:t>
            </a:r>
            <a:r>
              <a:rPr lang="en-US" sz="3600" dirty="0" err="1"/>
              <a:t>sget</a:t>
            </a:r>
            <a:endParaRPr lang="ar-E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2800" b="1" dirty="0"/>
              <a:t>Create/Share pages on 4KB granularity</a:t>
            </a:r>
          </a:p>
          <a:p>
            <a:pPr marL="0" indent="0">
              <a:buNone/>
            </a:pPr>
            <a:endParaRPr lang="ar-EG" sz="1800" dirty="0">
              <a:latin typeface="Consolas" panose="020B0609020204030204" pitchFamily="49" charset="0"/>
            </a:endParaRPr>
          </a:p>
        </p:txBody>
      </p:sp>
      <p:grpSp>
        <p:nvGrpSpPr>
          <p:cNvPr id="6" name="Group 16"/>
          <p:cNvGrpSpPr/>
          <p:nvPr/>
        </p:nvGrpSpPr>
        <p:grpSpPr>
          <a:xfrm>
            <a:off x="7532810" y="1897240"/>
            <a:ext cx="4143123" cy="4267200"/>
            <a:chOff x="4953000" y="2286000"/>
            <a:chExt cx="4143123" cy="4267200"/>
          </a:xfrm>
        </p:grpSpPr>
        <p:sp>
          <p:nvSpPr>
            <p:cNvPr id="4" name="Rectangle 3"/>
            <p:cNvSpPr/>
            <p:nvPr/>
          </p:nvSpPr>
          <p:spPr>
            <a:xfrm>
              <a:off x="4953000" y="48768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953000" y="2286000"/>
              <a:ext cx="1981200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6934200" y="5334000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278189" y="5144589"/>
              <a:ext cx="1817934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USER_HEAP_START</a:t>
              </a:r>
              <a:endParaRPr lang="ar-EG" sz="16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44196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39624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35052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53000" y="5334000"/>
              <a:ext cx="1981200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</p:grpSp>
      <p:grpSp>
        <p:nvGrpSpPr>
          <p:cNvPr id="9" name="Group 32"/>
          <p:cNvGrpSpPr/>
          <p:nvPr/>
        </p:nvGrpSpPr>
        <p:grpSpPr>
          <a:xfrm>
            <a:off x="3341810" y="4209366"/>
            <a:ext cx="6148063" cy="876606"/>
            <a:chOff x="762000" y="4598126"/>
            <a:chExt cx="6148063" cy="87660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4343400" y="5334000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966063" y="4889863"/>
              <a:ext cx="1944000" cy="4320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4 KB</a:t>
              </a:r>
              <a:endParaRPr lang="ar-E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2000" y="5105400"/>
              <a:ext cx="2698431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ptr1</a:t>
              </a:r>
              <a:r>
                <a:rPr lang="en-US" dirty="0"/>
                <a:t> = </a:t>
              </a:r>
              <a:r>
                <a:rPr lang="en-US" b="1" dirty="0" err="1"/>
                <a:t>smalloc</a:t>
              </a:r>
              <a:r>
                <a:rPr lang="en-US" dirty="0"/>
                <a:t>(“x”, 6 KB, 1)</a:t>
              </a:r>
              <a:endParaRPr lang="ar-EG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36579" y="5105400"/>
              <a:ext cx="586122" cy="36933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ptr1</a:t>
              </a:r>
              <a:endParaRPr lang="ar-EG" sz="1600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66063" y="4598126"/>
              <a:ext cx="1944000" cy="252000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2 KB</a:t>
              </a:r>
              <a:endParaRPr lang="ar-EG" dirty="0"/>
            </a:p>
          </p:txBody>
        </p:sp>
      </p:grpSp>
      <p:grpSp>
        <p:nvGrpSpPr>
          <p:cNvPr id="14" name="Group 31"/>
          <p:cNvGrpSpPr/>
          <p:nvPr/>
        </p:nvGrpSpPr>
        <p:grpSpPr>
          <a:xfrm>
            <a:off x="3341810" y="3776114"/>
            <a:ext cx="6148063" cy="369332"/>
            <a:chOff x="762000" y="4164874"/>
            <a:chExt cx="6148063" cy="369332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966063" y="4204062"/>
              <a:ext cx="1944000" cy="190337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 KB</a:t>
              </a:r>
              <a:endParaRPr lang="ar-EG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2000" y="4164874"/>
              <a:ext cx="2704458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ptr2</a:t>
              </a:r>
              <a:r>
                <a:rPr lang="en-US" dirty="0"/>
                <a:t> = </a:t>
              </a:r>
              <a:r>
                <a:rPr lang="en-US" b="1" dirty="0" err="1"/>
                <a:t>smalloc</a:t>
              </a:r>
              <a:r>
                <a:rPr lang="en-US" dirty="0"/>
                <a:t>(“y”, 1 KB, 0)</a:t>
              </a:r>
              <a:endParaRPr lang="ar-EG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36579" y="4164874"/>
              <a:ext cx="586122" cy="36933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ptr2</a:t>
              </a:r>
              <a:endParaRPr lang="ar-EG" sz="1600" b="1" dirty="0"/>
            </a:p>
          </p:txBody>
        </p:sp>
      </p:grpSp>
      <p:grpSp>
        <p:nvGrpSpPr>
          <p:cNvPr id="17" name="Group 30"/>
          <p:cNvGrpSpPr/>
          <p:nvPr/>
        </p:nvGrpSpPr>
        <p:grpSpPr>
          <a:xfrm>
            <a:off x="3341810" y="3268838"/>
            <a:ext cx="6148063" cy="421586"/>
            <a:chOff x="762000" y="3644535"/>
            <a:chExt cx="6148063" cy="421586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4966063" y="3644535"/>
              <a:ext cx="1944000" cy="288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3 KB</a:t>
              </a:r>
              <a:endParaRPr lang="ar-EG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2000" y="3696789"/>
              <a:ext cx="2535309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ptr3</a:t>
              </a:r>
              <a:r>
                <a:rPr lang="en-US" dirty="0"/>
                <a:t> = </a:t>
              </a:r>
              <a:r>
                <a:rPr lang="en-US" b="1" dirty="0" err="1"/>
                <a:t>sget</a:t>
              </a:r>
              <a:r>
                <a:rPr lang="en-US" dirty="0"/>
                <a:t>(</a:t>
              </a:r>
              <a:r>
                <a:rPr lang="en-US" dirty="0" err="1"/>
                <a:t>ownerID</a:t>
              </a:r>
              <a:r>
                <a:rPr lang="en-US" dirty="0"/>
                <a:t>, “z”)</a:t>
              </a:r>
              <a:endParaRPr lang="ar-E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36579" y="3696789"/>
              <a:ext cx="586122" cy="36933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ptr3</a:t>
              </a:r>
              <a:endParaRPr lang="ar-EG" sz="1600" b="1" dirty="0"/>
            </a:p>
          </p:txBody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8380B3-C5C6-1B2C-4390-D202887ACC82}"/>
              </a:ext>
            </a:extLst>
          </p:cNvPr>
          <p:cNvSpPr/>
          <p:nvPr/>
        </p:nvSpPr>
        <p:spPr>
          <a:xfrm>
            <a:off x="7532810" y="4971914"/>
            <a:ext cx="1981200" cy="6844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endParaRPr lang="en-AE" sz="1600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788E91C-7C17-ED7B-DC6A-1108DBC83E83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9489875" y="5620250"/>
            <a:ext cx="2360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10A864F-B3D2-0703-6937-47533EE741B6}"/>
              </a:ext>
            </a:extLst>
          </p:cNvPr>
          <p:cNvSpPr txBox="1"/>
          <p:nvPr/>
        </p:nvSpPr>
        <p:spPr>
          <a:xfrm>
            <a:off x="9725921" y="5466361"/>
            <a:ext cx="206184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USER_DYN_BLKS_ARRAY </a:t>
            </a:r>
            <a:endParaRPr lang="ar-EG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62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0"/>
          <p:cNvGrpSpPr/>
          <p:nvPr/>
        </p:nvGrpSpPr>
        <p:grpSpPr>
          <a:xfrm>
            <a:off x="7311013" y="1366205"/>
            <a:ext cx="4143123" cy="4926874"/>
            <a:chOff x="4953000" y="1702526"/>
            <a:chExt cx="4143123" cy="4926874"/>
          </a:xfrm>
        </p:grpSpPr>
        <p:sp>
          <p:nvSpPr>
            <p:cNvPr id="5" name="Rectangle 4"/>
            <p:cNvSpPr/>
            <p:nvPr/>
          </p:nvSpPr>
          <p:spPr>
            <a:xfrm>
              <a:off x="4953000" y="5147400"/>
              <a:ext cx="19812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4 MB</a:t>
              </a:r>
              <a:endParaRPr lang="ar-EG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53000" y="2616926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b="1" dirty="0"/>
                <a:t>.</a:t>
              </a:r>
            </a:p>
            <a:p>
              <a:pPr algn="ctr"/>
              <a:r>
                <a:rPr lang="en-US" sz="1200" b="1" dirty="0"/>
                <a:t>.</a:t>
              </a:r>
            </a:p>
            <a:p>
              <a:pPr algn="ctr"/>
              <a:r>
                <a:rPr lang="en-US" sz="1200" b="1" dirty="0"/>
                <a:t>.</a:t>
              </a:r>
              <a:endParaRPr lang="ar-EG" sz="1200" b="1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934200" y="5870657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278189" y="5681246"/>
              <a:ext cx="1817934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USER_HEAP_START</a:t>
              </a:r>
              <a:endParaRPr lang="ar-EG" sz="160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3000" y="4641600"/>
              <a:ext cx="19812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53000" y="3365863"/>
              <a:ext cx="19812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1 MB</a:t>
              </a:r>
              <a:endParaRPr lang="ar-EG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3623400"/>
              <a:ext cx="19812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5867400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4288200"/>
              <a:ext cx="19812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2 MB</a:t>
              </a:r>
              <a:endParaRPr lang="ar-EG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53000" y="1702526"/>
              <a:ext cx="1981200" cy="6596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b="1" dirty="0"/>
                <a:t>.</a:t>
              </a:r>
            </a:p>
            <a:p>
              <a:pPr algn="ctr"/>
              <a:r>
                <a:rPr lang="en-US" sz="1200" b="1" dirty="0"/>
                <a:t>.</a:t>
              </a:r>
            </a:p>
            <a:p>
              <a:pPr algn="ctr"/>
              <a:r>
                <a:rPr lang="en-US" sz="1200" b="1" dirty="0"/>
                <a:t>.</a:t>
              </a:r>
              <a:endParaRPr lang="ar-EG" sz="1200" b="1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6934200" y="2365457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278189" y="2176046"/>
              <a:ext cx="1716239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USER_HEAP_MAX</a:t>
              </a:r>
              <a:endParaRPr lang="ar-EG" sz="16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49737" y="4753783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3 MB</a:t>
              </a:r>
              <a:endParaRPr lang="ar-EG" sz="1600" b="1" dirty="0"/>
            </a:p>
          </p:txBody>
        </p:sp>
        <p:sp>
          <p:nvSpPr>
            <p:cNvPr id="28" name="Right Brace 27"/>
            <p:cNvSpPr/>
            <p:nvPr/>
          </p:nvSpPr>
          <p:spPr>
            <a:xfrm>
              <a:off x="6973389" y="4648200"/>
              <a:ext cx="216000" cy="540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62800" y="3782709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4 MB</a:t>
              </a:r>
              <a:endParaRPr lang="ar-EG" sz="1600" b="1" dirty="0"/>
            </a:p>
          </p:txBody>
        </p:sp>
        <p:sp>
          <p:nvSpPr>
            <p:cNvPr id="30" name="Right Brace 29"/>
            <p:cNvSpPr/>
            <p:nvPr/>
          </p:nvSpPr>
          <p:spPr>
            <a:xfrm>
              <a:off x="6986452" y="3632263"/>
              <a:ext cx="216000" cy="648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7324" y="363258"/>
            <a:ext cx="10058400" cy="970290"/>
          </a:xfrm>
        </p:spPr>
        <p:txBody>
          <a:bodyPr>
            <a:noAutofit/>
          </a:bodyPr>
          <a:lstStyle/>
          <a:p>
            <a:pPr>
              <a:lnSpc>
                <a:spcPct val="50000"/>
              </a:lnSpc>
            </a:pPr>
            <a:r>
              <a:rPr lang="en-US" sz="4800" dirty="0"/>
              <a:t>MS3: Shared Variables</a:t>
            </a:r>
            <a:br>
              <a:rPr lang="en-US" sz="4800" dirty="0"/>
            </a:br>
            <a:r>
              <a:rPr lang="en-US" sz="6600" dirty="0"/>
              <a:t>	</a:t>
            </a:r>
            <a:r>
              <a:rPr lang="en-US" sz="4800" dirty="0"/>
              <a:t> </a:t>
            </a:r>
            <a:r>
              <a:rPr lang="en-US" sz="3600" dirty="0"/>
              <a:t>Required Function 1 &amp; 2- </a:t>
            </a:r>
            <a:r>
              <a:rPr lang="en-US" sz="3600" dirty="0" err="1"/>
              <a:t>smalloc</a:t>
            </a:r>
            <a:r>
              <a:rPr lang="en-US" sz="3600" dirty="0"/>
              <a:t> &amp; </a:t>
            </a:r>
            <a:r>
              <a:rPr lang="en-US" sz="3600" dirty="0" err="1"/>
              <a:t>sget</a:t>
            </a:r>
            <a:endParaRPr lang="ar-E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75991" y="1449933"/>
            <a:ext cx="3733800" cy="4525962"/>
          </a:xfrm>
        </p:spPr>
        <p:txBody>
          <a:bodyPr>
            <a:normAutofit/>
          </a:bodyPr>
          <a:lstStyle/>
          <a:p>
            <a:pPr marL="0" indent="0"/>
            <a:r>
              <a:rPr lang="en-US" sz="2800" b="1" dirty="0"/>
              <a:t>FIRST FIT Strategy </a:t>
            </a:r>
          </a:p>
          <a:p>
            <a:pPr marL="0" indent="0">
              <a:buNone/>
            </a:pPr>
            <a:endParaRPr lang="ar-EG" sz="1800" dirty="0">
              <a:latin typeface="Consolas" panose="020B06090202040302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120014" y="4660672"/>
            <a:ext cx="6148063" cy="409995"/>
            <a:chOff x="762000" y="4188743"/>
            <a:chExt cx="6148063" cy="409995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966063" y="4188743"/>
              <a:ext cx="1944000" cy="180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 MB</a:t>
              </a:r>
              <a:endParaRPr lang="ar-EG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2000" y="4229406"/>
              <a:ext cx="2514600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dirty="0"/>
                <a:t> = </a:t>
              </a:r>
              <a:r>
                <a:rPr lang="en-US" b="1" dirty="0" err="1">
                  <a:solidFill>
                    <a:srgbClr val="FF0000"/>
                  </a:solidFill>
                </a:rPr>
                <a:t>smalloc</a:t>
              </a:r>
              <a:r>
                <a:rPr lang="en-US" dirty="0"/>
                <a:t>(“x”, 1 MB, 1)</a:t>
              </a:r>
              <a:endParaRPr lang="ar-EG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3800" y="4229406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x</a:t>
              </a:r>
              <a:endParaRPr lang="ar-EG" sz="1600" b="1" dirty="0"/>
            </a:p>
          </p:txBody>
        </p:sp>
      </p:grpSp>
      <p:grpSp>
        <p:nvGrpSpPr>
          <p:cNvPr id="22" name="Group 31"/>
          <p:cNvGrpSpPr/>
          <p:nvPr/>
        </p:nvGrpSpPr>
        <p:grpSpPr>
          <a:xfrm>
            <a:off x="3120014" y="3508260"/>
            <a:ext cx="6148063" cy="573986"/>
            <a:chOff x="762000" y="3492135"/>
            <a:chExt cx="6148063" cy="573986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966063" y="3492135"/>
              <a:ext cx="1944000" cy="432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3 MB</a:t>
              </a:r>
              <a:endParaRPr lang="ar-EG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2000" y="3696789"/>
              <a:ext cx="2113784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ptr2</a:t>
              </a:r>
              <a:r>
                <a:rPr lang="en-US" dirty="0"/>
                <a:t> = </a:t>
              </a:r>
              <a:r>
                <a:rPr lang="en-US" dirty="0" err="1"/>
                <a:t>malloc</a:t>
              </a:r>
              <a:r>
                <a:rPr lang="en-US" dirty="0"/>
                <a:t> (3 MB)</a:t>
              </a:r>
              <a:endParaRPr lang="ar-EG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33800" y="3696789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ptr2</a:t>
              </a:r>
              <a:endParaRPr lang="ar-EG" sz="1600" b="1" dirty="0"/>
            </a:p>
          </p:txBody>
        </p:sp>
      </p:grpSp>
      <p:grpSp>
        <p:nvGrpSpPr>
          <p:cNvPr id="23" name="Group 46"/>
          <p:cNvGrpSpPr/>
          <p:nvPr/>
        </p:nvGrpSpPr>
        <p:grpSpPr>
          <a:xfrm>
            <a:off x="3120014" y="4363465"/>
            <a:ext cx="6148063" cy="396853"/>
            <a:chOff x="762000" y="4087891"/>
            <a:chExt cx="6148063" cy="396853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966063" y="4120961"/>
              <a:ext cx="1944000" cy="24778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1.5 MB</a:t>
              </a:r>
              <a:endParaRPr lang="ar-EG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2000" y="4087891"/>
              <a:ext cx="2514600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y</a:t>
              </a:r>
              <a:r>
                <a:rPr lang="en-US" dirty="0"/>
                <a:t> = </a:t>
              </a:r>
              <a:r>
                <a:rPr lang="en-US" b="1" dirty="0" err="1">
                  <a:solidFill>
                    <a:srgbClr val="FF0000"/>
                  </a:solidFill>
                </a:rPr>
                <a:t>smalloc</a:t>
              </a:r>
              <a:r>
                <a:rPr lang="en-US" dirty="0"/>
                <a:t>(“y”,1.5MB,0)</a:t>
              </a:r>
              <a:endParaRPr lang="ar-EG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33800" y="4115412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y</a:t>
              </a:r>
              <a:endParaRPr lang="ar-EG" sz="1600" b="1" dirty="0"/>
            </a:p>
          </p:txBody>
        </p:sp>
      </p:grpSp>
      <p:grpSp>
        <p:nvGrpSpPr>
          <p:cNvPr id="24" name="Group 51"/>
          <p:cNvGrpSpPr/>
          <p:nvPr/>
        </p:nvGrpSpPr>
        <p:grpSpPr>
          <a:xfrm>
            <a:off x="3120014" y="2664934"/>
            <a:ext cx="6148063" cy="512400"/>
            <a:chOff x="762000" y="3553721"/>
            <a:chExt cx="6148063" cy="512400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4966063" y="3553721"/>
              <a:ext cx="1944000" cy="36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2 MB</a:t>
              </a:r>
              <a:endParaRPr lang="ar-EG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62000" y="3620589"/>
              <a:ext cx="2225225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z </a:t>
              </a:r>
              <a:r>
                <a:rPr lang="en-US" dirty="0"/>
                <a:t>= </a:t>
              </a:r>
              <a:r>
                <a:rPr lang="en-US" b="1" dirty="0" err="1">
                  <a:solidFill>
                    <a:srgbClr val="FF0000"/>
                  </a:solidFill>
                </a:rPr>
                <a:t>sget</a:t>
              </a:r>
              <a:r>
                <a:rPr lang="en-US" dirty="0"/>
                <a:t>(</a:t>
              </a:r>
              <a:r>
                <a:rPr lang="en-US" dirty="0" err="1"/>
                <a:t>ownerID</a:t>
              </a:r>
              <a:r>
                <a:rPr lang="en-US" dirty="0"/>
                <a:t>, “z”)</a:t>
              </a:r>
              <a:endParaRPr lang="ar-EG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33800" y="3696789"/>
              <a:ext cx="276037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z</a:t>
              </a:r>
              <a:endParaRPr lang="ar-EG" sz="16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7311013" y="2034334"/>
            <a:ext cx="1981200" cy="3940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2 MB</a:t>
            </a:r>
            <a:endParaRPr lang="ar-EG" b="1" dirty="0"/>
          </a:p>
        </p:txBody>
      </p:sp>
      <p:grpSp>
        <p:nvGrpSpPr>
          <p:cNvPr id="43" name="Group 42"/>
          <p:cNvGrpSpPr/>
          <p:nvPr/>
        </p:nvGrpSpPr>
        <p:grpSpPr>
          <a:xfrm>
            <a:off x="3128640" y="3194587"/>
            <a:ext cx="6148063" cy="396853"/>
            <a:chOff x="762000" y="4087891"/>
            <a:chExt cx="6148063" cy="396853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966063" y="4188743"/>
              <a:ext cx="1944000" cy="180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 MB</a:t>
              </a:r>
              <a:endParaRPr lang="ar-EG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62000" y="4087891"/>
              <a:ext cx="2113784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ptr3</a:t>
              </a:r>
              <a:r>
                <a:rPr lang="en-US" dirty="0"/>
                <a:t> = </a:t>
              </a:r>
              <a:r>
                <a:rPr lang="en-US" dirty="0" err="1"/>
                <a:t>malloc</a:t>
              </a:r>
              <a:r>
                <a:rPr lang="en-US" dirty="0"/>
                <a:t> (1 MB)</a:t>
              </a:r>
              <a:endParaRPr lang="ar-EG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33800" y="4115412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ptr3</a:t>
              </a:r>
              <a:endParaRPr lang="ar-EG" sz="1600" b="1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658A83A2-5DA2-A30B-6BFC-A454312B0ADF}"/>
              </a:ext>
            </a:extLst>
          </p:cNvPr>
          <p:cNvSpPr/>
          <p:nvPr/>
        </p:nvSpPr>
        <p:spPr>
          <a:xfrm>
            <a:off x="7317357" y="5539362"/>
            <a:ext cx="1981200" cy="6844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endParaRPr lang="en-AE" sz="16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969143-F533-0147-CD25-BF262A4B9F2C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9274422" y="6187698"/>
            <a:ext cx="2360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455B28F-06B6-F206-B294-2F9B86E3D88C}"/>
              </a:ext>
            </a:extLst>
          </p:cNvPr>
          <p:cNvSpPr txBox="1"/>
          <p:nvPr/>
        </p:nvSpPr>
        <p:spPr>
          <a:xfrm>
            <a:off x="9510468" y="6033809"/>
            <a:ext cx="206184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USER_DYN_BLKS_ARRAY </a:t>
            </a:r>
            <a:endParaRPr lang="ar-EG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26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1916083" y="1648438"/>
            <a:ext cx="2751206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600" b="1" dirty="0"/>
              <a:t>y = </a:t>
            </a:r>
            <a:r>
              <a:rPr lang="en-US" sz="1600" b="1" dirty="0" err="1">
                <a:solidFill>
                  <a:srgbClr val="FF0000"/>
                </a:solidFill>
              </a:rPr>
              <a:t>smalloc</a:t>
            </a:r>
            <a:r>
              <a:rPr lang="en-US" sz="1600" b="1" dirty="0"/>
              <a:t>(“y”, 2 KB, 1)</a:t>
            </a:r>
            <a:endParaRPr lang="ar-EG" sz="1600" b="1" dirty="0"/>
          </a:p>
        </p:txBody>
      </p:sp>
      <p:grpSp>
        <p:nvGrpSpPr>
          <p:cNvPr id="4" name="Group 85"/>
          <p:cNvGrpSpPr/>
          <p:nvPr/>
        </p:nvGrpSpPr>
        <p:grpSpPr>
          <a:xfrm>
            <a:off x="6030883" y="1964906"/>
            <a:ext cx="1219200" cy="4331732"/>
            <a:chOff x="4419600" y="2450068"/>
            <a:chExt cx="1219200" cy="4331732"/>
          </a:xfrm>
        </p:grpSpPr>
        <p:grpSp>
          <p:nvGrpSpPr>
            <p:cNvPr id="7" name="Group 70"/>
            <p:cNvGrpSpPr/>
            <p:nvPr/>
          </p:nvGrpSpPr>
          <p:grpSpPr>
            <a:xfrm>
              <a:off x="4419600" y="2450068"/>
              <a:ext cx="1219200" cy="4331732"/>
              <a:chOff x="4419600" y="2450068"/>
              <a:chExt cx="1219200" cy="4331732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4419600" y="5867400"/>
                <a:ext cx="1219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419600" y="2756263"/>
                <a:ext cx="1219200" cy="59653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…</a:t>
                </a:r>
                <a:endParaRPr lang="ar-EG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419600" y="4661263"/>
                <a:ext cx="1219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419600" y="4204063"/>
                <a:ext cx="1219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419600" y="3746863"/>
                <a:ext cx="1219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419600" y="6324600"/>
                <a:ext cx="1219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…</a:t>
                </a:r>
                <a:endParaRPr lang="ar-EG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419600" y="5116285"/>
                <a:ext cx="1219200" cy="756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…</a:t>
                </a:r>
                <a:endParaRPr lang="ar-EG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694081" y="2450068"/>
                <a:ext cx="655949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b="1" dirty="0"/>
                  <a:t>RAM</a:t>
                </a:r>
                <a:endParaRPr lang="ar-EG" b="1" dirty="0"/>
              </a:p>
            </p:txBody>
          </p:sp>
        </p:grpSp>
        <p:sp>
          <p:nvSpPr>
            <p:cNvPr id="85" name="Rectangle 84"/>
            <p:cNvSpPr/>
            <p:nvPr/>
          </p:nvSpPr>
          <p:spPr>
            <a:xfrm>
              <a:off x="4419600" y="3289663"/>
              <a:ext cx="1219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3003" y="-107367"/>
            <a:ext cx="10058400" cy="1230426"/>
          </a:xfrm>
        </p:spPr>
        <p:txBody>
          <a:bodyPr>
            <a:noAutofit/>
          </a:bodyPr>
          <a:lstStyle/>
          <a:p>
            <a:pPr>
              <a:lnSpc>
                <a:spcPct val="50000"/>
              </a:lnSpc>
            </a:pPr>
            <a:r>
              <a:rPr lang="en-US" sz="4800" dirty="0"/>
              <a:t>MS3: Shared Variables</a:t>
            </a:r>
            <a:br>
              <a:rPr lang="en-US" sz="4800" dirty="0"/>
            </a:br>
            <a:r>
              <a:rPr lang="en-US" sz="4800" dirty="0"/>
              <a:t>	</a:t>
            </a:r>
            <a:r>
              <a:rPr lang="en-US" sz="3600" dirty="0"/>
              <a:t>Required Function 1 &amp; 2- </a:t>
            </a:r>
            <a:r>
              <a:rPr lang="en-US" sz="3600" b="1" dirty="0" err="1">
                <a:solidFill>
                  <a:srgbClr val="FF0000"/>
                </a:solidFill>
              </a:rPr>
              <a:t>smalloc</a:t>
            </a:r>
            <a:r>
              <a:rPr lang="en-US" sz="3600" dirty="0"/>
              <a:t> &amp; </a:t>
            </a:r>
            <a:r>
              <a:rPr lang="en-US" sz="3600" dirty="0" err="1"/>
              <a:t>sget</a:t>
            </a:r>
            <a:endParaRPr lang="ar-E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66800" y="1180164"/>
            <a:ext cx="10058400" cy="4022725"/>
          </a:xfrm>
        </p:spPr>
        <p:txBody>
          <a:bodyPr>
            <a:normAutofit/>
          </a:bodyPr>
          <a:lstStyle/>
          <a:p>
            <a:pPr marL="0" indent="0"/>
            <a:r>
              <a:rPr lang="en-US" sz="2800" b="1" dirty="0" err="1">
                <a:solidFill>
                  <a:srgbClr val="FF0000"/>
                </a:solidFill>
              </a:rPr>
              <a:t>smalloc</a:t>
            </a:r>
            <a:r>
              <a:rPr lang="en-US" sz="2800" b="1" dirty="0"/>
              <a:t>(): Store allocated frames for later use</a:t>
            </a:r>
          </a:p>
          <a:p>
            <a:pPr marL="0" indent="0">
              <a:buNone/>
            </a:pPr>
            <a:endParaRPr lang="ar-EG" sz="1800" dirty="0">
              <a:latin typeface="Consolas" panose="020B0609020204030204" pitchFamily="49" charset="0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3440083" y="2258038"/>
            <a:ext cx="1219200" cy="4038600"/>
            <a:chOff x="4953000" y="2514600"/>
            <a:chExt cx="1981200" cy="4038600"/>
          </a:xfrm>
        </p:grpSpPr>
        <p:sp>
          <p:nvSpPr>
            <p:cNvPr id="5" name="Rectangle 4"/>
            <p:cNvSpPr/>
            <p:nvPr/>
          </p:nvSpPr>
          <p:spPr>
            <a:xfrm>
              <a:off x="4953000" y="48768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53000" y="2514600"/>
              <a:ext cx="19812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3000" y="44196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53000" y="3962400"/>
              <a:ext cx="1981200" cy="457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4 KB</a:t>
              </a:r>
              <a:endParaRPr lang="ar-EG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35052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5334000"/>
              <a:ext cx="1981200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455019" y="4633301"/>
            <a:ext cx="1188000" cy="432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4 KB</a:t>
            </a:r>
            <a:endParaRPr lang="ar-EG" dirty="0"/>
          </a:p>
        </p:txBody>
      </p:sp>
      <p:sp>
        <p:nvSpPr>
          <p:cNvPr id="16" name="TextBox 15"/>
          <p:cNvSpPr txBox="1"/>
          <p:nvPr/>
        </p:nvSpPr>
        <p:spPr>
          <a:xfrm>
            <a:off x="1916083" y="1648437"/>
            <a:ext cx="275120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600" b="1" dirty="0"/>
              <a:t>x = </a:t>
            </a:r>
            <a:r>
              <a:rPr lang="en-US" sz="1600" b="1" dirty="0" err="1">
                <a:solidFill>
                  <a:srgbClr val="FF0000"/>
                </a:solidFill>
              </a:rPr>
              <a:t>smalloc</a:t>
            </a:r>
            <a:r>
              <a:rPr lang="en-US" sz="1600" b="1" dirty="0"/>
              <a:t>(“x”, 6 KB, 1)</a:t>
            </a:r>
            <a:endParaRPr lang="ar-EG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3457008" y="4341564"/>
            <a:ext cx="1188000" cy="25200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 KB</a:t>
            </a:r>
            <a:endParaRPr lang="ar-EG" dirty="0"/>
          </a:p>
        </p:txBody>
      </p:sp>
      <p:sp>
        <p:nvSpPr>
          <p:cNvPr id="29" name="Rectangle 28"/>
          <p:cNvSpPr/>
          <p:nvPr/>
        </p:nvSpPr>
        <p:spPr>
          <a:xfrm>
            <a:off x="6035957" y="5587438"/>
            <a:ext cx="1188000" cy="25200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 KB</a:t>
            </a:r>
            <a:endParaRPr lang="ar-EG" dirty="0"/>
          </a:p>
        </p:txBody>
      </p:sp>
      <p:sp>
        <p:nvSpPr>
          <p:cNvPr id="30" name="Rectangle 29"/>
          <p:cNvSpPr/>
          <p:nvPr/>
        </p:nvSpPr>
        <p:spPr>
          <a:xfrm>
            <a:off x="6049020" y="3731964"/>
            <a:ext cx="1188000" cy="432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4 KB</a:t>
            </a:r>
            <a:endParaRPr lang="ar-EG" dirty="0"/>
          </a:p>
        </p:txBody>
      </p:sp>
      <p:sp>
        <p:nvSpPr>
          <p:cNvPr id="31" name="TextBox 30"/>
          <p:cNvSpPr txBox="1"/>
          <p:nvPr/>
        </p:nvSpPr>
        <p:spPr>
          <a:xfrm>
            <a:off x="7186946" y="3768975"/>
            <a:ext cx="74090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/>
              <a:t>F# 100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186947" y="5458438"/>
            <a:ext cx="63671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/>
              <a:t>F# 30</a:t>
            </a:r>
            <a:endParaRPr lang="en-US" b="1" dirty="0"/>
          </a:p>
        </p:txBody>
      </p:sp>
      <p:cxnSp>
        <p:nvCxnSpPr>
          <p:cNvPr id="34" name="Straight Arrow Connector 33"/>
          <p:cNvCxnSpPr>
            <a:stCxn id="15" idx="3"/>
            <a:endCxn id="30" idx="1"/>
          </p:cNvCxnSpPr>
          <p:nvPr/>
        </p:nvCxnSpPr>
        <p:spPr>
          <a:xfrm flipV="1">
            <a:off x="4643020" y="3947965"/>
            <a:ext cx="1406001" cy="901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3"/>
            <a:endCxn id="20" idx="1"/>
          </p:cNvCxnSpPr>
          <p:nvPr/>
        </p:nvCxnSpPr>
        <p:spPr>
          <a:xfrm>
            <a:off x="4659283" y="4391638"/>
            <a:ext cx="13716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08"/>
          <p:cNvGrpSpPr/>
          <p:nvPr/>
        </p:nvGrpSpPr>
        <p:grpSpPr>
          <a:xfrm>
            <a:off x="7783483" y="1557780"/>
            <a:ext cx="2895600" cy="1462258"/>
            <a:chOff x="6235337" y="2500142"/>
            <a:chExt cx="2895600" cy="1462258"/>
          </a:xfrm>
        </p:grpSpPr>
        <p:grpSp>
          <p:nvGrpSpPr>
            <p:cNvPr id="17" name="Group 107"/>
            <p:cNvGrpSpPr/>
            <p:nvPr/>
          </p:nvGrpSpPr>
          <p:grpSpPr>
            <a:xfrm>
              <a:off x="6235337" y="2500142"/>
              <a:ext cx="2895600" cy="1462258"/>
              <a:chOff x="6235337" y="2500142"/>
              <a:chExt cx="2895600" cy="1462258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6235337" y="2819400"/>
                <a:ext cx="2895600" cy="1143000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973602" y="2500142"/>
                <a:ext cx="1578316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b="1" dirty="0"/>
                  <a:t>Share Object 1</a:t>
                </a:r>
                <a:endParaRPr lang="ar-EG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558106" y="2819400"/>
                <a:ext cx="2344231" cy="58477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/>
                <a:r>
                  <a:rPr lang="en-US" sz="1600" dirty="0" err="1"/>
                  <a:t>OwnerID</a:t>
                </a:r>
                <a:r>
                  <a:rPr lang="en-US" sz="1600" dirty="0"/>
                  <a:t>=</a:t>
                </a:r>
                <a:r>
                  <a:rPr lang="en-US" sz="1600" b="1" dirty="0"/>
                  <a:t>Env1ID</a:t>
                </a:r>
                <a:r>
                  <a:rPr lang="en-US" sz="1600" dirty="0"/>
                  <a:t>, </a:t>
                </a:r>
              </a:p>
              <a:p>
                <a:pPr algn="ctr"/>
                <a:r>
                  <a:rPr lang="en-US" sz="1600" dirty="0"/>
                  <a:t>Name = “</a:t>
                </a:r>
                <a:r>
                  <a:rPr lang="en-US" sz="1600" b="1" dirty="0"/>
                  <a:t>x</a:t>
                </a:r>
                <a:r>
                  <a:rPr lang="en-US" sz="1600" dirty="0"/>
                  <a:t>”, Size = </a:t>
                </a:r>
                <a:r>
                  <a:rPr lang="en-US" sz="1600" b="1" dirty="0"/>
                  <a:t>6 KB</a:t>
                </a:r>
                <a:r>
                  <a:rPr lang="en-US" sz="1600" dirty="0"/>
                  <a:t>, …</a:t>
                </a:r>
              </a:p>
            </p:txBody>
          </p:sp>
          <p:grpSp>
            <p:nvGrpSpPr>
              <p:cNvPr id="19" name="Group 45"/>
              <p:cNvGrpSpPr/>
              <p:nvPr/>
            </p:nvGrpSpPr>
            <p:grpSpPr>
              <a:xfrm>
                <a:off x="6998126" y="3496788"/>
                <a:ext cx="1410000" cy="304800"/>
                <a:chOff x="6858000" y="3581400"/>
                <a:chExt cx="1410000" cy="3048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6858000" y="3581400"/>
                  <a:ext cx="381000" cy="3048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36000" rIns="0" bIns="36000" rtlCol="1" anchor="ctr"/>
                <a:lstStyle/>
                <a:p>
                  <a:pPr algn="ctr"/>
                  <a:endParaRPr lang="ar-EG" sz="1400" b="1" dirty="0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7620000" y="3581400"/>
                  <a:ext cx="648000" cy="3048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/>
                    <a:t>…</a:t>
                  </a:r>
                  <a:endParaRPr lang="ar-EG" dirty="0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7239000" y="3581400"/>
                  <a:ext cx="381000" cy="3048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36000" rIns="0" bIns="36000" rtlCol="1" anchor="ctr"/>
                <a:lstStyle/>
                <a:p>
                  <a:pPr algn="ctr"/>
                  <a:endParaRPr lang="ar-EG" sz="1400" b="1" dirty="0"/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7022850" y="3247497"/>
                <a:ext cx="1309076" cy="30777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400" dirty="0"/>
                  <a:t>Frames Storage</a:t>
                </a: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7586958" y="3048000"/>
              <a:ext cx="184730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endParaRPr lang="en-US" sz="1600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504716" y="2562839"/>
            <a:ext cx="458779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400" b="1" dirty="0"/>
              <a:t>100</a:t>
            </a:r>
            <a:endParaRPr lang="en-US" sz="16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8926483" y="2562839"/>
            <a:ext cx="36740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400" b="1" dirty="0"/>
              <a:t>30</a:t>
            </a:r>
            <a:endParaRPr lang="en-US" sz="1600" b="1" dirty="0"/>
          </a:p>
        </p:txBody>
      </p:sp>
      <p:grpSp>
        <p:nvGrpSpPr>
          <p:cNvPr id="25" name="Group 61"/>
          <p:cNvGrpSpPr/>
          <p:nvPr/>
        </p:nvGrpSpPr>
        <p:grpSpPr>
          <a:xfrm>
            <a:off x="7905883" y="5153638"/>
            <a:ext cx="2620800" cy="304800"/>
            <a:chOff x="6294600" y="5943600"/>
            <a:chExt cx="2620800" cy="304800"/>
          </a:xfrm>
        </p:grpSpPr>
        <p:sp>
          <p:nvSpPr>
            <p:cNvPr id="53" name="Rectangle 52"/>
            <p:cNvSpPr/>
            <p:nvPr/>
          </p:nvSpPr>
          <p:spPr>
            <a:xfrm>
              <a:off x="6690600" y="5943600"/>
              <a:ext cx="304800" cy="304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36000" rIns="0" bIns="36000" rtlCol="1" anchor="ctr"/>
            <a:lstStyle/>
            <a:p>
              <a:pPr algn="ctr"/>
              <a:endParaRPr lang="ar-EG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995400" y="5943600"/>
              <a:ext cx="304800" cy="304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36000" rIns="0" bIns="36000" rtlCol="1" anchor="ctr"/>
            <a:lstStyle/>
            <a:p>
              <a:pPr algn="ctr"/>
              <a:endParaRPr lang="ar-E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909800" y="5943600"/>
              <a:ext cx="304800" cy="304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36000" rIns="0" bIns="36000" rtlCol="1" anchor="ctr"/>
            <a:lstStyle/>
            <a:p>
              <a:pPr algn="ctr"/>
              <a:endParaRPr lang="ar-EG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214600" y="5943600"/>
              <a:ext cx="304800" cy="304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36000" rIns="0" bIns="36000" rtlCol="1" anchor="ctr"/>
            <a:lstStyle/>
            <a:p>
              <a:pPr algn="ctr"/>
              <a:endParaRPr lang="ar-EG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300200" y="5943600"/>
              <a:ext cx="612000" cy="304800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36000" rIns="0" bIns="36000" rtlCol="1" anchor="ctr"/>
            <a:lstStyle/>
            <a:p>
              <a:pPr algn="ctr"/>
              <a:r>
                <a:rPr lang="en-US" dirty="0"/>
                <a:t>…….</a:t>
              </a:r>
              <a:endParaRPr lang="ar-EG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519400" y="5943600"/>
              <a:ext cx="396000" cy="304800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36000" rIns="0" bIns="36000" rtlCol="1" anchor="ctr"/>
            <a:lstStyle/>
            <a:p>
              <a:pPr algn="ctr"/>
              <a:r>
                <a:rPr lang="en-US" dirty="0"/>
                <a:t>...</a:t>
              </a:r>
              <a:endParaRPr lang="ar-EG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294600" y="5943600"/>
              <a:ext cx="396000" cy="304800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36000" rIns="0" bIns="36000" rtlCol="1" anchor="ctr"/>
            <a:lstStyle/>
            <a:p>
              <a:pPr algn="ctr"/>
              <a:r>
                <a:rPr lang="en-US" dirty="0"/>
                <a:t>...</a:t>
              </a:r>
              <a:endParaRPr lang="ar-EG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8469283" y="5458438"/>
            <a:ext cx="13627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err="1"/>
              <a:t>Frames_info</a:t>
            </a:r>
            <a:endParaRPr lang="ar-EG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8254275" y="4899789"/>
            <a:ext cx="36740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400" b="1" dirty="0"/>
              <a:t>30</a:t>
            </a:r>
            <a:endParaRPr lang="en-US" sz="16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9750042" y="4899789"/>
            <a:ext cx="458779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400" b="1" dirty="0"/>
              <a:t>100</a:t>
            </a:r>
            <a:endParaRPr lang="en-US" sz="1600" b="1" dirty="0"/>
          </a:p>
        </p:txBody>
      </p:sp>
      <p:cxnSp>
        <p:nvCxnSpPr>
          <p:cNvPr id="67" name="Straight Arrow Connector 66"/>
          <p:cNvCxnSpPr>
            <a:stCxn id="73" idx="0"/>
            <a:endCxn id="50" idx="2"/>
          </p:cNvCxnSpPr>
          <p:nvPr/>
        </p:nvCxnSpPr>
        <p:spPr>
          <a:xfrm flipH="1" flipV="1">
            <a:off x="8734105" y="2870615"/>
            <a:ext cx="1243938" cy="2320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72" idx="0"/>
            <a:endCxn id="51" idx="2"/>
          </p:cNvCxnSpPr>
          <p:nvPr/>
        </p:nvCxnSpPr>
        <p:spPr>
          <a:xfrm flipV="1">
            <a:off x="8450133" y="2870615"/>
            <a:ext cx="660055" cy="2306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236773" y="5176788"/>
            <a:ext cx="42671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b="1" dirty="0"/>
              <a:t>R=1</a:t>
            </a:r>
            <a:endParaRPr 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9764684" y="5190650"/>
            <a:ext cx="42671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b="1" dirty="0"/>
              <a:t>R=1</a:t>
            </a:r>
            <a:endParaRPr lang="en-US" sz="14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529347" y="1953238"/>
            <a:ext cx="101021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/>
              <a:t>Virtual.1</a:t>
            </a:r>
            <a:endParaRPr lang="ar-EG" b="1" dirty="0"/>
          </a:p>
        </p:txBody>
      </p:sp>
      <p:grpSp>
        <p:nvGrpSpPr>
          <p:cNvPr id="36" name="Group 80"/>
          <p:cNvGrpSpPr/>
          <p:nvPr/>
        </p:nvGrpSpPr>
        <p:grpSpPr>
          <a:xfrm>
            <a:off x="2906683" y="4895936"/>
            <a:ext cx="516148" cy="307777"/>
            <a:chOff x="1327588" y="5775160"/>
            <a:chExt cx="516148" cy="307777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1600200" y="5943600"/>
              <a:ext cx="243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327588" y="5775160"/>
              <a:ext cx="266420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/>
                <a:t>x</a:t>
              </a:r>
              <a:endParaRPr lang="ar-EG" sz="1400" b="1" dirty="0"/>
            </a:p>
          </p:txBody>
        </p:sp>
      </p:grpSp>
      <p:sp>
        <p:nvSpPr>
          <p:cNvPr id="83" name="Rectangle 82"/>
          <p:cNvSpPr/>
          <p:nvPr/>
        </p:nvSpPr>
        <p:spPr>
          <a:xfrm>
            <a:off x="3440083" y="3453290"/>
            <a:ext cx="1188000" cy="252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 KB</a:t>
            </a:r>
            <a:endParaRPr lang="ar-EG" dirty="0"/>
          </a:p>
        </p:txBody>
      </p:sp>
      <p:sp>
        <p:nvSpPr>
          <p:cNvPr id="84" name="Rectangle 83"/>
          <p:cNvSpPr/>
          <p:nvPr/>
        </p:nvSpPr>
        <p:spPr>
          <a:xfrm>
            <a:off x="6043946" y="4368238"/>
            <a:ext cx="1188000" cy="252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 KB</a:t>
            </a:r>
            <a:endParaRPr lang="ar-EG" dirty="0"/>
          </a:p>
        </p:txBody>
      </p:sp>
      <p:cxnSp>
        <p:nvCxnSpPr>
          <p:cNvPr id="87" name="Straight Arrow Connector 86"/>
          <p:cNvCxnSpPr>
            <a:stCxn id="10" idx="3"/>
            <a:endCxn id="22" idx="1"/>
          </p:cNvCxnSpPr>
          <p:nvPr/>
        </p:nvCxnSpPr>
        <p:spPr>
          <a:xfrm>
            <a:off x="4659283" y="3934439"/>
            <a:ext cx="1371600" cy="470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508345" y="4899789"/>
            <a:ext cx="36740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400" b="1" dirty="0"/>
              <a:t>99</a:t>
            </a:r>
            <a:endParaRPr lang="en-US" sz="16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9477302" y="5190650"/>
            <a:ext cx="42671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b="1" dirty="0"/>
              <a:t>R=1</a:t>
            </a:r>
            <a:endParaRPr lang="en-US" sz="1400" b="1" dirty="0"/>
          </a:p>
        </p:txBody>
      </p:sp>
      <p:grpSp>
        <p:nvGrpSpPr>
          <p:cNvPr id="37" name="Group 111"/>
          <p:cNvGrpSpPr/>
          <p:nvPr/>
        </p:nvGrpSpPr>
        <p:grpSpPr>
          <a:xfrm>
            <a:off x="7783483" y="3005580"/>
            <a:ext cx="2895600" cy="1462258"/>
            <a:chOff x="6235337" y="2500142"/>
            <a:chExt cx="2895600" cy="1462258"/>
          </a:xfrm>
        </p:grpSpPr>
        <p:grpSp>
          <p:nvGrpSpPr>
            <p:cNvPr id="38" name="Group 107"/>
            <p:cNvGrpSpPr/>
            <p:nvPr/>
          </p:nvGrpSpPr>
          <p:grpSpPr>
            <a:xfrm>
              <a:off x="6235337" y="2500142"/>
              <a:ext cx="2895600" cy="1462258"/>
              <a:chOff x="6235337" y="2500142"/>
              <a:chExt cx="2895600" cy="1462258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6235337" y="2819400"/>
                <a:ext cx="2895600" cy="1143000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6973602" y="2500142"/>
                <a:ext cx="1578316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b="1" dirty="0"/>
                  <a:t>Share Object 2</a:t>
                </a:r>
                <a:endParaRPr lang="ar-EG" b="1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523535" y="2802148"/>
                <a:ext cx="2356351" cy="58477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/>
                <a:r>
                  <a:rPr lang="en-US" sz="1600" dirty="0" err="1"/>
                  <a:t>OwnerID</a:t>
                </a:r>
                <a:r>
                  <a:rPr lang="en-US" sz="1600" dirty="0"/>
                  <a:t>=</a:t>
                </a:r>
                <a:r>
                  <a:rPr lang="en-US" sz="1600" b="1" dirty="0"/>
                  <a:t>Env1ID</a:t>
                </a:r>
                <a:r>
                  <a:rPr lang="en-US" sz="1600" dirty="0"/>
                  <a:t>, </a:t>
                </a:r>
              </a:p>
              <a:p>
                <a:pPr algn="ctr"/>
                <a:r>
                  <a:rPr lang="en-US" sz="1600" dirty="0"/>
                  <a:t>Name = “</a:t>
                </a:r>
                <a:r>
                  <a:rPr lang="en-US" sz="1600" b="1" dirty="0"/>
                  <a:t>y</a:t>
                </a:r>
                <a:r>
                  <a:rPr lang="en-US" sz="1600" dirty="0"/>
                  <a:t>”, Size = </a:t>
                </a:r>
                <a:r>
                  <a:rPr lang="en-US" sz="1600" b="1" dirty="0"/>
                  <a:t>2 KB</a:t>
                </a:r>
                <a:r>
                  <a:rPr lang="en-US" sz="1600" dirty="0"/>
                  <a:t>, …</a:t>
                </a:r>
              </a:p>
            </p:txBody>
          </p:sp>
          <p:grpSp>
            <p:nvGrpSpPr>
              <p:cNvPr id="43" name="Group 45"/>
              <p:cNvGrpSpPr/>
              <p:nvPr/>
            </p:nvGrpSpPr>
            <p:grpSpPr>
              <a:xfrm>
                <a:off x="6998126" y="3496788"/>
                <a:ext cx="1410000" cy="313212"/>
                <a:chOff x="6858000" y="3581400"/>
                <a:chExt cx="1410000" cy="313212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6858000" y="3581400"/>
                  <a:ext cx="381000" cy="304800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36000" rIns="0" bIns="36000" rtlCol="1" anchor="ctr"/>
                <a:lstStyle/>
                <a:p>
                  <a:pPr algn="ctr"/>
                  <a:endParaRPr lang="ar-EG" sz="1400" b="1" dirty="0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7238211" y="3581400"/>
                  <a:ext cx="1029789" cy="313212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/>
                    <a:t>…</a:t>
                  </a:r>
                  <a:endParaRPr lang="ar-EG" dirty="0"/>
                </a:p>
              </p:txBody>
            </p:sp>
          </p:grpSp>
          <p:sp>
            <p:nvSpPr>
              <p:cNvPr id="119" name="TextBox 118"/>
              <p:cNvSpPr txBox="1"/>
              <p:nvPr/>
            </p:nvSpPr>
            <p:spPr>
              <a:xfrm>
                <a:off x="7022850" y="3247497"/>
                <a:ext cx="1309076" cy="30777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400" dirty="0"/>
                  <a:t>Frames Storage</a:t>
                </a:r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7510046" y="3048000"/>
              <a:ext cx="338554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</p:grpSp>
      <p:cxnSp>
        <p:nvCxnSpPr>
          <p:cNvPr id="124" name="Straight Arrow Connector 123"/>
          <p:cNvCxnSpPr>
            <a:stCxn id="56" idx="0"/>
            <a:endCxn id="120" idx="2"/>
          </p:cNvCxnSpPr>
          <p:nvPr/>
        </p:nvCxnSpPr>
        <p:spPr>
          <a:xfrm flipH="1" flipV="1">
            <a:off x="8736773" y="4307026"/>
            <a:ext cx="936711" cy="846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559075" y="4010639"/>
            <a:ext cx="36740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400" b="1" dirty="0"/>
              <a:t>99</a:t>
            </a:r>
            <a:endParaRPr lang="en-US" sz="16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7194976" y="4205484"/>
            <a:ext cx="63671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/>
              <a:t>F# 99</a:t>
            </a:r>
            <a:endParaRPr lang="en-US" b="1" dirty="0"/>
          </a:p>
        </p:txBody>
      </p:sp>
      <p:grpSp>
        <p:nvGrpSpPr>
          <p:cNvPr id="46" name="Group 133"/>
          <p:cNvGrpSpPr/>
          <p:nvPr/>
        </p:nvGrpSpPr>
        <p:grpSpPr>
          <a:xfrm>
            <a:off x="2941857" y="3550462"/>
            <a:ext cx="498226" cy="307777"/>
            <a:chOff x="1345510" y="5775160"/>
            <a:chExt cx="498226" cy="307777"/>
          </a:xfrm>
        </p:grpSpPr>
        <p:cxnSp>
          <p:nvCxnSpPr>
            <p:cNvPr id="135" name="Straight Arrow Connector 134"/>
            <p:cNvCxnSpPr/>
            <p:nvPr/>
          </p:nvCxnSpPr>
          <p:spPr>
            <a:xfrm>
              <a:off x="1600200" y="5943600"/>
              <a:ext cx="243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1345510" y="5775160"/>
              <a:ext cx="269626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/>
                <a:t>y</a:t>
              </a:r>
              <a:endParaRPr lang="ar-EG" sz="1400" b="1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611284" y="4925039"/>
            <a:ext cx="1409809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i="1" dirty="0"/>
              <a:t>USER_HEAP_START</a:t>
            </a:r>
            <a:endParaRPr lang="ar-EG" b="1" i="1" dirty="0"/>
          </a:p>
        </p:txBody>
      </p:sp>
      <p:cxnSp>
        <p:nvCxnSpPr>
          <p:cNvPr id="90" name="Straight Arrow Connector 89"/>
          <p:cNvCxnSpPr>
            <a:stCxn id="89" idx="3"/>
          </p:cNvCxnSpPr>
          <p:nvPr/>
        </p:nvCxnSpPr>
        <p:spPr>
          <a:xfrm>
            <a:off x="3021093" y="5063539"/>
            <a:ext cx="418991" cy="3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39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15" grpId="0" animBg="1"/>
      <p:bldP spid="16" grpId="0" animBg="1"/>
      <p:bldP spid="16" grpId="1" animBg="1"/>
      <p:bldP spid="18" grpId="0" animBg="1"/>
      <p:bldP spid="29" grpId="0" animBg="1"/>
      <p:bldP spid="30" grpId="0" animBg="1"/>
      <p:bldP spid="31" grpId="0"/>
      <p:bldP spid="32" grpId="0"/>
      <p:bldP spid="50" grpId="0"/>
      <p:bldP spid="51" grpId="0"/>
      <p:bldP spid="63" grpId="0"/>
      <p:bldP spid="64" grpId="0"/>
      <p:bldP spid="65" grpId="0"/>
      <p:bldP spid="72" grpId="0"/>
      <p:bldP spid="73" grpId="0"/>
      <p:bldP spid="83" grpId="0" animBg="1"/>
      <p:bldP spid="84" grpId="0" animBg="1"/>
      <p:bldP spid="91" grpId="0"/>
      <p:bldP spid="92" grpId="0"/>
      <p:bldP spid="130" grpId="0"/>
      <p:bldP spid="131" grpId="0"/>
      <p:bldP spid="8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68214" y="1110584"/>
            <a:ext cx="10778532" cy="4022725"/>
          </a:xfrm>
        </p:spPr>
        <p:txBody>
          <a:bodyPr>
            <a:normAutofit/>
          </a:bodyPr>
          <a:lstStyle/>
          <a:p>
            <a:pPr marL="0" indent="0"/>
            <a:r>
              <a:rPr lang="en-US" sz="2400" b="1" dirty="0" err="1">
                <a:solidFill>
                  <a:srgbClr val="FF0000"/>
                </a:solidFill>
              </a:rPr>
              <a:t>sget</a:t>
            </a:r>
            <a:r>
              <a:rPr lang="en-US" sz="2400" b="1" dirty="0"/>
              <a:t>(): Share the stored frame of the object</a:t>
            </a:r>
            <a:r>
              <a:rPr lang="en-US" sz="2800" b="1" dirty="0"/>
              <a:t>.</a:t>
            </a:r>
          </a:p>
        </p:txBody>
      </p:sp>
      <p:grpSp>
        <p:nvGrpSpPr>
          <p:cNvPr id="5" name="Group 16"/>
          <p:cNvGrpSpPr/>
          <p:nvPr/>
        </p:nvGrpSpPr>
        <p:grpSpPr>
          <a:xfrm>
            <a:off x="2371577" y="2261335"/>
            <a:ext cx="1219200" cy="4038600"/>
            <a:chOff x="4953000" y="2514600"/>
            <a:chExt cx="1981200" cy="4038600"/>
          </a:xfrm>
        </p:grpSpPr>
        <p:sp>
          <p:nvSpPr>
            <p:cNvPr id="6" name="Rectangle 5"/>
            <p:cNvSpPr/>
            <p:nvPr/>
          </p:nvSpPr>
          <p:spPr>
            <a:xfrm>
              <a:off x="4953000" y="48768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953000" y="2514600"/>
              <a:ext cx="19812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53000" y="44196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3000" y="3962400"/>
              <a:ext cx="1981200" cy="457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4 KB</a:t>
              </a:r>
              <a:endParaRPr lang="ar-EG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53000" y="35052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5334000"/>
              <a:ext cx="1981200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2384640" y="4636598"/>
            <a:ext cx="1188000" cy="432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4 KB</a:t>
            </a:r>
            <a:endParaRPr lang="ar-EG" dirty="0"/>
          </a:p>
        </p:txBody>
      </p:sp>
      <p:sp>
        <p:nvSpPr>
          <p:cNvPr id="13" name="Rectangle 12"/>
          <p:cNvSpPr/>
          <p:nvPr/>
        </p:nvSpPr>
        <p:spPr>
          <a:xfrm>
            <a:off x="2384640" y="4344861"/>
            <a:ext cx="1188000" cy="25200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 KB</a:t>
            </a:r>
            <a:endParaRPr lang="ar-EG" dirty="0"/>
          </a:p>
        </p:txBody>
      </p:sp>
      <p:sp>
        <p:nvSpPr>
          <p:cNvPr id="14" name="TextBox 13"/>
          <p:cNvSpPr txBox="1"/>
          <p:nvPr/>
        </p:nvSpPr>
        <p:spPr>
          <a:xfrm>
            <a:off x="2460841" y="1956535"/>
            <a:ext cx="101021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/>
              <a:t>Virtual.1</a:t>
            </a:r>
            <a:endParaRPr lang="ar-EG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1915747" y="4899233"/>
            <a:ext cx="461643" cy="307777"/>
            <a:chOff x="1382093" y="5775160"/>
            <a:chExt cx="461643" cy="30777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1600200" y="5943600"/>
              <a:ext cx="243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382093" y="5775160"/>
              <a:ext cx="266420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/>
                <a:t>x</a:t>
              </a:r>
              <a:endParaRPr lang="ar-EG" sz="1400" b="1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2384640" y="3456587"/>
            <a:ext cx="1188000" cy="252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 KB</a:t>
            </a:r>
            <a:endParaRPr lang="ar-EG" dirty="0"/>
          </a:p>
        </p:txBody>
      </p:sp>
      <p:grpSp>
        <p:nvGrpSpPr>
          <p:cNvPr id="19" name="Group 18"/>
          <p:cNvGrpSpPr/>
          <p:nvPr/>
        </p:nvGrpSpPr>
        <p:grpSpPr>
          <a:xfrm>
            <a:off x="1912541" y="3553759"/>
            <a:ext cx="459037" cy="307777"/>
            <a:chOff x="1384699" y="5775160"/>
            <a:chExt cx="459037" cy="307777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1600200" y="5943600"/>
              <a:ext cx="243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384699" y="5775160"/>
              <a:ext cx="269626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/>
                <a:t>y</a:t>
              </a:r>
              <a:endParaRPr lang="ar-EG" sz="1400" b="1" dirty="0"/>
            </a:p>
          </p:txBody>
        </p:sp>
      </p:grpSp>
      <p:grpSp>
        <p:nvGrpSpPr>
          <p:cNvPr id="22" name="Group 16"/>
          <p:cNvGrpSpPr/>
          <p:nvPr/>
        </p:nvGrpSpPr>
        <p:grpSpPr>
          <a:xfrm>
            <a:off x="4315766" y="2261335"/>
            <a:ext cx="1219200" cy="4038600"/>
            <a:chOff x="4953000" y="2514600"/>
            <a:chExt cx="1981200" cy="4038600"/>
          </a:xfrm>
        </p:grpSpPr>
        <p:sp>
          <p:nvSpPr>
            <p:cNvPr id="23" name="Rectangle 22"/>
            <p:cNvSpPr/>
            <p:nvPr/>
          </p:nvSpPr>
          <p:spPr>
            <a:xfrm>
              <a:off x="4953000" y="48768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953000" y="2514600"/>
              <a:ext cx="19812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953000" y="44196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953000" y="39624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953000" y="35052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53000" y="5334000"/>
              <a:ext cx="1981200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405029" y="1956535"/>
            <a:ext cx="101021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/>
              <a:t>Virtual.2</a:t>
            </a:r>
            <a:endParaRPr lang="ar-EG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334566" y="1601662"/>
            <a:ext cx="2743200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600" b="1" dirty="0"/>
              <a:t>[Virt.2] y2 = </a:t>
            </a:r>
            <a:r>
              <a:rPr lang="en-US" sz="1600" b="1" dirty="0" err="1">
                <a:solidFill>
                  <a:srgbClr val="FF0000"/>
                </a:solidFill>
              </a:rPr>
              <a:t>sget</a:t>
            </a:r>
            <a:r>
              <a:rPr lang="en-US" sz="1600" b="1" dirty="0"/>
              <a:t>(env1ID, “y”)</a:t>
            </a:r>
            <a:endParaRPr lang="ar-EG" sz="1600" b="1" dirty="0"/>
          </a:p>
        </p:txBody>
      </p:sp>
      <p:grpSp>
        <p:nvGrpSpPr>
          <p:cNvPr id="31" name="Group 88"/>
          <p:cNvGrpSpPr/>
          <p:nvPr/>
        </p:nvGrpSpPr>
        <p:grpSpPr>
          <a:xfrm>
            <a:off x="7744766" y="1561077"/>
            <a:ext cx="2895600" cy="1462258"/>
            <a:chOff x="6019800" y="2042942"/>
            <a:chExt cx="2895600" cy="1462258"/>
          </a:xfrm>
        </p:grpSpPr>
        <p:grpSp>
          <p:nvGrpSpPr>
            <p:cNvPr id="32" name="Group 30"/>
            <p:cNvGrpSpPr/>
            <p:nvPr/>
          </p:nvGrpSpPr>
          <p:grpSpPr>
            <a:xfrm>
              <a:off x="6019800" y="2042942"/>
              <a:ext cx="2895600" cy="1462258"/>
              <a:chOff x="6235337" y="2500142"/>
              <a:chExt cx="2895600" cy="1462258"/>
            </a:xfrm>
          </p:grpSpPr>
          <p:grpSp>
            <p:nvGrpSpPr>
              <p:cNvPr id="37" name="Group 107"/>
              <p:cNvGrpSpPr/>
              <p:nvPr/>
            </p:nvGrpSpPr>
            <p:grpSpPr>
              <a:xfrm>
                <a:off x="6235337" y="2500142"/>
                <a:ext cx="2895600" cy="1462258"/>
                <a:chOff x="6235337" y="2500142"/>
                <a:chExt cx="2895600" cy="1462258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6235337" y="2819400"/>
                  <a:ext cx="2895600" cy="1143000"/>
                </a:xfrm>
                <a:prstGeom prst="ellipse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ar-EG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6973602" y="2500142"/>
                  <a:ext cx="1578316" cy="36933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b="1" dirty="0"/>
                    <a:t>Share Object 2</a:t>
                  </a:r>
                  <a:endParaRPr lang="ar-EG" b="1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6523535" y="2819400"/>
                  <a:ext cx="2356351" cy="584775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 algn="ctr"/>
                  <a:r>
                    <a:rPr lang="en-US" sz="1600" dirty="0" err="1"/>
                    <a:t>OwnerID</a:t>
                  </a:r>
                  <a:r>
                    <a:rPr lang="en-US" sz="1600" dirty="0"/>
                    <a:t>=</a:t>
                  </a:r>
                  <a:r>
                    <a:rPr lang="en-US" sz="1600" b="1" dirty="0"/>
                    <a:t>Env1ID</a:t>
                  </a:r>
                  <a:r>
                    <a:rPr lang="en-US" sz="1600" dirty="0"/>
                    <a:t>, </a:t>
                  </a:r>
                </a:p>
                <a:p>
                  <a:pPr algn="ctr"/>
                  <a:r>
                    <a:rPr lang="en-US" sz="1600" dirty="0"/>
                    <a:t>Name = “</a:t>
                  </a:r>
                  <a:r>
                    <a:rPr lang="en-US" sz="1600" b="1" dirty="0"/>
                    <a:t>y</a:t>
                  </a:r>
                  <a:r>
                    <a:rPr lang="en-US" sz="1600" dirty="0"/>
                    <a:t>”, Size = </a:t>
                  </a:r>
                  <a:r>
                    <a:rPr lang="en-US" sz="1600" b="1" dirty="0"/>
                    <a:t>2 KB</a:t>
                  </a:r>
                  <a:r>
                    <a:rPr lang="en-US" sz="1600" dirty="0"/>
                    <a:t>, …</a:t>
                  </a:r>
                </a:p>
              </p:txBody>
            </p:sp>
            <p:grpSp>
              <p:nvGrpSpPr>
                <p:cNvPr id="41" name="Group 45"/>
                <p:cNvGrpSpPr/>
                <p:nvPr/>
              </p:nvGrpSpPr>
              <p:grpSpPr>
                <a:xfrm>
                  <a:off x="6998126" y="3496788"/>
                  <a:ext cx="1410000" cy="313212"/>
                  <a:chOff x="6858000" y="3581400"/>
                  <a:chExt cx="1410000" cy="313212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858000" y="3581400"/>
                    <a:ext cx="3810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lIns="0" tIns="36000" rIns="0" bIns="36000" rtlCol="1" anchor="ctr"/>
                  <a:lstStyle/>
                  <a:p>
                    <a:pPr algn="ctr"/>
                    <a:endParaRPr lang="ar-EG" sz="1400" b="1" dirty="0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7238211" y="3581400"/>
                    <a:ext cx="1029789" cy="313212"/>
                  </a:xfrm>
                  <a:prstGeom prst="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/>
                      <a:t>…</a:t>
                    </a:r>
                    <a:endParaRPr lang="ar-EG" dirty="0"/>
                  </a:p>
                </p:txBody>
              </p:sp>
            </p:grpSp>
            <p:sp>
              <p:nvSpPr>
                <p:cNvPr id="38" name="TextBox 37"/>
                <p:cNvSpPr txBox="1"/>
                <p:nvPr/>
              </p:nvSpPr>
              <p:spPr>
                <a:xfrm>
                  <a:off x="7022850" y="3247497"/>
                  <a:ext cx="1309076" cy="307777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1400" dirty="0"/>
                    <a:t>Frames Storage</a:t>
                  </a:r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7586958" y="3048000"/>
                <a:ext cx="184730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/>
                <a:endParaRPr lang="en-US" sz="1600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6795392" y="3048000"/>
              <a:ext cx="367408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400" b="1" dirty="0"/>
                <a:t>99</a:t>
              </a:r>
              <a:endParaRPr lang="en-US" sz="1600" b="1" dirty="0"/>
            </a:p>
          </p:txBody>
        </p:sp>
      </p:grpSp>
      <p:grpSp>
        <p:nvGrpSpPr>
          <p:cNvPr id="43" name="Group 84"/>
          <p:cNvGrpSpPr/>
          <p:nvPr/>
        </p:nvGrpSpPr>
        <p:grpSpPr>
          <a:xfrm>
            <a:off x="6296967" y="1968203"/>
            <a:ext cx="1896971" cy="4331732"/>
            <a:chOff x="4648200" y="2450068"/>
            <a:chExt cx="1896971" cy="4331732"/>
          </a:xfrm>
        </p:grpSpPr>
        <p:grpSp>
          <p:nvGrpSpPr>
            <p:cNvPr id="44" name="Group 42"/>
            <p:cNvGrpSpPr/>
            <p:nvPr/>
          </p:nvGrpSpPr>
          <p:grpSpPr>
            <a:xfrm>
              <a:off x="4648200" y="2450068"/>
              <a:ext cx="1219200" cy="4331732"/>
              <a:chOff x="4419600" y="2450068"/>
              <a:chExt cx="1219200" cy="4331732"/>
            </a:xfrm>
          </p:grpSpPr>
          <p:grpSp>
            <p:nvGrpSpPr>
              <p:cNvPr id="61" name="Group 70"/>
              <p:cNvGrpSpPr/>
              <p:nvPr/>
            </p:nvGrpSpPr>
            <p:grpSpPr>
              <a:xfrm>
                <a:off x="4419600" y="2450068"/>
                <a:ext cx="1219200" cy="4331732"/>
                <a:chOff x="4419600" y="2450068"/>
                <a:chExt cx="1219200" cy="4331732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4419600" y="5867400"/>
                  <a:ext cx="12192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ar-EG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4419600" y="2756263"/>
                  <a:ext cx="1219200" cy="59653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/>
                    <a:t>…</a:t>
                  </a:r>
                  <a:endParaRPr lang="ar-EG" dirty="0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4419600" y="4661263"/>
                  <a:ext cx="12192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ar-EG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4419600" y="4204063"/>
                  <a:ext cx="12192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ar-EG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19600" y="3746863"/>
                  <a:ext cx="12192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ar-EG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4419600" y="6324600"/>
                  <a:ext cx="12192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/>
                    <a:t>…</a:t>
                  </a:r>
                  <a:endParaRPr lang="ar-EG" dirty="0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19600" y="5116285"/>
                  <a:ext cx="1219200" cy="756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/>
                    <a:t>…</a:t>
                  </a:r>
                  <a:endParaRPr lang="ar-EG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4694081" y="2450068"/>
                  <a:ext cx="655949" cy="36933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b="1" dirty="0"/>
                    <a:t>RAM</a:t>
                  </a:r>
                  <a:endParaRPr lang="ar-EG" b="1" dirty="0"/>
                </a:p>
              </p:txBody>
            </p:sp>
          </p:grpSp>
          <p:sp>
            <p:nvSpPr>
              <p:cNvPr id="45" name="Rectangle 44"/>
              <p:cNvSpPr/>
              <p:nvPr/>
            </p:nvSpPr>
            <p:spPr>
              <a:xfrm>
                <a:off x="4419600" y="3289663"/>
                <a:ext cx="1219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4653274" y="6072600"/>
              <a:ext cx="1188000" cy="252000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2 KB</a:t>
              </a:r>
              <a:endParaRPr lang="ar-EG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666337" y="4217126"/>
              <a:ext cx="1188000" cy="4320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4 KB</a:t>
              </a:r>
              <a:endParaRPr lang="ar-EG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804263" y="4254137"/>
              <a:ext cx="740908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F# 100</a:t>
              </a:r>
              <a:endParaRPr lang="en-US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804263" y="5943600"/>
              <a:ext cx="636713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F# 30</a:t>
              </a:r>
              <a:endParaRPr lang="en-US" b="1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661263" y="4853400"/>
              <a:ext cx="1188000" cy="252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2 KB</a:t>
              </a:r>
              <a:endParaRPr lang="ar-EG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2292" y="4690646"/>
              <a:ext cx="636713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F# 99</a:t>
              </a:r>
              <a:endParaRPr lang="en-US" b="1" dirty="0"/>
            </a:p>
          </p:txBody>
        </p:sp>
      </p:grpSp>
      <p:grpSp>
        <p:nvGrpSpPr>
          <p:cNvPr id="64" name="Group 60"/>
          <p:cNvGrpSpPr/>
          <p:nvPr/>
        </p:nvGrpSpPr>
        <p:grpSpPr>
          <a:xfrm>
            <a:off x="3758576" y="4908107"/>
            <a:ext cx="548565" cy="307777"/>
            <a:chOff x="1295171" y="5775160"/>
            <a:chExt cx="548565" cy="307777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1600200" y="5943600"/>
              <a:ext cx="243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1295171" y="5775160"/>
              <a:ext cx="360996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/>
                <a:t>y2</a:t>
              </a:r>
              <a:endParaRPr lang="ar-EG" sz="1400" b="1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8019566" y="4903085"/>
            <a:ext cx="2620800" cy="927982"/>
            <a:chOff x="6294600" y="5384950"/>
            <a:chExt cx="2620800" cy="927982"/>
          </a:xfrm>
        </p:grpSpPr>
        <p:grpSp>
          <p:nvGrpSpPr>
            <p:cNvPr id="82" name="Group 63"/>
            <p:cNvGrpSpPr/>
            <p:nvPr/>
          </p:nvGrpSpPr>
          <p:grpSpPr>
            <a:xfrm>
              <a:off x="6294600" y="5638800"/>
              <a:ext cx="2620800" cy="304800"/>
              <a:chOff x="6294600" y="5943600"/>
              <a:chExt cx="2620800" cy="3048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690600" y="5943600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36000" rIns="0" bIns="36000"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995400" y="5943600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36000" rIns="0" bIns="36000"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909800" y="5943600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36000" rIns="0" bIns="36000"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8214600" y="5943600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36000" rIns="0" bIns="36000"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300200" y="5943600"/>
                <a:ext cx="612000" cy="304800"/>
              </a:xfrm>
              <a:prstGeom prst="rect">
                <a:avLst/>
              </a:prstGeom>
              <a:ln>
                <a:prstDash val="sys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36000" rIns="0" bIns="36000" rtlCol="1" anchor="ctr"/>
              <a:lstStyle/>
              <a:p>
                <a:pPr algn="ctr"/>
                <a:r>
                  <a:rPr lang="en-US" dirty="0"/>
                  <a:t>…….</a:t>
                </a:r>
                <a:endParaRPr lang="ar-EG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8519400" y="5943600"/>
                <a:ext cx="396000" cy="304800"/>
              </a:xfrm>
              <a:prstGeom prst="rect">
                <a:avLst/>
              </a:prstGeom>
              <a:ln>
                <a:prstDash val="sys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36000" rIns="0" bIns="36000" rtlCol="1" anchor="ctr"/>
              <a:lstStyle/>
              <a:p>
                <a:pPr algn="ctr"/>
                <a:r>
                  <a:rPr lang="en-US" dirty="0"/>
                  <a:t>...</a:t>
                </a:r>
                <a:endParaRPr lang="ar-EG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294600" y="5943600"/>
                <a:ext cx="396000" cy="304800"/>
              </a:xfrm>
              <a:prstGeom prst="rect">
                <a:avLst/>
              </a:prstGeom>
              <a:ln>
                <a:prstDash val="sys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36000" rIns="0" bIns="36000" rtlCol="1" anchor="ctr"/>
              <a:lstStyle/>
              <a:p>
                <a:pPr algn="ctr"/>
                <a:r>
                  <a:rPr lang="en-US" dirty="0"/>
                  <a:t>...</a:t>
                </a:r>
                <a:endParaRPr lang="ar-EG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858000" y="5943600"/>
              <a:ext cx="1362744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b="1" dirty="0" err="1"/>
                <a:t>Frames_info</a:t>
              </a:r>
              <a:endParaRPr lang="ar-EG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642992" y="5384950"/>
              <a:ext cx="367408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400" b="1" dirty="0"/>
                <a:t>30</a:t>
              </a:r>
              <a:endParaRPr lang="en-US" sz="16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138758" y="5384950"/>
              <a:ext cx="458779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400" b="1" dirty="0"/>
                <a:t>100</a:t>
              </a:r>
              <a:endParaRPr lang="en-US" sz="16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5489" y="5661949"/>
              <a:ext cx="426719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200" b="1" dirty="0"/>
                <a:t>R=1</a:t>
              </a:r>
              <a:endParaRPr lang="en-US" sz="14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153400" y="5675811"/>
              <a:ext cx="426719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200" b="1" dirty="0"/>
                <a:t>R=1</a:t>
              </a:r>
              <a:endParaRPr lang="en-US" sz="14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897062" y="5384950"/>
              <a:ext cx="367408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400" b="1" dirty="0"/>
                <a:t>99</a:t>
              </a:r>
              <a:endParaRPr lang="en-US" sz="16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866018" y="5675811"/>
              <a:ext cx="426719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200" b="1" dirty="0"/>
                <a:t>R=1</a:t>
              </a:r>
              <a:endParaRPr lang="en-US" sz="1400" b="1" dirty="0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9656299" y="5226995"/>
            <a:ext cx="28738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1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R=2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328829" y="4815672"/>
            <a:ext cx="1188000" cy="252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 KB</a:t>
            </a:r>
            <a:endParaRPr lang="ar-EG" dirty="0"/>
          </a:p>
        </p:txBody>
      </p:sp>
      <p:cxnSp>
        <p:nvCxnSpPr>
          <p:cNvPr id="83" name="Straight Arrow Connector 82"/>
          <p:cNvCxnSpPr>
            <a:cxnSpLocks/>
            <a:stCxn id="23" idx="3"/>
            <a:endCxn id="48" idx="1"/>
          </p:cNvCxnSpPr>
          <p:nvPr/>
        </p:nvCxnSpPr>
        <p:spPr>
          <a:xfrm flipV="1">
            <a:off x="5534966" y="4407999"/>
            <a:ext cx="762000" cy="444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2" idx="2"/>
            <a:endCxn id="78" idx="0"/>
          </p:cNvCxnSpPr>
          <p:nvPr/>
        </p:nvCxnSpPr>
        <p:spPr>
          <a:xfrm>
            <a:off x="8704062" y="2873912"/>
            <a:ext cx="1100282" cy="2320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102"/>
          <p:cNvGrpSpPr/>
          <p:nvPr/>
        </p:nvGrpSpPr>
        <p:grpSpPr>
          <a:xfrm>
            <a:off x="7744766" y="1561077"/>
            <a:ext cx="2895600" cy="1462258"/>
            <a:chOff x="6172200" y="457200"/>
            <a:chExt cx="2895600" cy="1462258"/>
          </a:xfrm>
        </p:grpSpPr>
        <p:grpSp>
          <p:nvGrpSpPr>
            <p:cNvPr id="85" name="Group 89"/>
            <p:cNvGrpSpPr/>
            <p:nvPr/>
          </p:nvGrpSpPr>
          <p:grpSpPr>
            <a:xfrm>
              <a:off x="6172200" y="457200"/>
              <a:ext cx="2895600" cy="1462258"/>
              <a:chOff x="6235337" y="2500142"/>
              <a:chExt cx="2895600" cy="1462258"/>
            </a:xfrm>
          </p:grpSpPr>
          <p:grpSp>
            <p:nvGrpSpPr>
              <p:cNvPr id="87" name="Group 107"/>
              <p:cNvGrpSpPr/>
              <p:nvPr/>
            </p:nvGrpSpPr>
            <p:grpSpPr>
              <a:xfrm>
                <a:off x="6235337" y="2500142"/>
                <a:ext cx="2895600" cy="1462258"/>
                <a:chOff x="6235337" y="2500142"/>
                <a:chExt cx="2895600" cy="1462258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6235337" y="2819400"/>
                  <a:ext cx="2895600" cy="1143000"/>
                </a:xfrm>
                <a:prstGeom prst="ellipse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ar-EG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6973602" y="2500142"/>
                  <a:ext cx="1578316" cy="36933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b="1" dirty="0"/>
                    <a:t>Share Object 1</a:t>
                  </a:r>
                  <a:endParaRPr lang="ar-EG" b="1" dirty="0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6523536" y="2804942"/>
                  <a:ext cx="2356351" cy="584775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 algn="ctr"/>
                  <a:r>
                    <a:rPr lang="en-US" sz="1600" dirty="0" err="1"/>
                    <a:t>OwnerID</a:t>
                  </a:r>
                  <a:r>
                    <a:rPr lang="en-US" sz="1600" dirty="0"/>
                    <a:t>=</a:t>
                  </a:r>
                  <a:r>
                    <a:rPr lang="en-US" sz="1600" b="1" dirty="0"/>
                    <a:t>Env1ID</a:t>
                  </a:r>
                  <a:r>
                    <a:rPr lang="en-US" sz="1600" dirty="0"/>
                    <a:t>, </a:t>
                  </a:r>
                </a:p>
                <a:p>
                  <a:pPr algn="ctr"/>
                  <a:r>
                    <a:rPr lang="en-US" sz="1600" dirty="0"/>
                    <a:t>Name = “</a:t>
                  </a:r>
                  <a:r>
                    <a:rPr lang="en-US" sz="1600" b="1" dirty="0"/>
                    <a:t>x</a:t>
                  </a:r>
                  <a:r>
                    <a:rPr lang="en-US" sz="1600" dirty="0"/>
                    <a:t>”, Size = </a:t>
                  </a:r>
                  <a:r>
                    <a:rPr lang="en-US" sz="1600" b="1" dirty="0"/>
                    <a:t>6 KB</a:t>
                  </a:r>
                  <a:r>
                    <a:rPr lang="en-US" sz="1600" dirty="0"/>
                    <a:t>, …</a:t>
                  </a:r>
                </a:p>
              </p:txBody>
            </p:sp>
            <p:grpSp>
              <p:nvGrpSpPr>
                <p:cNvPr id="88" name="Group 45"/>
                <p:cNvGrpSpPr/>
                <p:nvPr/>
              </p:nvGrpSpPr>
              <p:grpSpPr>
                <a:xfrm>
                  <a:off x="6998126" y="3496788"/>
                  <a:ext cx="1410000" cy="304800"/>
                  <a:chOff x="6858000" y="3581400"/>
                  <a:chExt cx="1410000" cy="304800"/>
                </a:xfrm>
              </p:grpSpPr>
              <p:sp>
                <p:nvSpPr>
                  <p:cNvPr id="98" name="Rectangle 97"/>
                  <p:cNvSpPr/>
                  <p:nvPr/>
                </p:nvSpPr>
                <p:spPr>
                  <a:xfrm>
                    <a:off x="6858000" y="3581400"/>
                    <a:ext cx="3810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36000" rIns="0" bIns="36000" rtlCol="1" anchor="ctr"/>
                  <a:lstStyle/>
                  <a:p>
                    <a:pPr algn="ctr"/>
                    <a:endParaRPr lang="ar-EG" sz="1400" b="1" dirty="0"/>
                  </a:p>
                </p:txBody>
              </p:sp>
              <p:sp>
                <p:nvSpPr>
                  <p:cNvPr id="99" name="Rectangle 98"/>
                  <p:cNvSpPr/>
                  <p:nvPr/>
                </p:nvSpPr>
                <p:spPr>
                  <a:xfrm>
                    <a:off x="7620000" y="3581400"/>
                    <a:ext cx="6480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/>
                      <a:t>…</a:t>
                    </a:r>
                    <a:endParaRPr lang="ar-EG" dirty="0"/>
                  </a:p>
                </p:txBody>
              </p:sp>
              <p:sp>
                <p:nvSpPr>
                  <p:cNvPr id="100" name="Rectangle 99"/>
                  <p:cNvSpPr/>
                  <p:nvPr/>
                </p:nvSpPr>
                <p:spPr>
                  <a:xfrm>
                    <a:off x="7239000" y="3581400"/>
                    <a:ext cx="3810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36000" rIns="0" bIns="36000" rtlCol="1" anchor="ctr"/>
                  <a:lstStyle/>
                  <a:p>
                    <a:pPr algn="ctr"/>
                    <a:endParaRPr lang="ar-EG" sz="1400" b="1" dirty="0"/>
                  </a:p>
                </p:txBody>
              </p:sp>
            </p:grpSp>
            <p:sp>
              <p:nvSpPr>
                <p:cNvPr id="97" name="TextBox 96"/>
                <p:cNvSpPr txBox="1"/>
                <p:nvPr/>
              </p:nvSpPr>
              <p:spPr>
                <a:xfrm>
                  <a:off x="7022850" y="3247497"/>
                  <a:ext cx="1309076" cy="307777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1400" dirty="0"/>
                    <a:t>Frames Storage</a:t>
                  </a:r>
                </a:p>
              </p:txBody>
            </p:sp>
          </p:grpSp>
          <p:sp>
            <p:nvSpPr>
              <p:cNvPr id="92" name="TextBox 91"/>
              <p:cNvSpPr txBox="1"/>
              <p:nvPr/>
            </p:nvSpPr>
            <p:spPr>
              <a:xfrm>
                <a:off x="7586958" y="3048000"/>
                <a:ext cx="184730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/>
                <a:endParaRPr lang="en-US" sz="1600" dirty="0"/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6893432" y="1462258"/>
              <a:ext cx="458779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400" b="1" dirty="0"/>
                <a:t>100</a:t>
              </a:r>
              <a:endParaRPr lang="en-US" sz="1600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315200" y="1462258"/>
              <a:ext cx="367408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400" b="1" dirty="0"/>
                <a:t>30</a:t>
              </a:r>
              <a:endParaRPr lang="en-US" sz="1600" b="1" dirty="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2334566" y="1617981"/>
            <a:ext cx="2743200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600" b="1" dirty="0"/>
              <a:t>[Virt.2] x2 = </a:t>
            </a:r>
            <a:r>
              <a:rPr lang="en-US" sz="1600" b="1" dirty="0" err="1">
                <a:solidFill>
                  <a:srgbClr val="FF0000"/>
                </a:solidFill>
              </a:rPr>
              <a:t>sget</a:t>
            </a:r>
            <a:r>
              <a:rPr lang="en-US" sz="1600" b="1" dirty="0"/>
              <a:t>(env1ID, “x”)</a:t>
            </a:r>
            <a:endParaRPr lang="ar-EG" sz="1600" b="1" dirty="0"/>
          </a:p>
        </p:txBody>
      </p:sp>
      <p:sp>
        <p:nvSpPr>
          <p:cNvPr id="105" name="Rectangle 104"/>
          <p:cNvSpPr/>
          <p:nvPr/>
        </p:nvSpPr>
        <p:spPr>
          <a:xfrm>
            <a:off x="4328829" y="4178472"/>
            <a:ext cx="1188000" cy="432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4 KB</a:t>
            </a:r>
            <a:endParaRPr lang="ar-EG" dirty="0"/>
          </a:p>
        </p:txBody>
      </p:sp>
      <p:sp>
        <p:nvSpPr>
          <p:cNvPr id="106" name="Rectangle 105"/>
          <p:cNvSpPr/>
          <p:nvPr/>
        </p:nvSpPr>
        <p:spPr>
          <a:xfrm>
            <a:off x="4328829" y="3886735"/>
            <a:ext cx="1188000" cy="25200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 KB</a:t>
            </a:r>
            <a:endParaRPr lang="ar-EG" dirty="0"/>
          </a:p>
        </p:txBody>
      </p:sp>
      <p:cxnSp>
        <p:nvCxnSpPr>
          <p:cNvPr id="107" name="Straight Arrow Connector 106"/>
          <p:cNvCxnSpPr>
            <a:stCxn id="101" idx="2"/>
            <a:endCxn id="74" idx="2"/>
          </p:cNvCxnSpPr>
          <p:nvPr/>
        </p:nvCxnSpPr>
        <p:spPr>
          <a:xfrm>
            <a:off x="8695388" y="2873912"/>
            <a:ext cx="1397726" cy="2336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2" idx="2"/>
            <a:endCxn id="73" idx="2"/>
          </p:cNvCxnSpPr>
          <p:nvPr/>
        </p:nvCxnSpPr>
        <p:spPr>
          <a:xfrm flipH="1">
            <a:off x="8551662" y="2873912"/>
            <a:ext cx="519808" cy="2336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9958921" y="5213932"/>
            <a:ext cx="28738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1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R=2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443630" y="5213932"/>
            <a:ext cx="28738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1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R=2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15" name="Straight Arrow Connector 114"/>
          <p:cNvCxnSpPr>
            <a:stCxn id="105" idx="3"/>
            <a:endCxn id="55" idx="1"/>
          </p:cNvCxnSpPr>
          <p:nvPr/>
        </p:nvCxnSpPr>
        <p:spPr>
          <a:xfrm flipV="1">
            <a:off x="5516829" y="3951262"/>
            <a:ext cx="798274" cy="443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cxnSpLocks/>
            <a:stCxn id="26" idx="3"/>
            <a:endCxn id="54" idx="1"/>
          </p:cNvCxnSpPr>
          <p:nvPr/>
        </p:nvCxnSpPr>
        <p:spPr>
          <a:xfrm>
            <a:off x="5534966" y="3937735"/>
            <a:ext cx="767075" cy="177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121"/>
          <p:cNvGrpSpPr/>
          <p:nvPr/>
        </p:nvGrpSpPr>
        <p:grpSpPr>
          <a:xfrm>
            <a:off x="3769304" y="4459533"/>
            <a:ext cx="548565" cy="307777"/>
            <a:chOff x="1295171" y="5775160"/>
            <a:chExt cx="548565" cy="307777"/>
          </a:xfrm>
        </p:grpSpPr>
        <p:cxnSp>
          <p:nvCxnSpPr>
            <p:cNvPr id="123" name="Straight Arrow Connector 122"/>
            <p:cNvCxnSpPr/>
            <p:nvPr/>
          </p:nvCxnSpPr>
          <p:spPr>
            <a:xfrm>
              <a:off x="1600200" y="5943600"/>
              <a:ext cx="243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1295171" y="5775160"/>
              <a:ext cx="357790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/>
                <a:t>x2</a:t>
              </a:r>
              <a:endParaRPr lang="ar-EG" sz="1400" b="1" dirty="0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2334566" y="1588982"/>
            <a:ext cx="2743200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600" b="1" dirty="0"/>
              <a:t>[Virt.3] y3 = </a:t>
            </a:r>
            <a:r>
              <a:rPr lang="en-US" sz="1600" b="1" dirty="0" err="1">
                <a:solidFill>
                  <a:srgbClr val="FF0000"/>
                </a:solidFill>
              </a:rPr>
              <a:t>sget</a:t>
            </a:r>
            <a:r>
              <a:rPr lang="en-US" sz="1600" b="1" dirty="0"/>
              <a:t>(env1ID, “y”)</a:t>
            </a:r>
            <a:endParaRPr lang="ar-EG" sz="1600" b="1" dirty="0"/>
          </a:p>
        </p:txBody>
      </p:sp>
      <p:grpSp>
        <p:nvGrpSpPr>
          <p:cNvPr id="90" name="Group 133"/>
          <p:cNvGrpSpPr/>
          <p:nvPr/>
        </p:nvGrpSpPr>
        <p:grpSpPr>
          <a:xfrm>
            <a:off x="4315766" y="1956535"/>
            <a:ext cx="1219200" cy="4343400"/>
            <a:chOff x="9372600" y="2514600"/>
            <a:chExt cx="1219200" cy="4343400"/>
          </a:xfrm>
        </p:grpSpPr>
        <p:grpSp>
          <p:nvGrpSpPr>
            <p:cNvPr id="91" name="Group 16"/>
            <p:cNvGrpSpPr/>
            <p:nvPr/>
          </p:nvGrpSpPr>
          <p:grpSpPr>
            <a:xfrm>
              <a:off x="9372600" y="2819400"/>
              <a:ext cx="1219200" cy="4038600"/>
              <a:chOff x="4953000" y="2514600"/>
              <a:chExt cx="1981200" cy="4038600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4953000" y="4876800"/>
                <a:ext cx="1981200" cy="4572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4 KB</a:t>
                </a:r>
                <a:endParaRPr lang="ar-EG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953000" y="2514600"/>
                <a:ext cx="1981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.</a:t>
                </a:r>
              </a:p>
              <a:p>
                <a:pPr algn="ctr"/>
                <a:r>
                  <a:rPr lang="en-US" dirty="0"/>
                  <a:t>.</a:t>
                </a:r>
              </a:p>
              <a:p>
                <a:pPr algn="ctr"/>
                <a:r>
                  <a:rPr lang="en-US" dirty="0"/>
                  <a:t>.</a:t>
                </a:r>
                <a:endParaRPr lang="ar-EG" dirty="0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953000" y="4419600"/>
                <a:ext cx="1981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4953000" y="3962400"/>
                <a:ext cx="1981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953000" y="3505200"/>
                <a:ext cx="1981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4953000" y="5334000"/>
                <a:ext cx="1981200" cy="1219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.</a:t>
                </a:r>
              </a:p>
              <a:p>
                <a:pPr algn="ctr"/>
                <a:r>
                  <a:rPr lang="en-US" dirty="0"/>
                  <a:t>.</a:t>
                </a:r>
              </a:p>
              <a:p>
                <a:pPr algn="ctr"/>
                <a:r>
                  <a:rPr lang="en-US" dirty="0"/>
                  <a:t>.</a:t>
                </a:r>
                <a:endParaRPr lang="ar-EG" dirty="0"/>
              </a:p>
            </p:txBody>
          </p:sp>
        </p:grpSp>
        <p:sp>
          <p:nvSpPr>
            <p:cNvPr id="133" name="TextBox 132"/>
            <p:cNvSpPr txBox="1"/>
            <p:nvPr/>
          </p:nvSpPr>
          <p:spPr>
            <a:xfrm>
              <a:off x="9461863" y="2514600"/>
              <a:ext cx="101021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b="1" dirty="0"/>
                <a:t>Virtual.3</a:t>
              </a:r>
              <a:endParaRPr lang="ar-EG" b="1" dirty="0"/>
            </a:p>
          </p:txBody>
        </p:sp>
      </p:grpSp>
      <p:sp>
        <p:nvSpPr>
          <p:cNvPr id="136" name="Rectangle 135"/>
          <p:cNvSpPr/>
          <p:nvPr/>
        </p:nvSpPr>
        <p:spPr>
          <a:xfrm>
            <a:off x="4333519" y="4362909"/>
            <a:ext cx="1188000" cy="252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 KB</a:t>
            </a:r>
            <a:endParaRPr lang="ar-EG" dirty="0"/>
          </a:p>
        </p:txBody>
      </p:sp>
      <p:cxnSp>
        <p:nvCxnSpPr>
          <p:cNvPr id="137" name="Straight Arrow Connector 136"/>
          <p:cNvCxnSpPr>
            <a:stCxn id="136" idx="3"/>
            <a:endCxn id="58" idx="1"/>
          </p:cNvCxnSpPr>
          <p:nvPr/>
        </p:nvCxnSpPr>
        <p:spPr>
          <a:xfrm>
            <a:off x="5521519" y="4488909"/>
            <a:ext cx="788510" cy="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9636320" y="5206241"/>
            <a:ext cx="287383" cy="184666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1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R=3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pSp>
        <p:nvGrpSpPr>
          <p:cNvPr id="96" name="Group 142"/>
          <p:cNvGrpSpPr/>
          <p:nvPr/>
        </p:nvGrpSpPr>
        <p:grpSpPr>
          <a:xfrm>
            <a:off x="3767202" y="4462510"/>
            <a:ext cx="548565" cy="307777"/>
            <a:chOff x="1295171" y="5775160"/>
            <a:chExt cx="548565" cy="307777"/>
          </a:xfrm>
        </p:grpSpPr>
        <p:cxnSp>
          <p:nvCxnSpPr>
            <p:cNvPr id="144" name="Straight Arrow Connector 143"/>
            <p:cNvCxnSpPr/>
            <p:nvPr/>
          </p:nvCxnSpPr>
          <p:spPr>
            <a:xfrm>
              <a:off x="1600200" y="5943600"/>
              <a:ext cx="243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1295171" y="5775160"/>
              <a:ext cx="360996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/>
                <a:t>y3</a:t>
              </a:r>
              <a:endParaRPr lang="ar-EG" sz="1400" b="1" dirty="0"/>
            </a:p>
          </p:txBody>
        </p:sp>
      </p:grpSp>
      <p:sp>
        <p:nvSpPr>
          <p:cNvPr id="103" name="Title 1">
            <a:extLst>
              <a:ext uri="{FF2B5EF4-FFF2-40B4-BE49-F238E27FC236}">
                <a16:creationId xmlns:a16="http://schemas.microsoft.com/office/drawing/2014/main" id="{79E2EE9C-90B4-EB52-96FA-8DE5665D3D63}"/>
              </a:ext>
            </a:extLst>
          </p:cNvPr>
          <p:cNvSpPr txBox="1">
            <a:spLocks/>
          </p:cNvSpPr>
          <p:nvPr/>
        </p:nvSpPr>
        <p:spPr>
          <a:xfrm>
            <a:off x="185966" y="-126549"/>
            <a:ext cx="10058400" cy="12304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50000"/>
              </a:lnSpc>
            </a:pPr>
            <a:r>
              <a:rPr lang="en-US" dirty="0"/>
              <a:t>MS3: Shared Variables</a:t>
            </a:r>
            <a:br>
              <a:rPr lang="en-US" dirty="0"/>
            </a:br>
            <a:r>
              <a:rPr lang="en-US" dirty="0"/>
              <a:t>	</a:t>
            </a:r>
            <a:r>
              <a:rPr lang="en-US" sz="3600" dirty="0"/>
              <a:t>Required Function 1 &amp; 2- </a:t>
            </a:r>
            <a:r>
              <a:rPr lang="en-US" sz="3600" dirty="0" err="1">
                <a:solidFill>
                  <a:schemeClr val="tx1"/>
                </a:solidFill>
              </a:rPr>
              <a:t>smalloc</a:t>
            </a:r>
            <a:r>
              <a:rPr lang="en-US" sz="3600" dirty="0"/>
              <a:t> &amp; </a:t>
            </a:r>
            <a:r>
              <a:rPr lang="en-US" sz="3600" b="1" dirty="0" err="1">
                <a:solidFill>
                  <a:srgbClr val="FF0000"/>
                </a:solidFill>
              </a:rPr>
              <a:t>sget</a:t>
            </a:r>
            <a:endParaRPr lang="ar-EG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75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80" grpId="0" animBg="1"/>
      <p:bldP spid="81" grpId="0" animBg="1"/>
      <p:bldP spid="104" grpId="0" animBg="1"/>
      <p:bldP spid="105" grpId="0" animBg="1"/>
      <p:bldP spid="106" grpId="0" animBg="1"/>
      <p:bldP spid="113" grpId="0" animBg="1"/>
      <p:bldP spid="114" grpId="0" animBg="1"/>
      <p:bldP spid="125" grpId="0" animBg="1"/>
      <p:bldP spid="136" grpId="0" animBg="1"/>
      <p:bldP spid="14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D0EF5B7-85BB-BF5B-FEA3-03D5D06DA84F}"/>
              </a:ext>
            </a:extLst>
          </p:cNvPr>
          <p:cNvSpPr txBox="1">
            <a:spLocks/>
          </p:cNvSpPr>
          <p:nvPr/>
        </p:nvSpPr>
        <p:spPr>
          <a:xfrm>
            <a:off x="248322" y="397727"/>
            <a:ext cx="10058400" cy="7917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MS3: Shared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81A589-DBC2-D1B7-BF83-0CCB700BE37A}"/>
              </a:ext>
            </a:extLst>
          </p:cNvPr>
          <p:cNvSpPr txBox="1"/>
          <p:nvPr/>
        </p:nvSpPr>
        <p:spPr>
          <a:xfrm>
            <a:off x="1355049" y="1899138"/>
            <a:ext cx="9857434" cy="2389406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400" dirty="0"/>
          </a:p>
          <a:p>
            <a:pPr algn="ctr"/>
            <a:r>
              <a:rPr lang="en-US" sz="2400" dirty="0"/>
              <a:t>There are some 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GIVEN</a:t>
            </a:r>
            <a:r>
              <a:rPr lang="en-US" sz="2400" dirty="0"/>
              <a:t> data structures and functions already implemented </a:t>
            </a:r>
            <a:r>
              <a:rPr lang="en-US" sz="2400" b="1" i="1" dirty="0"/>
              <a:t>to help you in the required 4 functions</a:t>
            </a:r>
          </a:p>
        </p:txBody>
      </p:sp>
    </p:spTree>
    <p:extLst>
      <p:ext uri="{BB962C8B-B14F-4D97-AF65-F5344CB8AC3E}">
        <p14:creationId xmlns:p14="http://schemas.microsoft.com/office/powerpoint/2010/main" val="37615019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83121" y="1513127"/>
            <a:ext cx="468545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kern/mem/</a:t>
            </a:r>
            <a:r>
              <a:rPr lang="en-US" sz="2000" b="1" dirty="0" err="1">
                <a:solidFill>
                  <a:srgbClr val="FF0000"/>
                </a:solidFill>
              </a:rPr>
              <a:t>shared_memory_manager.h</a:t>
            </a:r>
            <a:endParaRPr lang="ar-EG" sz="20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5248" y="1513127"/>
            <a:ext cx="8610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Share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ar-EG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//ID of the owner environment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ownerID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//share name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name[64];</a:t>
            </a:r>
          </a:p>
          <a:p>
            <a:pPr lvl="1"/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//share size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size;</a:t>
            </a:r>
          </a:p>
          <a:p>
            <a:pPr lvl="1"/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//references, number of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envs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looking at this shared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mem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object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uint32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references;</a:t>
            </a:r>
          </a:p>
          <a:p>
            <a:pPr lvl="1"/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//sharing permissions (0: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, 1:Writable)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uint8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isWritable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//to store frames to be shared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uint32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framesStorage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ar-EG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/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//array of all shared objects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/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Share *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shares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;</a:t>
            </a:r>
          </a:p>
          <a:p>
            <a:pPr algn="l"/>
            <a:endParaRPr lang="ar-EG" sz="1600" dirty="0">
              <a:latin typeface="Consola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D0EF5B7-85BB-BF5B-FEA3-03D5D06DA84F}"/>
              </a:ext>
            </a:extLst>
          </p:cNvPr>
          <p:cNvSpPr txBox="1">
            <a:spLocks/>
          </p:cNvSpPr>
          <p:nvPr/>
        </p:nvSpPr>
        <p:spPr>
          <a:xfrm>
            <a:off x="248322" y="397727"/>
            <a:ext cx="10058400" cy="7917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MS3: Shared Variables</a:t>
            </a:r>
          </a:p>
          <a:p>
            <a:r>
              <a:rPr lang="en-US" sz="3600" dirty="0"/>
              <a:t>		Given Semaphores Data Structures</a:t>
            </a:r>
            <a:endParaRPr lang="ar-EG" sz="36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MS3: Shared Variables</a:t>
            </a:r>
            <a:br>
              <a:rPr lang="en-US" dirty="0"/>
            </a:br>
            <a:r>
              <a:rPr lang="en-US" sz="3800" dirty="0"/>
              <a:t>	Given Function 1: </a:t>
            </a:r>
            <a:r>
              <a:rPr lang="en-US" sz="3800" dirty="0" err="1"/>
              <a:t>create_shares_array</a:t>
            </a:r>
            <a:endParaRPr lang="ar-EG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810368"/>
            <a:ext cx="10058400" cy="3058726"/>
          </a:xfrm>
        </p:spPr>
        <p:txBody>
          <a:bodyPr>
            <a:normAutofit/>
          </a:bodyPr>
          <a:lstStyle/>
          <a:p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</a:rPr>
              <a:t>It dynamically allocates the array of shared objects “</a:t>
            </a:r>
            <a:r>
              <a:rPr lang="en-US" sz="1800" b="1" dirty="0">
                <a:solidFill>
                  <a:prstClr val="black"/>
                </a:solidFill>
              </a:rPr>
              <a:t>shares</a:t>
            </a:r>
            <a:r>
              <a:rPr lang="en-US" sz="1800" dirty="0">
                <a:solidFill>
                  <a:prstClr val="black"/>
                </a:solidFill>
              </a:rPr>
              <a:t>”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</a:rPr>
              <a:t>It initializes it by 0's and set the empty flag = 1 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prstClr val="black"/>
                </a:solidFill>
              </a:rPr>
              <a:t>ALREADY called for you </a:t>
            </a:r>
            <a:r>
              <a:rPr lang="en-US" sz="1800" dirty="0">
                <a:solidFill>
                  <a:prstClr val="black"/>
                </a:solidFill>
                <a:sym typeface="Wingdings" pitchFamily="2" charset="2"/>
              </a:rPr>
              <a:t>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74470" y="1845734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nsolas"/>
              </a:rPr>
              <a:t>void </a:t>
            </a:r>
            <a:r>
              <a:rPr lang="en-US" sz="2000" b="1" dirty="0" err="1"/>
              <a:t>create_shares_array</a:t>
            </a:r>
            <a:r>
              <a:rPr lang="en-US" sz="2000" b="1" dirty="0">
                <a:latin typeface="Consolas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b="1" dirty="0">
                <a:latin typeface="Consolas"/>
              </a:rPr>
              <a:t>size)	</a:t>
            </a:r>
            <a:r>
              <a:rPr lang="en-US" dirty="0">
                <a:latin typeface="Consolas"/>
              </a:rPr>
              <a:t>			(</a:t>
            </a:r>
            <a:r>
              <a:rPr lang="en-US" b="1" dirty="0">
                <a:solidFill>
                  <a:srgbClr val="00B050"/>
                </a:solidFill>
                <a:latin typeface="Consolas"/>
              </a:rPr>
              <a:t>DONE</a:t>
            </a:r>
            <a:r>
              <a:rPr lang="en-US" dirty="0">
                <a:latin typeface="Consolas"/>
              </a:rPr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D4A8A5-90D7-FEA6-37A4-6AFF8E621E4F}"/>
              </a:ext>
            </a:extLst>
          </p:cNvPr>
          <p:cNvSpPr txBox="1"/>
          <p:nvPr/>
        </p:nvSpPr>
        <p:spPr>
          <a:xfrm>
            <a:off x="6525457" y="2301884"/>
            <a:ext cx="445788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kern/mem/</a:t>
            </a:r>
            <a:r>
              <a:rPr lang="en-US" sz="2000" b="1" dirty="0" err="1">
                <a:solidFill>
                  <a:srgbClr val="FF0000"/>
                </a:solidFill>
              </a:rPr>
              <a:t>shared_memory_manager.c</a:t>
            </a:r>
            <a:endParaRPr lang="ar-EG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MS3: Shared Variables</a:t>
            </a:r>
            <a:br>
              <a:rPr lang="en-US" dirty="0"/>
            </a:br>
            <a:r>
              <a:rPr lang="en-US" dirty="0"/>
              <a:t>	</a:t>
            </a:r>
            <a:r>
              <a:rPr lang="en-US" sz="3800" dirty="0"/>
              <a:t>Given Function 2: </a:t>
            </a:r>
            <a:r>
              <a:rPr lang="en-US" sz="3800" dirty="0" err="1"/>
              <a:t>allocate_share_object</a:t>
            </a:r>
            <a:endParaRPr lang="ar-EG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893196"/>
            <a:ext cx="10058400" cy="297589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It allocates a new (empty) shared object from the "</a:t>
            </a:r>
            <a:r>
              <a:rPr lang="en-US" b="1" dirty="0"/>
              <a:t>shares</a:t>
            </a:r>
            <a:r>
              <a:rPr lang="en-US" dirty="0"/>
              <a:t>" array</a:t>
            </a:r>
          </a:p>
          <a:p>
            <a:pPr>
              <a:buFont typeface="+mj-lt"/>
              <a:buAutoNum type="arabicPeriod"/>
            </a:pPr>
            <a:r>
              <a:rPr lang="en-US" dirty="0"/>
              <a:t>It dynamically creates the "</a:t>
            </a:r>
            <a:r>
              <a:rPr lang="en-US" b="1" dirty="0" err="1"/>
              <a:t>framesStorage</a:t>
            </a:r>
            <a:r>
              <a:rPr lang="en-US" dirty="0"/>
              <a:t>"</a:t>
            </a:r>
          </a:p>
          <a:p>
            <a:pPr>
              <a:buFont typeface="+mj-lt"/>
              <a:buAutoNum type="arabicPeriod"/>
            </a:pPr>
            <a:r>
              <a:rPr lang="en-US" dirty="0"/>
              <a:t>Return: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 If succeed: </a:t>
            </a:r>
          </a:p>
          <a:p>
            <a:pPr lvl="2">
              <a:buFont typeface="+mj-lt"/>
              <a:buAutoNum type="arabicPeriod"/>
            </a:pPr>
            <a:r>
              <a:rPr lang="en-US" sz="1800" b="1" dirty="0" err="1"/>
              <a:t>allocatedObject</a:t>
            </a:r>
            <a:r>
              <a:rPr lang="en-US" sz="1800" b="1" dirty="0"/>
              <a:t> </a:t>
            </a:r>
            <a:r>
              <a:rPr lang="en-US" sz="1800" dirty="0"/>
              <a:t>(pointer to </a:t>
            </a:r>
            <a:r>
              <a:rPr lang="en-US" sz="1800" dirty="0" err="1"/>
              <a:t>struct</a:t>
            </a:r>
            <a:r>
              <a:rPr lang="en-US" sz="1800" dirty="0"/>
              <a:t> Share) passed by reference</a:t>
            </a:r>
          </a:p>
          <a:p>
            <a:pPr lvl="2">
              <a:buFont typeface="+mj-lt"/>
              <a:buAutoNum type="arabicPeriod"/>
            </a:pPr>
            <a:r>
              <a:rPr lang="en-US" sz="1800" b="1" dirty="0" err="1"/>
              <a:t>sharedObjectID</a:t>
            </a:r>
            <a:r>
              <a:rPr lang="en-US" sz="1800" b="1" dirty="0"/>
              <a:t> </a:t>
            </a:r>
            <a:r>
              <a:rPr lang="en-US" sz="1800" dirty="0"/>
              <a:t>(its index in the array) as a return parameter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E_NO_SHARE if the array of shares is full (i.e. reaches "MAX_SHARES")</a:t>
            </a:r>
          </a:p>
        </p:txBody>
      </p:sp>
      <p:sp>
        <p:nvSpPr>
          <p:cNvPr id="6" name="Rectangle 5"/>
          <p:cNvSpPr/>
          <p:nvPr/>
        </p:nvSpPr>
        <p:spPr>
          <a:xfrm>
            <a:off x="2095082" y="1933545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b="1" dirty="0" err="1"/>
              <a:t>allocate_share_object</a:t>
            </a:r>
            <a:r>
              <a:rPr lang="en-US" sz="2000" b="1" dirty="0">
                <a:latin typeface="Consolas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b="1" dirty="0">
                <a:latin typeface="Consolas"/>
              </a:rPr>
              <a:t>Share </a:t>
            </a:r>
            <a:r>
              <a:rPr lang="en-US" sz="2000" dirty="0"/>
              <a:t>**</a:t>
            </a:r>
            <a:r>
              <a:rPr lang="en-US" sz="2000" dirty="0" err="1"/>
              <a:t>allocatedObject</a:t>
            </a:r>
            <a:r>
              <a:rPr lang="en-US" sz="2000" b="1" dirty="0">
                <a:latin typeface="Consolas"/>
              </a:rPr>
              <a:t>)	</a:t>
            </a:r>
            <a:r>
              <a:rPr lang="en-US" dirty="0">
                <a:latin typeface="Consolas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nsolas"/>
              </a:rPr>
              <a:t>DONE</a:t>
            </a:r>
            <a:r>
              <a:rPr lang="en-US" dirty="0">
                <a:latin typeface="Consolas"/>
              </a:rPr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BBE31-FB54-CAD8-CA44-BD438CEF3615}"/>
              </a:ext>
            </a:extLst>
          </p:cNvPr>
          <p:cNvSpPr txBox="1"/>
          <p:nvPr/>
        </p:nvSpPr>
        <p:spPr>
          <a:xfrm>
            <a:off x="7339374" y="2328051"/>
            <a:ext cx="445788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kern/mem/</a:t>
            </a:r>
            <a:r>
              <a:rPr lang="en-US" sz="2000" b="1" dirty="0" err="1">
                <a:solidFill>
                  <a:srgbClr val="FF0000"/>
                </a:solidFill>
              </a:rPr>
              <a:t>shared_memory_manager.c</a:t>
            </a:r>
            <a:endParaRPr lang="ar-EG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</a:rPr>
              <a:t> It searches for shared object  with the given “</a:t>
            </a:r>
            <a:r>
              <a:rPr lang="en-US" sz="1800" dirty="0" err="1">
                <a:solidFill>
                  <a:prstClr val="black"/>
                </a:solidFill>
              </a:rPr>
              <a:t>ownerID</a:t>
            </a:r>
            <a:r>
              <a:rPr lang="en-US" sz="1800" dirty="0">
                <a:solidFill>
                  <a:prstClr val="black"/>
                </a:solidFill>
              </a:rPr>
              <a:t>” &amp; “name” in the “shares” array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</a:rPr>
              <a:t> If found, return its ID (i.e. its index in the “shares” array)</a:t>
            </a:r>
            <a:endParaRPr lang="en-US" sz="1800" dirty="0">
              <a:solidFill>
                <a:prstClr val="black"/>
              </a:solidFill>
              <a:latin typeface="Courier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</a:rPr>
              <a:t> Else, return </a:t>
            </a:r>
            <a:r>
              <a:rPr lang="en-US" sz="1800" dirty="0"/>
              <a:t>E_SHARED_MEM_NOT_EXISTS</a:t>
            </a:r>
            <a:endParaRPr lang="ar-EG" dirty="0"/>
          </a:p>
        </p:txBody>
      </p:sp>
      <p:sp>
        <p:nvSpPr>
          <p:cNvPr id="6" name="Rectangle 5"/>
          <p:cNvSpPr/>
          <p:nvPr/>
        </p:nvSpPr>
        <p:spPr>
          <a:xfrm>
            <a:off x="2174470" y="1952751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b="1" dirty="0" err="1"/>
              <a:t>get_share_object_ID</a:t>
            </a:r>
            <a:r>
              <a:rPr lang="en-US" sz="2000" b="1" dirty="0">
                <a:latin typeface="Consolas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b="1" dirty="0" err="1">
                <a:latin typeface="Consolas"/>
              </a:rPr>
              <a:t>ownerID</a:t>
            </a:r>
            <a:r>
              <a:rPr lang="en-US" sz="2000" b="1" dirty="0">
                <a:latin typeface="Consolas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char* </a:t>
            </a:r>
            <a:r>
              <a:rPr lang="en-US" sz="2000" b="1" dirty="0">
                <a:latin typeface="Consolas"/>
              </a:rPr>
              <a:t>name)	</a:t>
            </a:r>
            <a:r>
              <a:rPr lang="en-US" dirty="0">
                <a:latin typeface="Consolas"/>
              </a:rPr>
              <a:t>	(</a:t>
            </a:r>
            <a:r>
              <a:rPr lang="en-US" b="1" dirty="0">
                <a:solidFill>
                  <a:srgbClr val="00B050"/>
                </a:solidFill>
                <a:latin typeface="Consolas"/>
              </a:rPr>
              <a:t>DONE</a:t>
            </a:r>
            <a:r>
              <a:rPr lang="en-US" dirty="0">
                <a:latin typeface="Consolas"/>
              </a:rPr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D9770E8-EBEE-99E9-9936-8D396A7B69E4}"/>
              </a:ext>
            </a:extLst>
          </p:cNvPr>
          <p:cNvSpPr txBox="1">
            <a:spLocks/>
          </p:cNvSpPr>
          <p:nvPr/>
        </p:nvSpPr>
        <p:spPr>
          <a:xfrm>
            <a:off x="1097280" y="26352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MS3: Shared Variables</a:t>
            </a:r>
            <a:br>
              <a:rPr lang="en-US" dirty="0"/>
            </a:br>
            <a:r>
              <a:rPr lang="en-US" sz="3800" dirty="0"/>
              <a:t>	Given Function 3: </a:t>
            </a:r>
            <a:r>
              <a:rPr lang="en-US" sz="3800" dirty="0" err="1"/>
              <a:t>get_share_object_ID</a:t>
            </a:r>
            <a:endParaRPr lang="ar-EG" sz="3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95F17B-F927-ADA9-BE5E-EDC43130791E}"/>
              </a:ext>
            </a:extLst>
          </p:cNvPr>
          <p:cNvSpPr txBox="1"/>
          <p:nvPr/>
        </p:nvSpPr>
        <p:spPr>
          <a:xfrm>
            <a:off x="7208745" y="2484311"/>
            <a:ext cx="445788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kern/mem/</a:t>
            </a:r>
            <a:r>
              <a:rPr lang="en-US" sz="2000" b="1" dirty="0" err="1">
                <a:solidFill>
                  <a:srgbClr val="FF0000"/>
                </a:solidFill>
              </a:rPr>
              <a:t>shared_memory_manager.c</a:t>
            </a:r>
            <a:endParaRPr lang="ar-EG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82" y="2986291"/>
            <a:ext cx="10783359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 It deletes the object with given “</a:t>
            </a:r>
            <a:r>
              <a:rPr lang="en-US" dirty="0" err="1">
                <a:solidFill>
                  <a:prstClr val="black"/>
                </a:solidFill>
              </a:rPr>
              <a:t>sharedObjectID</a:t>
            </a:r>
            <a:r>
              <a:rPr lang="en-US" dirty="0">
                <a:solidFill>
                  <a:prstClr val="black"/>
                </a:solidFill>
              </a:rPr>
              <a:t>” from the "</a:t>
            </a:r>
            <a:r>
              <a:rPr lang="en-US" b="1" dirty="0">
                <a:solidFill>
                  <a:prstClr val="black"/>
                </a:solidFill>
              </a:rPr>
              <a:t>shares</a:t>
            </a:r>
            <a:r>
              <a:rPr lang="en-US" dirty="0">
                <a:solidFill>
                  <a:prstClr val="black"/>
                </a:solidFill>
              </a:rPr>
              <a:t>" array (i.e. set its empty flag to 1)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 It deletes the "</a:t>
            </a:r>
            <a:r>
              <a:rPr lang="en-US" b="1" dirty="0" err="1"/>
              <a:t>framesStorage</a:t>
            </a:r>
            <a:r>
              <a:rPr lang="en-US" dirty="0"/>
              <a:t>"</a:t>
            </a:r>
            <a:r>
              <a:rPr lang="en-US" dirty="0">
                <a:solidFill>
                  <a:prstClr val="black"/>
                </a:solidFill>
              </a:rPr>
              <a:t> also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 Return: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</a:rPr>
              <a:t>0 if succeed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</a:rPr>
              <a:t>E_SHARED_MEM_NOT_EXISTS if the shared object is not exists</a:t>
            </a:r>
            <a:endParaRPr lang="ar-EG" sz="3200" dirty="0"/>
          </a:p>
        </p:txBody>
      </p:sp>
      <p:sp>
        <p:nvSpPr>
          <p:cNvPr id="6" name="Rectangle 5"/>
          <p:cNvSpPr/>
          <p:nvPr/>
        </p:nvSpPr>
        <p:spPr>
          <a:xfrm>
            <a:off x="2649249" y="1917315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b="1" dirty="0" err="1"/>
              <a:t>free_share_object</a:t>
            </a:r>
            <a:r>
              <a:rPr lang="en-US" sz="2000" b="1" dirty="0">
                <a:latin typeface="Consolas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b="1" dirty="0" err="1">
                <a:latin typeface="Consolas"/>
              </a:rPr>
              <a:t>sharedObjectID</a:t>
            </a:r>
            <a:r>
              <a:rPr lang="en-US" sz="2000" b="1" dirty="0">
                <a:latin typeface="Consolas"/>
              </a:rPr>
              <a:t>)	</a:t>
            </a:r>
            <a:r>
              <a:rPr lang="en-US" dirty="0">
                <a:latin typeface="Consolas"/>
              </a:rPr>
              <a:t>		(</a:t>
            </a:r>
            <a:r>
              <a:rPr lang="en-US" b="1" dirty="0">
                <a:solidFill>
                  <a:srgbClr val="00B050"/>
                </a:solidFill>
                <a:latin typeface="Consolas"/>
              </a:rPr>
              <a:t>DONE</a:t>
            </a:r>
            <a:r>
              <a:rPr lang="en-US" dirty="0">
                <a:latin typeface="Consolas"/>
              </a:rPr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1CEBEEB-C4C7-D020-EDB6-B5C9F4EB8BAB}"/>
              </a:ext>
            </a:extLst>
          </p:cNvPr>
          <p:cNvSpPr txBox="1">
            <a:spLocks/>
          </p:cNvSpPr>
          <p:nvPr/>
        </p:nvSpPr>
        <p:spPr>
          <a:xfrm>
            <a:off x="1097280" y="26352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MS3: Shared Variables</a:t>
            </a:r>
            <a:br>
              <a:rPr lang="en-US" dirty="0"/>
            </a:br>
            <a:r>
              <a:rPr lang="en-US" sz="3800" dirty="0"/>
              <a:t>	Given Function 4: </a:t>
            </a:r>
            <a:r>
              <a:rPr lang="en-US" sz="3800" dirty="0" err="1"/>
              <a:t>free_share_object</a:t>
            </a:r>
            <a:endParaRPr lang="ar-EG" sz="3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7983F6-177A-E585-6E88-D4FE48E305B3}"/>
              </a:ext>
            </a:extLst>
          </p:cNvPr>
          <p:cNvSpPr txBox="1"/>
          <p:nvPr/>
        </p:nvSpPr>
        <p:spPr>
          <a:xfrm>
            <a:off x="7299180" y="2383150"/>
            <a:ext cx="445788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kern/mem/</a:t>
            </a:r>
            <a:r>
              <a:rPr lang="en-US" sz="2000" b="1" dirty="0" err="1">
                <a:solidFill>
                  <a:srgbClr val="FF0000"/>
                </a:solidFill>
              </a:rPr>
              <a:t>shared_memory_manager.c</a:t>
            </a:r>
            <a:endParaRPr lang="ar-EG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D6B7-436C-2C7F-F13D-6C24251D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335058-C1A0-1850-8421-8E9CCB877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58141"/>
            <a:ext cx="11094720" cy="470164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000" b="1" dirty="0">
                <a:solidFill>
                  <a:srgbClr val="FF0000"/>
                </a:solidFill>
              </a:rPr>
              <a:t>ADVICE#1</a:t>
            </a:r>
            <a:r>
              <a:rPr lang="en-US" sz="3000" b="1" dirty="0"/>
              <a:t>: WORK AS A TEAM</a:t>
            </a:r>
          </a:p>
          <a:p>
            <a:r>
              <a:rPr lang="en-US" dirty="0"/>
              <a:t>Milestone 3 Functions: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Load and run multiple user programs (already DONE)	</a:t>
            </a:r>
            <a:r>
              <a:rPr lang="en-US" dirty="0">
                <a:sym typeface="Wingdings" panose="05000000000000000000" pitchFamily="2" charset="2"/>
              </a:rPr>
              <a:t>      0 function (</a:t>
            </a:r>
            <a:r>
              <a:rPr lang="en-US" b="1" dirty="0">
                <a:sym typeface="Wingdings" panose="05000000000000000000" pitchFamily="2" charset="2"/>
              </a:rPr>
              <a:t>ONLY explained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pPr marL="685800" lvl="1" indent="-2286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Page Fault Handler 				      2 function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User Heap </a:t>
            </a:r>
            <a:r>
              <a:rPr lang="en-US" dirty="0">
                <a:sym typeface="Wingdings" panose="05000000000000000000" pitchFamily="2" charset="2"/>
              </a:rPr>
              <a:t>					      4 functions</a:t>
            </a:r>
            <a:endParaRPr lang="en-US" dirty="0"/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Shared Variables				</a:t>
            </a:r>
            <a:r>
              <a:rPr lang="en-US" dirty="0">
                <a:sym typeface="Wingdings" panose="05000000000000000000" pitchFamily="2" charset="2"/>
              </a:rPr>
              <a:t>      4 functions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Semaphores 					      3 functions</a:t>
            </a:r>
            <a:endParaRPr lang="en-US" dirty="0"/>
          </a:p>
          <a:p>
            <a:pPr marL="571500" indent="-514350"/>
            <a:r>
              <a:rPr lang="en-US" dirty="0"/>
              <a:t>Average # Functions / Member </a:t>
            </a:r>
            <a:r>
              <a:rPr lang="en-US"/>
              <a:t>= 13 </a:t>
            </a:r>
            <a:r>
              <a:rPr lang="en-US" dirty="0"/>
              <a:t>/ 4 members</a:t>
            </a:r>
          </a:p>
          <a:p>
            <a:pPr marL="57150" indent="0">
              <a:buNone/>
            </a:pPr>
            <a:r>
              <a:rPr lang="en-US" sz="3000" b="1" dirty="0">
                <a:solidFill>
                  <a:srgbClr val="FF0000"/>
                </a:solidFill>
              </a:rPr>
              <a:t>ADVICE#2</a:t>
            </a:r>
            <a:r>
              <a:rPr lang="en-US" sz="3000" b="1" dirty="0"/>
              <a:t>: START </a:t>
            </a:r>
            <a:r>
              <a:rPr lang="en-US" sz="3000" dirty="0"/>
              <a:t>immediately!</a:t>
            </a:r>
          </a:p>
          <a:p>
            <a:pPr marL="57150" indent="0">
              <a:buNone/>
            </a:pPr>
            <a:r>
              <a:rPr lang="en-US" sz="3000" b="1" dirty="0">
                <a:solidFill>
                  <a:srgbClr val="FF0000"/>
                </a:solidFill>
              </a:rPr>
              <a:t>ADVICE#3</a:t>
            </a:r>
            <a:r>
              <a:rPr lang="en-US" sz="3000" b="1" dirty="0"/>
              <a:t>: Get BENEFIT from MS1 &amp; MS2 Functions</a:t>
            </a:r>
          </a:p>
          <a:p>
            <a:pPr lvl="2">
              <a:lnSpc>
                <a:spcPct val="120000"/>
              </a:lnSpc>
            </a:pPr>
            <a:r>
              <a:rPr lang="en-US" sz="2000" dirty="0"/>
              <a:t>Some of the required functions depend on MS1 &amp; MS2 functions. </a:t>
            </a:r>
            <a:r>
              <a:rPr lang="en-US" sz="2000" b="1" dirty="0"/>
              <a:t>Make sure they’re correct </a:t>
            </a:r>
            <a:r>
              <a:rPr lang="en-US" sz="2000" b="1" dirty="0">
                <a:sym typeface="Wingdings" panose="05000000000000000000" pitchFamily="2" charset="2"/>
              </a:rPr>
              <a:t> </a:t>
            </a:r>
            <a:r>
              <a:rPr lang="en-US" sz="2000" b="1" dirty="0"/>
              <a:t>CALL THEM</a:t>
            </a:r>
            <a:endParaRPr lang="en-US" sz="2000" dirty="0"/>
          </a:p>
          <a:p>
            <a:pPr marL="57150" indent="0">
              <a:buNone/>
            </a:pPr>
            <a:r>
              <a:rPr lang="en-US" sz="3000" b="1" dirty="0">
                <a:solidFill>
                  <a:srgbClr val="FF0000"/>
                </a:solidFill>
              </a:rPr>
              <a:t>ADVICE#4</a:t>
            </a:r>
            <a:r>
              <a:rPr lang="en-US" sz="3000" b="1" dirty="0"/>
              <a:t>: MUST </a:t>
            </a:r>
            <a:r>
              <a:rPr lang="en-US" sz="3000" dirty="0"/>
              <a:t>read the </a:t>
            </a:r>
            <a:r>
              <a:rPr lang="en-US" sz="3000" b="1" dirty="0"/>
              <a:t>ppt</a:t>
            </a:r>
            <a:r>
              <a:rPr lang="en-US" sz="3000" dirty="0"/>
              <a:t> CAREFULLY</a:t>
            </a:r>
          </a:p>
          <a:p>
            <a:pPr lvl="2"/>
            <a:r>
              <a:rPr lang="en-US" sz="2000" dirty="0"/>
              <a:t>Detailed steps</a:t>
            </a:r>
          </a:p>
          <a:p>
            <a:pPr lvl="2"/>
            <a:r>
              <a:rPr lang="en-US" sz="2000" dirty="0"/>
              <a:t>Helper ready made functions (</a:t>
            </a:r>
            <a:r>
              <a:rPr lang="en-US" sz="2000" i="1" dirty="0"/>
              <a:t>appendices</a:t>
            </a:r>
            <a:r>
              <a:rPr lang="en-US" sz="2000" dirty="0"/>
              <a:t>)</a:t>
            </a:r>
            <a:endParaRPr lang="ar-EG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A3D32-FF05-983F-4278-034AFF650CAE}"/>
              </a:ext>
            </a:extLst>
          </p:cNvPr>
          <p:cNvSpPr/>
          <p:nvPr/>
        </p:nvSpPr>
        <p:spPr>
          <a:xfrm>
            <a:off x="6126480" y="3604573"/>
            <a:ext cx="44803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≈ </a:t>
            </a:r>
            <a:r>
              <a:rPr lang="en-US" sz="3200" b="1" dirty="0">
                <a:solidFill>
                  <a:srgbClr val="FF0000"/>
                </a:solidFill>
              </a:rPr>
              <a:t>3 Functions </a:t>
            </a:r>
            <a:r>
              <a:rPr lang="en-US" sz="3200" dirty="0"/>
              <a:t>on </a:t>
            </a:r>
            <a:r>
              <a:rPr lang="en-US" sz="3200" b="1" dirty="0"/>
              <a:t>3 Weeks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E1C255-DC33-67EA-3B6B-BAF8D1046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0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853" y="3224721"/>
            <a:ext cx="10058400" cy="28187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/>
                </a:solidFill>
              </a:rPr>
              <a:t>It adds the given “</a:t>
            </a:r>
            <a:r>
              <a:rPr lang="en-US" dirty="0" err="1"/>
              <a:t>ptr_frame_info</a:t>
            </a:r>
            <a:r>
              <a:rPr lang="en-US" dirty="0"/>
              <a:t>” to the “</a:t>
            </a:r>
            <a:r>
              <a:rPr lang="en-US" dirty="0" err="1"/>
              <a:t>frames_storage</a:t>
            </a:r>
            <a:r>
              <a:rPr lang="en-US" dirty="0"/>
              <a:t>” at the given “index”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694" y="2038035"/>
            <a:ext cx="1219199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nsolas"/>
              </a:rPr>
              <a:t>void </a:t>
            </a:r>
            <a:r>
              <a:rPr lang="en-US" sz="2000" b="1" dirty="0" err="1"/>
              <a:t>add_frame_to_storage</a:t>
            </a:r>
            <a:r>
              <a:rPr lang="en-US" sz="2000" b="1" dirty="0">
                <a:latin typeface="Consolas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uint32* </a:t>
            </a:r>
            <a:r>
              <a:rPr lang="en-US" sz="2000" dirty="0" err="1"/>
              <a:t>frames_storage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struct </a:t>
            </a:r>
            <a:r>
              <a:rPr lang="en-US" sz="2000" b="1" dirty="0" err="1">
                <a:latin typeface="Consolas"/>
              </a:rPr>
              <a:t>FrameInfo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* </a:t>
            </a:r>
            <a:r>
              <a:rPr lang="en-US" sz="2000" dirty="0" err="1"/>
              <a:t>ptr_frame_info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uint32 </a:t>
            </a:r>
            <a:r>
              <a:rPr lang="en-US" sz="2000" dirty="0"/>
              <a:t>index</a:t>
            </a:r>
            <a:r>
              <a:rPr lang="en-US" sz="2000" b="1" dirty="0">
                <a:latin typeface="Consolas"/>
              </a:rPr>
              <a:t>) </a:t>
            </a:r>
            <a:r>
              <a:rPr lang="en-US" dirty="0">
                <a:latin typeface="Consolas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nsolas"/>
              </a:rPr>
              <a:t>DONE</a:t>
            </a:r>
            <a:r>
              <a:rPr lang="en-US" dirty="0">
                <a:latin typeface="Consolas"/>
              </a:rPr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4BC4F6-46FC-4299-80B8-6ED720EAB359}"/>
              </a:ext>
            </a:extLst>
          </p:cNvPr>
          <p:cNvSpPr txBox="1">
            <a:spLocks/>
          </p:cNvSpPr>
          <p:nvPr/>
        </p:nvSpPr>
        <p:spPr>
          <a:xfrm>
            <a:off x="1097280" y="26352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MS3: Shared Variables</a:t>
            </a:r>
            <a:br>
              <a:rPr lang="en-US" dirty="0"/>
            </a:br>
            <a:r>
              <a:rPr lang="en-US" sz="3800" dirty="0"/>
              <a:t>	Given Function 5: </a:t>
            </a:r>
            <a:r>
              <a:rPr lang="en-US" sz="4000" dirty="0" err="1"/>
              <a:t>add_frame_to_storage</a:t>
            </a:r>
            <a:endParaRPr lang="ar-EG" sz="3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4BBB65-00A4-AEA8-1794-9F6D3140B7A5}"/>
              </a:ext>
            </a:extLst>
          </p:cNvPr>
          <p:cNvSpPr txBox="1"/>
          <p:nvPr/>
        </p:nvSpPr>
        <p:spPr>
          <a:xfrm>
            <a:off x="7269035" y="2939803"/>
            <a:ext cx="445788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kern/mem/</a:t>
            </a:r>
            <a:r>
              <a:rPr lang="en-US" sz="2000" b="1" dirty="0" err="1">
                <a:solidFill>
                  <a:srgbClr val="FF0000"/>
                </a:solidFill>
              </a:rPr>
              <a:t>shared_memory_manager.c</a:t>
            </a:r>
            <a:endParaRPr lang="ar-EG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6836" y="2939803"/>
            <a:ext cx="10058400" cy="28187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/>
                </a:solidFill>
              </a:rPr>
              <a:t> It </a:t>
            </a:r>
            <a:r>
              <a:rPr lang="en-US" dirty="0"/>
              <a:t>gets a “frame info” from the “</a:t>
            </a:r>
            <a:r>
              <a:rPr lang="en-US" dirty="0" err="1"/>
              <a:t>frames_storage</a:t>
            </a:r>
            <a:r>
              <a:rPr lang="en-US" dirty="0"/>
              <a:t>” at the given “index”</a:t>
            </a:r>
            <a:endParaRPr lang="en-US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7246" y="2684266"/>
            <a:ext cx="445788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kern/mem/</a:t>
            </a:r>
            <a:r>
              <a:rPr lang="en-US" sz="2000" b="1" dirty="0" err="1">
                <a:solidFill>
                  <a:srgbClr val="FF0000"/>
                </a:solidFill>
              </a:rPr>
              <a:t>shared_memory_manager.c</a:t>
            </a:r>
            <a:endParaRPr lang="ar-EG" sz="20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1160" y="2133600"/>
            <a:ext cx="118168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nsolas"/>
              </a:rPr>
              <a:t>struct </a:t>
            </a:r>
            <a:r>
              <a:rPr lang="en-US" sz="2000" b="1" dirty="0" err="1">
                <a:latin typeface="Consolas"/>
              </a:rPr>
              <a:t>FrameInfo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* </a:t>
            </a:r>
            <a:r>
              <a:rPr lang="en-US" sz="2000" b="1" dirty="0" err="1"/>
              <a:t>get_frame_from_storage</a:t>
            </a:r>
            <a:r>
              <a:rPr lang="en-US" sz="2000" b="1" dirty="0">
                <a:latin typeface="Consolas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uint32* </a:t>
            </a:r>
            <a:r>
              <a:rPr lang="en-US" sz="2000" dirty="0" err="1"/>
              <a:t>frames_storage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uint32 </a:t>
            </a:r>
            <a:r>
              <a:rPr lang="en-US" sz="2000" dirty="0"/>
              <a:t>index</a:t>
            </a:r>
            <a:r>
              <a:rPr lang="en-US" sz="2000" b="1" dirty="0">
                <a:latin typeface="Consolas"/>
              </a:rPr>
              <a:t>)	</a:t>
            </a:r>
            <a:r>
              <a:rPr lang="en-US" sz="2000" dirty="0">
                <a:latin typeface="Consolas"/>
              </a:rPr>
              <a:t>	(</a:t>
            </a:r>
            <a:r>
              <a:rPr lang="en-US" sz="2000" b="1" dirty="0">
                <a:solidFill>
                  <a:srgbClr val="00B050"/>
                </a:solidFill>
                <a:latin typeface="Consolas"/>
              </a:rPr>
              <a:t>DONE</a:t>
            </a:r>
            <a:r>
              <a:rPr lang="en-US" sz="2000" dirty="0">
                <a:latin typeface="Consolas"/>
              </a:rPr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4BC4F6-46FC-4299-80B8-6ED720EAB359}"/>
              </a:ext>
            </a:extLst>
          </p:cNvPr>
          <p:cNvSpPr txBox="1">
            <a:spLocks/>
          </p:cNvSpPr>
          <p:nvPr/>
        </p:nvSpPr>
        <p:spPr>
          <a:xfrm>
            <a:off x="1097280" y="26352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MS3: Shared Variables</a:t>
            </a:r>
            <a:br>
              <a:rPr lang="en-US" dirty="0"/>
            </a:br>
            <a:r>
              <a:rPr lang="en-US" sz="3800" dirty="0"/>
              <a:t>	Given Function 6: </a:t>
            </a:r>
            <a:r>
              <a:rPr lang="en-US" sz="4000" dirty="0" err="1"/>
              <a:t>get_frame_from_storage</a:t>
            </a:r>
            <a:endParaRPr lang="ar-EG" sz="3800" dirty="0"/>
          </a:p>
        </p:txBody>
      </p:sp>
    </p:spTree>
    <p:extLst>
      <p:ext uri="{BB962C8B-B14F-4D97-AF65-F5344CB8AC3E}">
        <p14:creationId xmlns:p14="http://schemas.microsoft.com/office/powerpoint/2010/main" val="24531132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3882" y="99975"/>
            <a:ext cx="10058400" cy="783694"/>
          </a:xfrm>
        </p:spPr>
        <p:txBody>
          <a:bodyPr/>
          <a:lstStyle/>
          <a:p>
            <a:r>
              <a:rPr lang="en-US" dirty="0"/>
              <a:t>MS3: Shared Variables</a:t>
            </a:r>
            <a:endParaRPr lang="ar-EG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3999" y="994594"/>
            <a:ext cx="8229600" cy="4830763"/>
          </a:xfrm>
        </p:spPr>
        <p:txBody>
          <a:bodyPr/>
          <a:lstStyle/>
          <a:p>
            <a:r>
              <a:rPr lang="en-US" dirty="0"/>
              <a:t>Required Function</a:t>
            </a:r>
          </a:p>
          <a:p>
            <a:endParaRPr lang="ar-EG" dirty="0"/>
          </a:p>
        </p:txBody>
      </p:sp>
      <p:sp>
        <p:nvSpPr>
          <p:cNvPr id="6" name="Rectangle 5"/>
          <p:cNvSpPr/>
          <p:nvPr/>
        </p:nvSpPr>
        <p:spPr>
          <a:xfrm>
            <a:off x="1524000" y="1618561"/>
            <a:ext cx="9144000" cy="4639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b="1" dirty="0" err="1">
                <a:latin typeface="Consolas"/>
              </a:rPr>
              <a:t>createSharedObject</a:t>
            </a:r>
            <a:r>
              <a:rPr lang="en-US" b="1" dirty="0">
                <a:latin typeface="Consolas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int32 </a:t>
            </a:r>
            <a:r>
              <a:rPr lang="en-US" b="1" dirty="0" err="1">
                <a:latin typeface="Consolas"/>
              </a:rPr>
              <a:t>ownerID</a:t>
            </a:r>
            <a:r>
              <a:rPr lang="en-US" b="1" dirty="0">
                <a:latin typeface="Consolas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char* </a:t>
            </a:r>
            <a:r>
              <a:rPr lang="en-US" b="1" dirty="0">
                <a:latin typeface="Consolas"/>
              </a:rPr>
              <a:t>name,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uint32 </a:t>
            </a:r>
            <a:r>
              <a:rPr lang="en-US" b="1" dirty="0">
                <a:latin typeface="Consolas"/>
              </a:rPr>
              <a:t>size,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uint8 </a:t>
            </a:r>
            <a:r>
              <a:rPr lang="en-US" b="1" dirty="0" err="1">
                <a:latin typeface="Consolas"/>
              </a:rPr>
              <a:t>isWritable</a:t>
            </a:r>
            <a:r>
              <a:rPr lang="en-US" b="1" dirty="0">
                <a:latin typeface="Consolas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b="1" dirty="0">
                <a:latin typeface="Consolas"/>
              </a:rPr>
              <a:t>* </a:t>
            </a:r>
            <a:r>
              <a:rPr lang="en-US" b="1" dirty="0" err="1">
                <a:latin typeface="Consolas"/>
              </a:rPr>
              <a:t>virtual_address</a:t>
            </a:r>
            <a:r>
              <a:rPr lang="en-US" b="1" dirty="0">
                <a:latin typeface="Consolas"/>
              </a:rPr>
              <a:t>) </a:t>
            </a:r>
            <a:r>
              <a:rPr lang="en-US" sz="1600" b="1" dirty="0">
                <a:latin typeface="Consolas"/>
              </a:rPr>
              <a:t>	</a:t>
            </a:r>
          </a:p>
          <a:p>
            <a:endParaRPr lang="ar-EG" sz="1400" dirty="0">
              <a:solidFill>
                <a:srgbClr val="0000FF"/>
              </a:solidFill>
              <a:latin typeface="Consolas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Allocate a new share object (use </a:t>
            </a:r>
            <a:r>
              <a:rPr lang="en-US" b="1" dirty="0" err="1">
                <a:latin typeface="+mj-lt"/>
              </a:rPr>
              <a:t>allocate_share_object</a:t>
            </a:r>
            <a:r>
              <a:rPr lang="en-US" dirty="0">
                <a:latin typeface="+mj-lt"/>
              </a:rPr>
              <a:t>())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Allocate 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ALL </a:t>
            </a:r>
            <a:r>
              <a:rPr lang="en-US" dirty="0">
                <a:latin typeface="+mj-lt"/>
              </a:rPr>
              <a:t>required space in the 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physical memory </a:t>
            </a:r>
            <a:r>
              <a:rPr lang="en-US" dirty="0">
                <a:latin typeface="+mj-lt"/>
              </a:rPr>
              <a:t>on a PAGE boundary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Map them on the given "</a:t>
            </a:r>
            <a:r>
              <a:rPr lang="en-US" b="1" dirty="0" err="1">
                <a:latin typeface="+mj-lt"/>
              </a:rPr>
              <a:t>virtual_address</a:t>
            </a:r>
            <a:r>
              <a:rPr lang="en-US" dirty="0">
                <a:latin typeface="+mj-lt"/>
              </a:rPr>
              <a:t>" on the current </a:t>
            </a:r>
            <a:r>
              <a:rPr lang="en-US" dirty="0" err="1">
                <a:latin typeface="+mj-lt"/>
              </a:rPr>
              <a:t>env</a:t>
            </a:r>
            <a:r>
              <a:rPr lang="en-US" dirty="0">
                <a:latin typeface="+mj-lt"/>
              </a:rPr>
              <a:t>. with </a:t>
            </a:r>
            <a:r>
              <a:rPr lang="en-US" b="1" dirty="0">
                <a:latin typeface="+mj-lt"/>
              </a:rPr>
              <a:t>WRITABLE </a:t>
            </a:r>
            <a:r>
              <a:rPr lang="en-US" dirty="0">
                <a:latin typeface="+mj-lt"/>
              </a:rPr>
              <a:t>permissions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Initialize the share object with the following: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Set the </a:t>
            </a:r>
            <a:r>
              <a:rPr lang="en-US" b="1" dirty="0">
                <a:latin typeface="+mj-lt"/>
              </a:rPr>
              <a:t>data members </a:t>
            </a:r>
            <a:r>
              <a:rPr lang="en-US" dirty="0">
                <a:latin typeface="+mj-lt"/>
              </a:rPr>
              <a:t>of the object with suitable values (</a:t>
            </a:r>
            <a:r>
              <a:rPr lang="en-US" dirty="0" err="1">
                <a:latin typeface="+mj-lt"/>
              </a:rPr>
              <a:t>ownerID</a:t>
            </a:r>
            <a:r>
              <a:rPr lang="en-US" dirty="0">
                <a:latin typeface="+mj-lt"/>
              </a:rPr>
              <a:t>, name, size, ...)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Set </a:t>
            </a:r>
            <a:r>
              <a:rPr lang="en-US" b="1" dirty="0">
                <a:latin typeface="+mj-lt"/>
              </a:rPr>
              <a:t>references </a:t>
            </a:r>
            <a:r>
              <a:rPr lang="en-US" dirty="0">
                <a:latin typeface="+mj-lt"/>
              </a:rPr>
              <a:t>to 1 (as there's 1 user environment that use the object now - OWNER)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Store the object's </a:t>
            </a:r>
            <a:r>
              <a:rPr lang="en-US" b="1" dirty="0" err="1">
                <a:latin typeface="+mj-lt"/>
              </a:rPr>
              <a:t>isWritable</a:t>
            </a:r>
            <a:r>
              <a:rPr lang="en-US" b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flag for later use by </a:t>
            </a:r>
            <a:r>
              <a:rPr lang="en-US" dirty="0" err="1">
                <a:latin typeface="+mj-lt"/>
              </a:rPr>
              <a:t>getSharedObject</a:t>
            </a:r>
            <a:r>
              <a:rPr lang="en-US" dirty="0">
                <a:latin typeface="+mj-lt"/>
              </a:rPr>
              <a:t>()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Add all allocated frames to "</a:t>
            </a:r>
            <a:r>
              <a:rPr lang="en-US" b="1" dirty="0" err="1">
                <a:latin typeface="+mj-lt"/>
              </a:rPr>
              <a:t>frames_storage</a:t>
            </a:r>
            <a:r>
              <a:rPr lang="en-US" dirty="0">
                <a:latin typeface="+mj-lt"/>
              </a:rPr>
              <a:t>" of this shared object to keep track of them for later use (use: </a:t>
            </a:r>
            <a:r>
              <a:rPr lang="en-US" b="1" dirty="0" err="1">
                <a:latin typeface="+mj-lt"/>
              </a:rPr>
              <a:t>add_frame_to_storage</a:t>
            </a:r>
            <a:r>
              <a:rPr lang="en-US" dirty="0">
                <a:latin typeface="+mj-lt"/>
              </a:rPr>
              <a:t>())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If succeed: return the ID of the shared object (i.e. its index in the "shares" array)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Else, return suitable error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0" y="1921143"/>
            <a:ext cx="9144000" cy="2593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/>
              </a:rPr>
              <a:t>void* </a:t>
            </a:r>
            <a:r>
              <a:rPr lang="en-US" b="1" dirty="0" err="1">
                <a:latin typeface="Consolas"/>
              </a:rPr>
              <a:t>smalloc</a:t>
            </a:r>
            <a:r>
              <a:rPr lang="en-US" b="1" dirty="0">
                <a:latin typeface="Consolas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char* </a:t>
            </a:r>
            <a:r>
              <a:rPr lang="en-US" b="1" dirty="0">
                <a:latin typeface="Consolas"/>
              </a:rPr>
              <a:t>name,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uint32 </a:t>
            </a:r>
            <a:r>
              <a:rPr lang="en-US" b="1" dirty="0">
                <a:latin typeface="Consolas"/>
              </a:rPr>
              <a:t>size,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uint8 </a:t>
            </a:r>
            <a:r>
              <a:rPr lang="en-US" b="1" dirty="0" err="1">
                <a:latin typeface="Consolas"/>
              </a:rPr>
              <a:t>isWritable</a:t>
            </a:r>
            <a:r>
              <a:rPr lang="en-US" b="1" dirty="0">
                <a:latin typeface="Consolas"/>
              </a:rPr>
              <a:t>) </a:t>
            </a:r>
            <a:r>
              <a:rPr lang="en-US" sz="1600" b="1" dirty="0">
                <a:latin typeface="Consolas"/>
              </a:rPr>
              <a:t>	</a:t>
            </a:r>
          </a:p>
          <a:p>
            <a:endParaRPr lang="ar-EG" sz="1400" dirty="0">
              <a:solidFill>
                <a:srgbClr val="0000FF"/>
              </a:solidFill>
              <a:latin typeface="Consolas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Implement FIRST FIT strategy to search the heap for suitable space to the required allocation size (on 4 KB BOUNDARY)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if no suitable space found, return NULL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Call </a:t>
            </a:r>
            <a:r>
              <a:rPr lang="en-US" dirty="0" err="1">
                <a:latin typeface="+mj-lt"/>
              </a:rPr>
              <a:t>sys_createSharedObject</a:t>
            </a:r>
            <a:r>
              <a:rPr lang="en-US" dirty="0">
                <a:latin typeface="+mj-lt"/>
              </a:rPr>
              <a:t>(...) to invoke the Kernel for allocation of shared variable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If the Kernel successfully creates the shared variable, return its virtual address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Else, return NULL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6401" y="1107526"/>
            <a:ext cx="325833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[USER SIDE] </a:t>
            </a:r>
            <a:r>
              <a:rPr lang="en-US" sz="2000" b="1" dirty="0"/>
              <a:t>Lib/</a:t>
            </a:r>
            <a:r>
              <a:rPr lang="en-US" sz="2000" b="1" dirty="0" err="1"/>
              <a:t>uheap.c</a:t>
            </a:r>
            <a:endParaRPr lang="ar-EG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1085161"/>
            <a:ext cx="5334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[KERNEL SIDE] </a:t>
            </a:r>
            <a:r>
              <a:rPr lang="en-US" sz="2000" b="1" dirty="0"/>
              <a:t>kern/</a:t>
            </a:r>
            <a:r>
              <a:rPr lang="en-US" sz="2000" b="1" dirty="0" err="1"/>
              <a:t>shared_memory_manager.c</a:t>
            </a:r>
            <a:endParaRPr lang="ar-EG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  <p:bldP spid="6" grpId="1" build="allAtOnce"/>
      <p:bldP spid="8" grpId="0" uiExpand="1" build="allAtOnce"/>
      <p:bldP spid="8" grpId="1" uiExpand="1" build="allAtOnce"/>
      <p:bldP spid="9" grpId="0"/>
      <p:bldP spid="9" grpId="1"/>
      <p:bldP spid="10" grpId="0"/>
      <p:bldP spid="10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MS3: Shared Variables</a:t>
            </a:r>
            <a:endParaRPr lang="ar-EG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5880" y="1922586"/>
            <a:ext cx="8229600" cy="762000"/>
          </a:xfrm>
        </p:spPr>
        <p:txBody>
          <a:bodyPr/>
          <a:lstStyle/>
          <a:p>
            <a:r>
              <a:rPr lang="en-US" dirty="0"/>
              <a:t>Required Function</a:t>
            </a:r>
          </a:p>
          <a:p>
            <a:endParaRPr lang="ar-EG" dirty="0"/>
          </a:p>
        </p:txBody>
      </p:sp>
      <p:sp>
        <p:nvSpPr>
          <p:cNvPr id="6" name="Rectangle 5"/>
          <p:cNvSpPr/>
          <p:nvPr/>
        </p:nvSpPr>
        <p:spPr>
          <a:xfrm>
            <a:off x="1097279" y="2684586"/>
            <a:ext cx="10115203" cy="2896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b="1" dirty="0" err="1">
                <a:latin typeface="Consolas"/>
              </a:rPr>
              <a:t>getSharedObject</a:t>
            </a:r>
            <a:r>
              <a:rPr lang="en-US" b="1" dirty="0">
                <a:latin typeface="Consolas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int32 </a:t>
            </a:r>
            <a:r>
              <a:rPr lang="en-US" b="1" dirty="0" err="1">
                <a:latin typeface="Consolas"/>
              </a:rPr>
              <a:t>ownerID</a:t>
            </a:r>
            <a:r>
              <a:rPr lang="en-US" b="1" dirty="0">
                <a:latin typeface="Consolas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char* </a:t>
            </a:r>
            <a:r>
              <a:rPr lang="en-US" b="1" dirty="0">
                <a:latin typeface="Consolas"/>
              </a:rPr>
              <a:t>name,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b="1" dirty="0">
                <a:latin typeface="Consolas"/>
              </a:rPr>
              <a:t>* </a:t>
            </a:r>
            <a:r>
              <a:rPr lang="en-US" b="1" dirty="0" err="1">
                <a:latin typeface="Consolas"/>
              </a:rPr>
              <a:t>virtual_address</a:t>
            </a:r>
            <a:r>
              <a:rPr lang="en-US" b="1" dirty="0">
                <a:latin typeface="Consolas"/>
              </a:rPr>
              <a:t>) </a:t>
            </a:r>
            <a:endParaRPr lang="ar-EG" dirty="0">
              <a:solidFill>
                <a:srgbClr val="0000FF"/>
              </a:solidFill>
              <a:latin typeface="Consolas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Get the shared object from the "</a:t>
            </a:r>
            <a:r>
              <a:rPr lang="en-US" b="1" dirty="0">
                <a:latin typeface="+mj-lt"/>
              </a:rPr>
              <a:t>shares</a:t>
            </a:r>
            <a:r>
              <a:rPr lang="en-US" dirty="0">
                <a:latin typeface="+mj-lt"/>
              </a:rPr>
              <a:t>" array (use </a:t>
            </a:r>
            <a:r>
              <a:rPr lang="en-US" b="1" dirty="0" err="1">
                <a:latin typeface="+mj-lt"/>
              </a:rPr>
              <a:t>get_share_object_ID</a:t>
            </a:r>
            <a:r>
              <a:rPr lang="en-US" dirty="0">
                <a:latin typeface="+mj-lt"/>
              </a:rPr>
              <a:t>())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Get its physical frames from the “</a:t>
            </a:r>
            <a:r>
              <a:rPr lang="en-US" b="1" dirty="0" err="1">
                <a:latin typeface="+mj-lt"/>
              </a:rPr>
              <a:t>frames_storage</a:t>
            </a:r>
            <a:r>
              <a:rPr lang="en-US" dirty="0">
                <a:latin typeface="+mj-lt"/>
              </a:rPr>
              <a:t>” (use: </a:t>
            </a:r>
            <a:r>
              <a:rPr lang="en-US" b="1" dirty="0" err="1">
                <a:latin typeface="+mj-lt"/>
              </a:rPr>
              <a:t>get_frame_from_storage</a:t>
            </a:r>
            <a:r>
              <a:rPr lang="en-US" dirty="0">
                <a:latin typeface="+mj-lt"/>
              </a:rPr>
              <a:t>())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Share these frames with the current </a:t>
            </a:r>
            <a:r>
              <a:rPr lang="en-US" dirty="0" err="1">
                <a:latin typeface="+mj-lt"/>
              </a:rPr>
              <a:t>env</a:t>
            </a:r>
            <a:r>
              <a:rPr lang="en-US" dirty="0">
                <a:latin typeface="+mj-lt"/>
              </a:rPr>
              <a:t>. starting from the given "</a:t>
            </a:r>
            <a:r>
              <a:rPr lang="en-US" b="1" dirty="0" err="1">
                <a:latin typeface="+mj-lt"/>
              </a:rPr>
              <a:t>virtual_address</a:t>
            </a:r>
            <a:r>
              <a:rPr lang="en-US" dirty="0">
                <a:latin typeface="+mj-lt"/>
              </a:rPr>
              <a:t>"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use the flag </a:t>
            </a:r>
            <a:r>
              <a:rPr lang="en-US" b="1" dirty="0" err="1">
                <a:latin typeface="+mj-lt"/>
              </a:rPr>
              <a:t>isWritable</a:t>
            </a:r>
            <a:r>
              <a:rPr lang="en-US" dirty="0">
                <a:latin typeface="+mj-lt"/>
              </a:rPr>
              <a:t> to make the sharing either read-only or writable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If succeed: </a:t>
            </a:r>
            <a:r>
              <a:rPr lang="en-US" dirty="0"/>
              <a:t>Update references &amp; </a:t>
            </a:r>
            <a:r>
              <a:rPr lang="en-US" dirty="0">
                <a:latin typeface="+mj-lt"/>
              </a:rPr>
              <a:t>return the ID of the shared object (i.e. its index in the "shares" array)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Else, return suitable error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97280" y="2684586"/>
            <a:ext cx="89916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0000FF"/>
                </a:solidFill>
                <a:latin typeface="Consolas"/>
              </a:rPr>
              <a:t>void* </a:t>
            </a:r>
            <a:r>
              <a:rPr lang="en-US" b="1" dirty="0" err="1">
                <a:latin typeface="Consolas"/>
              </a:rPr>
              <a:t>sget</a:t>
            </a:r>
            <a:r>
              <a:rPr lang="en-US" b="1" dirty="0">
                <a:latin typeface="Consolas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int32 </a:t>
            </a:r>
            <a:r>
              <a:rPr lang="en-US" b="1" dirty="0" err="1">
                <a:latin typeface="Consolas"/>
              </a:rPr>
              <a:t>ownerID</a:t>
            </a:r>
            <a:r>
              <a:rPr lang="en-US" b="1" dirty="0">
                <a:latin typeface="Consolas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char* </a:t>
            </a:r>
            <a:r>
              <a:rPr lang="en-US" b="1" dirty="0">
                <a:latin typeface="Consolas"/>
              </a:rPr>
              <a:t>name) </a:t>
            </a:r>
            <a:endParaRPr lang="ar-EG" dirty="0">
              <a:solidFill>
                <a:srgbClr val="0000FF"/>
              </a:solidFill>
              <a:latin typeface="Consolas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Get the size of the shared variable (use </a:t>
            </a:r>
            <a:r>
              <a:rPr lang="en-US" b="1" dirty="0" err="1">
                <a:latin typeface="+mj-lt"/>
              </a:rPr>
              <a:t>sys_getSizeOfSharedObject</a:t>
            </a:r>
            <a:r>
              <a:rPr lang="en-US" dirty="0">
                <a:latin typeface="+mj-lt"/>
              </a:rPr>
              <a:t>())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If not exists, return NULL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Implement FIRST FIT strategy to search the heap for suitable space (on 4 KB BOUNDARY)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if no suitable space found, return NULL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Call </a:t>
            </a:r>
            <a:r>
              <a:rPr lang="en-US" b="1" dirty="0" err="1">
                <a:latin typeface="+mj-lt"/>
              </a:rPr>
              <a:t>sys_getSharedObject</a:t>
            </a:r>
            <a:r>
              <a:rPr lang="en-US" dirty="0">
                <a:latin typeface="+mj-lt"/>
              </a:rPr>
              <a:t>(...) to invoke the Kernel for sharing this variable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If the Kernel successfully share the variable, return its virtual address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Else, return NULL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31081" y="2097350"/>
            <a:ext cx="325833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[USER SIDE] </a:t>
            </a:r>
            <a:r>
              <a:rPr lang="en-US" sz="2000" b="1" dirty="0"/>
              <a:t>Lib/</a:t>
            </a:r>
            <a:r>
              <a:rPr lang="en-US" sz="2000" b="1" dirty="0" err="1"/>
              <a:t>uheap.c</a:t>
            </a:r>
            <a:endParaRPr lang="ar-EG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31080" y="2074985"/>
            <a:ext cx="5334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[KERNEL SIDE] </a:t>
            </a:r>
            <a:r>
              <a:rPr lang="en-US" sz="2000" b="1" dirty="0"/>
              <a:t>kern/</a:t>
            </a:r>
            <a:r>
              <a:rPr lang="en-US" sz="2000" b="1" dirty="0" err="1"/>
              <a:t>shared_memory_manager.c</a:t>
            </a:r>
            <a:endParaRPr lang="ar-EG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9" grpId="0" build="allAtOnce"/>
      <p:bldP spid="10" grpId="0"/>
      <p:bldP spid="10" grpId="1"/>
      <p:bldP spid="11" grpId="0"/>
      <p:bldP spid="11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D33FB-B00F-615C-CAB9-076F96C4BB8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66540" y="0"/>
            <a:ext cx="10058400" cy="1507253"/>
          </a:xfrm>
        </p:spPr>
        <p:txBody>
          <a:bodyPr>
            <a:normAutofit/>
          </a:bodyPr>
          <a:lstStyle/>
          <a:p>
            <a:r>
              <a:rPr lang="en-US" dirty="0"/>
              <a:t>MS3: Shared Variables</a:t>
            </a:r>
            <a:br>
              <a:rPr lang="fr-FR" dirty="0"/>
            </a:br>
            <a:r>
              <a:rPr lang="fr-FR" dirty="0"/>
              <a:t>				</a:t>
            </a:r>
            <a:r>
              <a:rPr lang="fr-FR" sz="3600" dirty="0" err="1"/>
              <a:t>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E3D7-19F9-D2BD-4D6B-8C71A20B2C6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7024" y="1582960"/>
            <a:ext cx="10058400" cy="4022725"/>
          </a:xfrm>
        </p:spPr>
        <p:txBody>
          <a:bodyPr>
            <a:normAutofit/>
          </a:bodyPr>
          <a:lstStyle/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 Test each function in MS3 </a:t>
            </a:r>
            <a:r>
              <a:rPr lang="en-US" sz="1600" dirty="0">
                <a:solidFill>
                  <a:srgbClr val="C00000"/>
                </a:solidFill>
              </a:rPr>
              <a:t>independently in a </a:t>
            </a:r>
            <a:r>
              <a:rPr lang="en-US" sz="1600" b="1" dirty="0">
                <a:solidFill>
                  <a:srgbClr val="C00000"/>
                </a:solidFill>
              </a:rPr>
              <a:t>FRESH SEPARATE RUN</a:t>
            </a:r>
            <a:endParaRPr lang="en-US" sz="1600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 The time limit of each individual test: </a:t>
            </a:r>
            <a:r>
              <a:rPr lang="en-US" sz="1600" b="1" dirty="0">
                <a:solidFill>
                  <a:srgbClr val="C00000"/>
                </a:solidFill>
              </a:rPr>
              <a:t>max of 30 sec / each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996559-E935-52B8-4163-79DC2E34A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682201"/>
              </p:ext>
            </p:extLst>
          </p:nvPr>
        </p:nvGraphicFramePr>
        <p:xfrm>
          <a:off x="767024" y="2147181"/>
          <a:ext cx="10813701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224">
                  <a:extLst>
                    <a:ext uri="{9D8B030D-6E8A-4147-A177-3AD203B41FA5}">
                      <a16:colId xmlns:a16="http://schemas.microsoft.com/office/drawing/2014/main" val="375397680"/>
                    </a:ext>
                  </a:extLst>
                </a:gridCol>
                <a:gridCol w="7640935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2710542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554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840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smalloc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createSharedObject</a:t>
                      </a:r>
                      <a:endParaRPr lang="en-US" sz="1600" b="1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tst_sharing_1.c (tshr1):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tests the creation of shared objects. It validates the returned addresses and the number of allocated frames. It also checks the memory access (read &amp; write) of the created shared objects.</a:t>
                      </a:r>
                      <a:r>
                        <a:rPr lang="en-US" sz="1600" dirty="0"/>
                        <a:t> </a:t>
                      </a:r>
                      <a:endParaRPr lang="en-US" sz="1600" b="1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1: FOS&gt;</a:t>
                      </a:r>
                      <a:r>
                        <a:rPr lang="en-US" sz="1600" u="none" dirty="0"/>
                        <a:t> run tshr1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80396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smalloc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createSharedObject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tst_sharing_3.c (tshr3):</a:t>
                      </a:r>
                      <a:r>
                        <a:rPr lang="en-US" sz="1600" dirty="0"/>
                        <a:t>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tests handling the </a:t>
                      </a:r>
                      <a:r>
                        <a:rPr lang="en-US" sz="16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special cases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shared objects creation. Namely, creating objects with same name, creating large object that exceeds heap area and creating large number of objects that exceed the max allowed objects.</a:t>
                      </a:r>
                      <a:r>
                        <a:rPr lang="en-US" sz="1600" dirty="0"/>
                        <a:t> </a:t>
                      </a:r>
                      <a:endParaRPr lang="en-US" sz="1600" b="1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1: FOS&gt;</a:t>
                      </a:r>
                      <a:r>
                        <a:rPr lang="en-US" sz="1600" u="none" dirty="0"/>
                        <a:t> run tshr3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974031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Sget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getSharedObject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tst_sharing_2master.c (tshr2):</a:t>
                      </a:r>
                      <a:r>
                        <a:rPr lang="en-US" sz="1600" dirty="0"/>
                        <a:t>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tests the request for sharing object. It validates the returned addresses and the number of allocated frames. It also checks the memory access (read &amp; write) of the retrieved shared objects with different read/write permissions.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1: FOS&gt;</a:t>
                      </a:r>
                      <a:r>
                        <a:rPr lang="en-US" sz="1600" u="none" dirty="0"/>
                        <a:t> run tshr2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763793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tst_first_fit_3.c (tff3):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 fit strategy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requesting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 and shared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allocations that always fit in one of the free segments. All requests should be granted.</a:t>
                      </a:r>
                      <a:r>
                        <a:rPr lang="en-US" sz="1600" dirty="0"/>
                        <a:t> 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1: FOS&gt;</a:t>
                      </a:r>
                      <a:r>
                        <a:rPr lang="en-US" sz="1600" u="none" dirty="0"/>
                        <a:t> run tff3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659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3885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6996-730D-A72B-DCF8-19705432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MS3: Shared Variables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dirty="0"/>
              <a:t>BONUS 1: Free </a:t>
            </a:r>
            <a:r>
              <a:rPr lang="fr-FR" sz="3600" dirty="0" err="1"/>
              <a:t>Shared</a:t>
            </a:r>
            <a:r>
              <a:rPr lang="fr-FR" sz="3600" dirty="0"/>
              <a:t> 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E245F-7022-504E-DB2E-3DEF27534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15" y="1825638"/>
            <a:ext cx="7142369" cy="4384244"/>
          </a:xfrm>
        </p:spPr>
        <p:txBody>
          <a:bodyPr>
            <a:normAutofit lnSpcReduction="10000"/>
          </a:bodyPr>
          <a:lstStyle/>
          <a:p>
            <a:r>
              <a:rPr lang="en-US" b="1" u="sng" dirty="0"/>
              <a:t>Function Declaration:</a:t>
            </a:r>
          </a:p>
          <a:p>
            <a:endParaRPr lang="en-US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r>
              <a:rPr lang="en-US" b="1" u="sng" dirty="0"/>
              <a:t>Function Role: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 the shared object from the shares array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Unmap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it from the current environment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 page table(s) become empty, remove it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Update references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 this is the last share, delete the share object (use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free_share_object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())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Flush the cache</a:t>
            </a:r>
            <a:endParaRPr lang="en-US" b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3C12E-CCA5-7373-1A13-0F2428EA5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55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E2FBF51-D40F-06CE-3095-A172C8AC6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306981"/>
              </p:ext>
            </p:extLst>
          </p:nvPr>
        </p:nvGraphicFramePr>
        <p:xfrm>
          <a:off x="964196" y="2206414"/>
          <a:ext cx="1056572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476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5908431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4234821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518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5494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600" b="1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sfree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(void* </a:t>
                      </a:r>
                      <a:r>
                        <a:rPr lang="en-US" sz="1600" b="1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virtual_address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(User side)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>
                          <a:solidFill>
                            <a:srgbClr val="C00000"/>
                          </a:solidFill>
                        </a:rPr>
                        <a:t>Functions definitions </a:t>
                      </a:r>
                      <a:r>
                        <a:rPr lang="en-US" sz="1600" b="1" u="sng" dirty="0">
                          <a:solidFill>
                            <a:srgbClr val="C00000"/>
                          </a:solidFill>
                        </a:rPr>
                        <a:t>TO DO </a:t>
                      </a:r>
                      <a:r>
                        <a:rPr lang="en-US" sz="1600" b="1" u="none" dirty="0">
                          <a:solidFill>
                            <a:srgbClr val="C00000"/>
                          </a:solidFill>
                        </a:rPr>
                        <a:t>in: </a:t>
                      </a:r>
                    </a:p>
                    <a:p>
                      <a:pPr algn="ctr"/>
                      <a:r>
                        <a:rPr lang="en-US" sz="1600" b="1" u="none" dirty="0">
                          <a:solidFill>
                            <a:srgbClr val="C00000"/>
                          </a:solidFill>
                        </a:rPr>
                        <a:t>lib/</a:t>
                      </a:r>
                      <a:r>
                        <a:rPr lang="en-US" sz="1600" b="1" u="none" dirty="0" err="1">
                          <a:solidFill>
                            <a:srgbClr val="C00000"/>
                          </a:solidFill>
                        </a:rPr>
                        <a:t>uheap.c</a:t>
                      </a:r>
                      <a:endParaRPr lang="en-US" sz="1600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880319"/>
                  </a:ext>
                </a:extLst>
              </a:tr>
              <a:tr h="5494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freeSharedObject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(int32 </a:t>
                      </a:r>
                      <a:r>
                        <a:rPr lang="en-US" sz="16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sharedObjectID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void *</a:t>
                      </a:r>
                      <a:r>
                        <a:rPr lang="en-US" sz="16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startVA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(Kernel side)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>
                          <a:solidFill>
                            <a:srgbClr val="C00000"/>
                          </a:solidFill>
                        </a:rPr>
                        <a:t>Functions definitions </a:t>
                      </a:r>
                      <a:r>
                        <a:rPr lang="en-US" sz="1600" b="1" u="sng" dirty="0">
                          <a:solidFill>
                            <a:srgbClr val="C00000"/>
                          </a:solidFill>
                        </a:rPr>
                        <a:t>TO DO </a:t>
                      </a:r>
                      <a:r>
                        <a:rPr lang="en-US" sz="1600" b="1" u="none" dirty="0">
                          <a:solidFill>
                            <a:srgbClr val="C00000"/>
                          </a:solidFill>
                        </a:rPr>
                        <a:t>in: </a:t>
                      </a:r>
                    </a:p>
                    <a:p>
                      <a:pPr algn="ctr"/>
                      <a:r>
                        <a:rPr lang="en-US" sz="1600" b="1" u="none" dirty="0">
                          <a:solidFill>
                            <a:srgbClr val="C00000"/>
                          </a:solidFill>
                        </a:rPr>
                        <a:t>Kern/mem/</a:t>
                      </a:r>
                      <a:r>
                        <a:rPr lang="en-US" sz="1600" b="1" u="none" dirty="0" err="1">
                          <a:solidFill>
                            <a:srgbClr val="C00000"/>
                          </a:solidFill>
                        </a:rPr>
                        <a:t>shared_memory_manager.c</a:t>
                      </a:r>
                      <a:endParaRPr lang="en-US" sz="1600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896873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E4A8950-74B9-EA73-C1A9-98DC50A29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451884"/>
              </p:ext>
            </p:extLst>
          </p:nvPr>
        </p:nvGraphicFramePr>
        <p:xfrm>
          <a:off x="4934075" y="3818692"/>
          <a:ext cx="7214717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418">
                  <a:extLst>
                    <a:ext uri="{9D8B030D-6E8A-4147-A177-3AD203B41FA5}">
                      <a16:colId xmlns:a16="http://schemas.microsoft.com/office/drawing/2014/main" val="793837243"/>
                    </a:ext>
                  </a:extLst>
                </a:gridCol>
                <a:gridCol w="5237299">
                  <a:extLst>
                    <a:ext uri="{9D8B030D-6E8A-4147-A177-3AD203B41FA5}">
                      <a16:colId xmlns:a16="http://schemas.microsoft.com/office/drawing/2014/main" val="1749721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 Functionality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45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 </a:t>
                      </a:r>
                      <a:r>
                        <a:rPr lang="en-US" sz="1600" u="none" dirty="0"/>
                        <a:t>run tshr4 2000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u="none" dirty="0"/>
                        <a:t>tst_sharing_4.c</a:t>
                      </a:r>
                      <a:r>
                        <a:rPr lang="en-US" sz="1600" dirty="0"/>
                        <a:t>: Tests the free of shared object after creating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658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 </a:t>
                      </a:r>
                      <a:r>
                        <a:rPr lang="en-US" sz="1600" u="none" dirty="0"/>
                        <a:t>run tshr5 2000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u="none" dirty="0"/>
                        <a:t>tst_sharing_5_master.c: </a:t>
                      </a:r>
                      <a:r>
                        <a:rPr lang="en-US" sz="1600" dirty="0"/>
                        <a:t>Tests the free of shared object after creating &amp; getting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3622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16BA9A3-D85D-DD95-11E6-053A727AE564}"/>
              </a:ext>
            </a:extLst>
          </p:cNvPr>
          <p:cNvSpPr txBox="1"/>
          <p:nvPr/>
        </p:nvSpPr>
        <p:spPr>
          <a:xfrm>
            <a:off x="2971521" y="3818692"/>
            <a:ext cx="1326382" cy="4086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TESTING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00294CC-8B07-8505-516F-E8A066ED8B38}"/>
              </a:ext>
            </a:extLst>
          </p:cNvPr>
          <p:cNvSpPr/>
          <p:nvPr/>
        </p:nvSpPr>
        <p:spPr>
          <a:xfrm>
            <a:off x="4411226" y="3926906"/>
            <a:ext cx="381838" cy="27256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7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893" y="1781906"/>
            <a:ext cx="8803179" cy="472566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MS3 Quick Guide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MS3 Objective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0-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Load and run multiple user programs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sz="1800" b="1" i="1" dirty="0">
                <a:solidFill>
                  <a:schemeClr val="bg1">
                    <a:lumMod val="65000"/>
                  </a:schemeClr>
                </a:solidFill>
              </a:rPr>
              <a:t>ALREADY DONE &amp; Explained ONLY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fr-FR" dirty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1- Page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fault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Handler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2- User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heap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3-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Shared Variables 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FF0000"/>
                </a:solidFill>
              </a:rPr>
              <a:t>MS3: 4- </a:t>
            </a:r>
            <a:r>
              <a:rPr lang="fr-FR" dirty="0" err="1">
                <a:solidFill>
                  <a:srgbClr val="FF0000"/>
                </a:solidFill>
              </a:rPr>
              <a:t>Semaphores</a:t>
            </a:r>
            <a:endParaRPr lang="fr-FR" dirty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Whole</a:t>
            </a:r>
            <a:r>
              <a:rPr lang="fr-FR" dirty="0"/>
              <a:t> Project</a:t>
            </a:r>
            <a:endParaRPr lang="fr-FR" dirty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FOS BONUS</a:t>
            </a:r>
            <a:endParaRPr lang="en-US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B76B6-54AF-17F9-D86C-CACEE469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56</a:t>
            </a:fld>
            <a:endParaRPr lang="en-US"/>
          </a:p>
        </p:txBody>
      </p:sp>
      <p:pic>
        <p:nvPicPr>
          <p:cNvPr id="4" name="Picture 3" descr="A picture containing device&#10;&#10;Description automatically generated">
            <a:extLst>
              <a:ext uri="{FF2B5EF4-FFF2-40B4-BE49-F238E27FC236}">
                <a16:creationId xmlns:a16="http://schemas.microsoft.com/office/drawing/2014/main" id="{99A9DA59-E61C-7D8E-0B63-9CC94D9CD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64" y="0"/>
            <a:ext cx="1102936" cy="110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012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MS3: Semaphores</a:t>
            </a:r>
            <a:endParaRPr lang="ar-EG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B5382E-0DB0-6D6E-5A13-B710E2B73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53" y="1845734"/>
            <a:ext cx="10873427" cy="4023360"/>
          </a:xfrm>
        </p:spPr>
        <p:txBody>
          <a:bodyPr/>
          <a:lstStyle/>
          <a:p>
            <a:r>
              <a:rPr lang="en-US" dirty="0"/>
              <a:t>The main functions required by MS3 to handle “</a:t>
            </a:r>
            <a:r>
              <a:rPr lang="en-US" sz="2000" b="1" dirty="0"/>
              <a:t>Semaphores</a:t>
            </a:r>
            <a:r>
              <a:rPr lang="en-US" dirty="0"/>
              <a:t>” are: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96623C65-4326-CE9D-BDF9-59E130C08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922882"/>
              </p:ext>
            </p:extLst>
          </p:nvPr>
        </p:nvGraphicFramePr>
        <p:xfrm>
          <a:off x="728620" y="2652625"/>
          <a:ext cx="10565727" cy="1930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420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4038325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4983982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4676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55641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createSemaphore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All essential declarations in: kern/conc/</a:t>
                      </a:r>
                      <a:r>
                        <a:rPr lang="en-US" u="none" dirty="0" err="1"/>
                        <a:t>semaphore_manager.h</a:t>
                      </a:r>
                      <a:endParaRPr lang="en-US" u="none" dirty="0"/>
                    </a:p>
                    <a:p>
                      <a:pPr algn="ctr"/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Functions definitions </a:t>
                      </a:r>
                      <a:r>
                        <a:rPr lang="en-US" b="1" u="sng" dirty="0">
                          <a:solidFill>
                            <a:srgbClr val="C00000"/>
                          </a:solidFill>
                        </a:rPr>
                        <a:t>TO DO </a:t>
                      </a:r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in: kern/conc/</a:t>
                      </a:r>
                      <a:r>
                        <a:rPr lang="en-US" b="1" u="none" dirty="0" err="1">
                          <a:solidFill>
                            <a:srgbClr val="C00000"/>
                          </a:solidFill>
                        </a:rPr>
                        <a:t>semaphore_manager.c</a:t>
                      </a:r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880319"/>
                  </a:ext>
                </a:extLst>
              </a:tr>
              <a:tr h="4410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waitSemaphore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896873"/>
                  </a:ext>
                </a:extLst>
              </a:tr>
              <a:tr h="40142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signalSemaphore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2437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9138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MS3: Semaphores</a:t>
            </a:r>
            <a:br>
              <a:rPr lang="en-US" sz="4800" dirty="0"/>
            </a:br>
            <a:r>
              <a:rPr lang="en-US" sz="4800" dirty="0"/>
              <a:t>	Introduction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OS-supported solution that can be used for: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Critical Section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9534" y="2254872"/>
            <a:ext cx="7315200" cy="43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MS3: Semaphores</a:t>
            </a:r>
            <a:br>
              <a:rPr lang="en-US" sz="4800" dirty="0"/>
            </a:br>
            <a:r>
              <a:rPr lang="en-US" sz="4800" dirty="0"/>
              <a:t>	 Introduction (Cont.)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Semaphore Usage: 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US" dirty="0"/>
              <a:t>Dependency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4188" y="2121232"/>
            <a:ext cx="7433193" cy="416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893" y="1781906"/>
            <a:ext cx="8803179" cy="472566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MS3 Quick Guide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/>
              <a:t>MS3 Objective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0- </a:t>
            </a:r>
            <a:r>
              <a:rPr lang="en-US" dirty="0"/>
              <a:t>Load and run multiple user programs</a:t>
            </a:r>
            <a:r>
              <a:rPr lang="en-US" b="1" dirty="0"/>
              <a:t> (</a:t>
            </a:r>
            <a:r>
              <a:rPr lang="en-US" sz="1800" b="1" i="1" dirty="0"/>
              <a:t>ALREADY </a:t>
            </a:r>
            <a:r>
              <a:rPr lang="en-US" sz="1800" b="1" i="1" dirty="0">
                <a:solidFill>
                  <a:srgbClr val="00B050"/>
                </a:solidFill>
              </a:rPr>
              <a:t>DONE </a:t>
            </a:r>
            <a:r>
              <a:rPr lang="en-US" sz="1800" b="1" i="1" dirty="0">
                <a:solidFill>
                  <a:schemeClr val="tx1"/>
                </a:solidFill>
              </a:rPr>
              <a:t>&amp; Explained ONLY</a:t>
            </a:r>
            <a:r>
              <a:rPr lang="en-US" b="1" dirty="0"/>
              <a:t>) </a:t>
            </a:r>
            <a:endParaRPr lang="fr-FR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1- Page </a:t>
            </a:r>
            <a:r>
              <a:rPr lang="fr-FR" dirty="0" err="1"/>
              <a:t>fault</a:t>
            </a:r>
            <a:r>
              <a:rPr lang="fr-FR" dirty="0"/>
              <a:t> Handler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2- User </a:t>
            </a:r>
            <a:r>
              <a:rPr lang="fr-FR" dirty="0" err="1"/>
              <a:t>heap</a:t>
            </a:r>
            <a:endParaRPr lang="fr-FR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3- </a:t>
            </a:r>
            <a:r>
              <a:rPr lang="en-US" dirty="0"/>
              <a:t>Shared Variables 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4- </a:t>
            </a:r>
            <a:r>
              <a:rPr lang="fr-FR" dirty="0" err="1"/>
              <a:t>Semaphores</a:t>
            </a:r>
            <a:endParaRPr lang="fr-FR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Whole</a:t>
            </a:r>
            <a:r>
              <a:rPr lang="fr-FR" dirty="0"/>
              <a:t> Project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FOS BONUS</a:t>
            </a:r>
            <a:endParaRPr lang="en-US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B76B6-54AF-17F9-D86C-CACEE469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423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8514" y="582090"/>
            <a:ext cx="6400800" cy="542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EFC3269-2078-296E-48AF-AB2002F8D9E9}"/>
              </a:ext>
            </a:extLst>
          </p:cNvPr>
          <p:cNvSpPr txBox="1">
            <a:spLocks/>
          </p:cNvSpPr>
          <p:nvPr/>
        </p:nvSpPr>
        <p:spPr>
          <a:xfrm>
            <a:off x="142686" y="421316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MS3: Semaphores</a:t>
            </a:r>
            <a:br>
              <a:rPr lang="en-US" dirty="0"/>
            </a:br>
            <a:r>
              <a:rPr lang="en-US" dirty="0"/>
              <a:t>	 </a:t>
            </a:r>
            <a:r>
              <a:rPr lang="en-US" sz="3800" dirty="0"/>
              <a:t>Introduction (Cont.)</a:t>
            </a:r>
            <a:endParaRPr lang="ar-EG" sz="38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MS3: Semaphores</a:t>
            </a:r>
            <a:br>
              <a:rPr lang="en-US" dirty="0"/>
            </a:br>
            <a:r>
              <a:rPr lang="en-US" dirty="0"/>
              <a:t>	 Introduction (Cont.)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</a:t>
            </a:r>
          </a:p>
          <a:p>
            <a:pPr lvl="1"/>
            <a:r>
              <a:rPr lang="en-US" dirty="0"/>
              <a:t>Data Structure</a:t>
            </a:r>
          </a:p>
          <a:p>
            <a:pPr lvl="1"/>
            <a:r>
              <a:rPr lang="en-US" dirty="0"/>
              <a:t>Queue Functions</a:t>
            </a:r>
          </a:p>
          <a:p>
            <a:pPr lvl="1"/>
            <a:r>
              <a:rPr lang="en-US" dirty="0"/>
              <a:t>Other Helper Functions</a:t>
            </a:r>
          </a:p>
          <a:p>
            <a:pPr lvl="1"/>
            <a:endParaRPr lang="en-US" dirty="0"/>
          </a:p>
          <a:p>
            <a:r>
              <a:rPr lang="en-US" dirty="0"/>
              <a:t>Your Task:</a:t>
            </a:r>
          </a:p>
          <a:p>
            <a:pPr lvl="1"/>
            <a:r>
              <a:rPr lang="en-US" dirty="0"/>
              <a:t>Write the code of </a:t>
            </a:r>
            <a:r>
              <a:rPr lang="en-US" b="1" dirty="0"/>
              <a:t>wait &amp; signal </a:t>
            </a:r>
            <a:r>
              <a:rPr lang="en-US" dirty="0"/>
              <a:t>function</a:t>
            </a:r>
          </a:p>
          <a:p>
            <a:endParaRPr lang="ar-E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695C62-1CA6-96A5-1398-C7DD4170756B}"/>
              </a:ext>
            </a:extLst>
          </p:cNvPr>
          <p:cNvSpPr txBox="1"/>
          <p:nvPr/>
        </p:nvSpPr>
        <p:spPr>
          <a:xfrm>
            <a:off x="5062891" y="1842817"/>
            <a:ext cx="6442472" cy="201459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There are some </a:t>
            </a:r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GIVEN</a:t>
            </a:r>
            <a:r>
              <a:rPr lang="en-US" sz="2000" dirty="0"/>
              <a:t> data structures and functions already implemented </a:t>
            </a:r>
            <a:r>
              <a:rPr lang="en-US" sz="2000" b="1" i="1" dirty="0"/>
              <a:t>to help you in the required 3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67248-FE0A-33FB-8F28-8EE1E339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2AD82-AEBD-228E-39E6-ACBDC1611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63190" y="217378"/>
            <a:ext cx="10058400" cy="1231243"/>
          </a:xfrm>
        </p:spPr>
        <p:txBody>
          <a:bodyPr>
            <a:normAutofit fontScale="90000"/>
          </a:bodyPr>
          <a:lstStyle/>
          <a:p>
            <a:r>
              <a:rPr lang="en-US" dirty="0"/>
              <a:t>MS3: Semaphores</a:t>
            </a:r>
            <a:br>
              <a:rPr lang="en-US" dirty="0"/>
            </a:br>
            <a:r>
              <a:rPr lang="en-US" dirty="0"/>
              <a:t>		</a:t>
            </a:r>
            <a:r>
              <a:rPr lang="en-US" sz="4200" dirty="0"/>
              <a:t>Given Semaphores Data Structures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E47BB4-F3A2-4EA9-467D-48F7554E25C6}"/>
              </a:ext>
            </a:extLst>
          </p:cNvPr>
          <p:cNvSpPr/>
          <p:nvPr/>
        </p:nvSpPr>
        <p:spPr>
          <a:xfrm>
            <a:off x="1246833" y="1619443"/>
            <a:ext cx="8001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latin typeface="Consolas"/>
              </a:rPr>
              <a:t>Semaphore</a:t>
            </a:r>
          </a:p>
          <a:p>
            <a:pPr algn="l"/>
            <a:r>
              <a:rPr lang="en-US" dirty="0">
                <a:solidFill>
                  <a:srgbClr val="0000FF"/>
                </a:solidFill>
                <a:latin typeface="Consolas"/>
              </a:rPr>
              <a:t>{</a:t>
            </a:r>
            <a:endParaRPr lang="ar-EG" dirty="0">
              <a:solidFill>
                <a:srgbClr val="0000FF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latin typeface="Consolas"/>
              </a:rPr>
              <a:t>//owner environment ID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latin typeface="Consolas"/>
              </a:rPr>
              <a:t>ownerID</a:t>
            </a:r>
            <a:r>
              <a:rPr lang="en-US" dirty="0">
                <a:latin typeface="Consolas"/>
              </a:rPr>
              <a:t>; 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Consolas"/>
              </a:rPr>
              <a:t>//semaphore name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char </a:t>
            </a:r>
            <a:r>
              <a:rPr lang="en-US" dirty="0">
                <a:latin typeface="Consolas"/>
              </a:rPr>
              <a:t>name[64]; 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Consolas"/>
              </a:rPr>
              <a:t>//queue of all blocked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envs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on this Semaphore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latin typeface="Consolas"/>
              </a:rPr>
              <a:t>Env_Queue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env_queue</a:t>
            </a:r>
            <a:r>
              <a:rPr lang="en-US" dirty="0">
                <a:latin typeface="Consolas"/>
              </a:rPr>
              <a:t>;</a:t>
            </a:r>
            <a:endParaRPr lang="ar-EG" dirty="0">
              <a:solidFill>
                <a:srgbClr val="008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latin typeface="Consolas"/>
              </a:rPr>
              <a:t>//semaphore value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latin typeface="Consolas"/>
              </a:rPr>
              <a:t>value;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Consolas"/>
              </a:rPr>
              <a:t>//indicate whether this object is empty or used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uint8 </a:t>
            </a:r>
            <a:r>
              <a:rPr lang="en-US" dirty="0">
                <a:latin typeface="Consolas"/>
              </a:rPr>
              <a:t>empty;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};</a:t>
            </a:r>
            <a:endParaRPr lang="ar-EG" dirty="0">
              <a:solidFill>
                <a:srgbClr val="0000FF"/>
              </a:solidFill>
              <a:latin typeface="Consolas"/>
            </a:endParaRPr>
          </a:p>
          <a:p>
            <a:endParaRPr lang="ar-EG" dirty="0">
              <a:solidFill>
                <a:srgbClr val="0000FF"/>
              </a:solidFill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// Array of available Semaphores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struct </a:t>
            </a:r>
            <a:r>
              <a:rPr lang="en-US" dirty="0">
                <a:latin typeface="Consolas"/>
              </a:rPr>
              <a:t>Semaphore *</a:t>
            </a:r>
            <a:r>
              <a:rPr lang="en-US" b="1" dirty="0">
                <a:solidFill>
                  <a:srgbClr val="FF0000"/>
                </a:solidFill>
                <a:latin typeface="Consolas"/>
              </a:rPr>
              <a:t>semaphores</a:t>
            </a:r>
            <a:r>
              <a:rPr lang="en-US" dirty="0">
                <a:latin typeface="Consolas"/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62929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0D19-7946-E431-222B-B1E49BCE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MS3: Semaphores</a:t>
            </a:r>
            <a:br>
              <a:rPr lang="en-US" dirty="0"/>
            </a:br>
            <a:r>
              <a:rPr lang="en-US" sz="4800" dirty="0"/>
              <a:t>	</a:t>
            </a:r>
            <a:r>
              <a:rPr lang="en-US" sz="4200" dirty="0"/>
              <a:t>Given Function 1: </a:t>
            </a:r>
            <a:r>
              <a:rPr lang="en-US" sz="4200" dirty="0" err="1"/>
              <a:t>create_semaphores_array</a:t>
            </a:r>
            <a:endParaRPr lang="en-US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1E5D3-EB76-CAE0-DB91-B6984C3C7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632668"/>
            <a:ext cx="10058400" cy="3236426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</a:rPr>
              <a:t> It </a:t>
            </a:r>
            <a:r>
              <a:rPr lang="en-US" dirty="0">
                <a:solidFill>
                  <a:prstClr val="black"/>
                </a:solidFill>
              </a:rPr>
              <a:t>d</a:t>
            </a:r>
            <a:r>
              <a:rPr lang="en-US" sz="2000" dirty="0">
                <a:solidFill>
                  <a:prstClr val="black"/>
                </a:solidFill>
              </a:rPr>
              <a:t>ynamically allocates the array of semaphore objects “</a:t>
            </a:r>
            <a:r>
              <a:rPr lang="en-US" sz="2000" b="1" dirty="0">
                <a:solidFill>
                  <a:prstClr val="black"/>
                </a:solidFill>
              </a:rPr>
              <a:t>semaphores</a:t>
            </a:r>
            <a:r>
              <a:rPr lang="en-US" sz="2000" dirty="0">
                <a:solidFill>
                  <a:prstClr val="black"/>
                </a:solidFill>
              </a:rPr>
              <a:t>”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</a:rPr>
              <a:t> It initializes it by 0's and set the empty flag = 1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prstClr val="black"/>
                </a:solidFill>
              </a:rPr>
              <a:t>ALREADY called for you </a:t>
            </a:r>
            <a:r>
              <a:rPr lang="en-US" dirty="0">
                <a:solidFill>
                  <a:prstClr val="black"/>
                </a:solidFill>
                <a:sym typeface="Wingdings" pitchFamily="2" charset="2"/>
              </a:rPr>
              <a:t>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B1FD1-27EB-C36A-47E5-BB03F2E6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F05B39-0906-ED81-42A8-5A01B8799BFF}"/>
              </a:ext>
            </a:extLst>
          </p:cNvPr>
          <p:cNvSpPr/>
          <p:nvPr/>
        </p:nvSpPr>
        <p:spPr>
          <a:xfrm>
            <a:off x="2712720" y="1927941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nsolas"/>
              </a:rPr>
              <a:t>void </a:t>
            </a:r>
            <a:r>
              <a:rPr lang="en-US" sz="2000" b="1" dirty="0" err="1"/>
              <a:t>create_semaphores_array</a:t>
            </a:r>
            <a:r>
              <a:rPr lang="en-US" sz="2000" b="1" dirty="0">
                <a:latin typeface="Consolas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b="1" dirty="0">
                <a:latin typeface="Consolas"/>
              </a:rPr>
              <a:t>size)	</a:t>
            </a:r>
            <a:r>
              <a:rPr lang="en-US" dirty="0">
                <a:latin typeface="Consolas"/>
              </a:rPr>
              <a:t>		(</a:t>
            </a:r>
            <a:r>
              <a:rPr lang="en-US" b="1" dirty="0">
                <a:solidFill>
                  <a:srgbClr val="00B050"/>
                </a:solidFill>
                <a:latin typeface="Consolas"/>
              </a:rPr>
              <a:t>DONE</a:t>
            </a:r>
            <a:r>
              <a:rPr lang="en-US" dirty="0">
                <a:latin typeface="Consolas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88578D-AB2E-EA01-DA1F-617FD59A6E49}"/>
              </a:ext>
            </a:extLst>
          </p:cNvPr>
          <p:cNvSpPr txBox="1"/>
          <p:nvPr/>
        </p:nvSpPr>
        <p:spPr>
          <a:xfrm>
            <a:off x="7524766" y="2232558"/>
            <a:ext cx="3778663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kern/conc/</a:t>
            </a:r>
            <a:r>
              <a:rPr lang="en-US" sz="2000" b="1" dirty="0" err="1">
                <a:solidFill>
                  <a:srgbClr val="FF0000"/>
                </a:solidFill>
              </a:rPr>
              <a:t>semaphore_manager.c</a:t>
            </a:r>
            <a:endParaRPr lang="ar-EG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9076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0D19-7946-E431-222B-B1E49BCE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MS3: Semaphores</a:t>
            </a:r>
            <a:br>
              <a:rPr lang="en-US" dirty="0"/>
            </a:br>
            <a:r>
              <a:rPr lang="en-US" sz="4800" dirty="0"/>
              <a:t>	</a:t>
            </a:r>
            <a:r>
              <a:rPr lang="en-US" sz="4200" dirty="0"/>
              <a:t>Given Function 2: </a:t>
            </a:r>
            <a:r>
              <a:rPr lang="en-US" sz="4200" dirty="0" err="1"/>
              <a:t>allocate_semaphore_object</a:t>
            </a:r>
            <a:endParaRPr lang="en-US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1E5D3-EB76-CAE0-DB91-B6984C3C7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632668"/>
            <a:ext cx="10058400" cy="3236426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Allocates a new (empty) semaphore object from the “</a:t>
            </a:r>
            <a:r>
              <a:rPr lang="en-US" b="1" dirty="0"/>
              <a:t>semaphores</a:t>
            </a:r>
            <a:r>
              <a:rPr lang="en-US" dirty="0"/>
              <a:t>" array</a:t>
            </a:r>
          </a:p>
          <a:p>
            <a:pPr>
              <a:buFont typeface="+mj-lt"/>
              <a:buAutoNum type="arabicPeriod"/>
            </a:pPr>
            <a:r>
              <a:rPr lang="en-US" dirty="0"/>
              <a:t>Return:</a:t>
            </a:r>
          </a:p>
          <a:p>
            <a:pPr marL="682625" lvl="1" indent="-182563">
              <a:buFont typeface="+mj-lt"/>
              <a:buAutoNum type="arabicPeriod"/>
            </a:pPr>
            <a:r>
              <a:rPr lang="en-US" dirty="0"/>
              <a:t> If succeed: </a:t>
            </a:r>
          </a:p>
          <a:p>
            <a:pPr marL="1196975" lvl="2" indent="-342900">
              <a:buFont typeface="+mj-lt"/>
              <a:buAutoNum type="alphaLcPeriod"/>
            </a:pPr>
            <a:r>
              <a:rPr lang="en-US" sz="1800" b="1" dirty="0" err="1"/>
              <a:t>allocatedObject</a:t>
            </a:r>
            <a:r>
              <a:rPr lang="en-US" sz="1800" b="1" dirty="0"/>
              <a:t> </a:t>
            </a:r>
            <a:r>
              <a:rPr lang="en-US" sz="1800" dirty="0"/>
              <a:t>(pointer to struct Semaphore) passed by reference</a:t>
            </a:r>
          </a:p>
          <a:p>
            <a:pPr marL="1196975" lvl="2" indent="-342900">
              <a:buFont typeface="+mj-lt"/>
              <a:buAutoNum type="alphaLcPeriod"/>
            </a:pPr>
            <a:r>
              <a:rPr lang="en-US" sz="1800" b="1" dirty="0" err="1"/>
              <a:t>semaphoreObjectID</a:t>
            </a:r>
            <a:r>
              <a:rPr lang="en-US" sz="1800" b="1" dirty="0"/>
              <a:t> </a:t>
            </a:r>
            <a:r>
              <a:rPr lang="en-US" sz="1800" dirty="0"/>
              <a:t>(its index in the array) as a return value</a:t>
            </a:r>
          </a:p>
          <a:p>
            <a:pPr marL="682625" lvl="1" indent="-182563">
              <a:buFont typeface="+mj-lt"/>
              <a:buAutoNum type="arabicPeriod"/>
            </a:pPr>
            <a:r>
              <a:rPr lang="en-US" b="1" dirty="0"/>
              <a:t> E_NO_SEMAPHORE </a:t>
            </a:r>
            <a:r>
              <a:rPr lang="en-US" dirty="0"/>
              <a:t>if the “semaphores” array is full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B1FD1-27EB-C36A-47E5-BB03F2E6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F05B39-0906-ED81-42A8-5A01B8799BFF}"/>
              </a:ext>
            </a:extLst>
          </p:cNvPr>
          <p:cNvSpPr/>
          <p:nvPr/>
        </p:nvSpPr>
        <p:spPr>
          <a:xfrm>
            <a:off x="1567543" y="1927941"/>
            <a:ext cx="95271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nsolas"/>
              </a:rPr>
              <a:t>int </a:t>
            </a:r>
            <a:r>
              <a:rPr lang="en-US" sz="2000" b="1" dirty="0" err="1"/>
              <a:t>allocate_semaphore_object</a:t>
            </a:r>
            <a:r>
              <a:rPr lang="en-US" sz="2000" b="1" dirty="0">
                <a:latin typeface="Consolas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struct </a:t>
            </a:r>
            <a:r>
              <a:rPr lang="en-US" sz="2000" b="1" dirty="0">
                <a:latin typeface="Consolas"/>
              </a:rPr>
              <a:t>Semaphore </a:t>
            </a:r>
            <a:r>
              <a:rPr lang="en-US" sz="2000" dirty="0"/>
              <a:t>**</a:t>
            </a:r>
            <a:r>
              <a:rPr lang="en-US" sz="2000" dirty="0" err="1"/>
              <a:t>allocatedObject</a:t>
            </a:r>
            <a:r>
              <a:rPr lang="en-US" sz="2000" b="1" dirty="0">
                <a:latin typeface="Consolas"/>
              </a:rPr>
              <a:t>) </a:t>
            </a:r>
            <a:r>
              <a:rPr lang="en-US" sz="2000" dirty="0">
                <a:latin typeface="Consolas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nsolas"/>
              </a:rPr>
              <a:t>DONE</a:t>
            </a:r>
            <a:r>
              <a:rPr lang="en-US" sz="2000" dirty="0">
                <a:latin typeface="Consolas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C6398-FDDE-62E4-5CAE-B3F05762C622}"/>
              </a:ext>
            </a:extLst>
          </p:cNvPr>
          <p:cNvSpPr txBox="1"/>
          <p:nvPr/>
        </p:nvSpPr>
        <p:spPr>
          <a:xfrm>
            <a:off x="8258296" y="2232558"/>
            <a:ext cx="3778663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kern/conc/</a:t>
            </a:r>
            <a:r>
              <a:rPr lang="en-US" sz="2000" b="1" dirty="0" err="1">
                <a:solidFill>
                  <a:srgbClr val="FF0000"/>
                </a:solidFill>
              </a:rPr>
              <a:t>semaphore_manager.c</a:t>
            </a:r>
            <a:endParaRPr lang="ar-EG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4650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0D19-7946-E431-222B-B1E49BCE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MS3: Semaphores</a:t>
            </a:r>
            <a:br>
              <a:rPr lang="en-US" dirty="0"/>
            </a:br>
            <a:r>
              <a:rPr lang="en-US" sz="4800" dirty="0"/>
              <a:t>	</a:t>
            </a:r>
            <a:r>
              <a:rPr lang="en-US" sz="4200" dirty="0"/>
              <a:t>Given Function 3: </a:t>
            </a:r>
            <a:r>
              <a:rPr lang="en-US" sz="4200" dirty="0" err="1"/>
              <a:t>get_semaphore_object_ID</a:t>
            </a:r>
            <a:endParaRPr lang="en-US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1E5D3-EB76-CAE0-DB91-B6984C3C7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632668"/>
            <a:ext cx="10058400" cy="3236426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Search for semaphore object  with the given “</a:t>
            </a:r>
            <a:r>
              <a:rPr lang="en-US" dirty="0" err="1">
                <a:solidFill>
                  <a:prstClr val="black"/>
                </a:solidFill>
              </a:rPr>
              <a:t>ownerID</a:t>
            </a:r>
            <a:r>
              <a:rPr lang="en-US" dirty="0">
                <a:solidFill>
                  <a:prstClr val="black"/>
                </a:solidFill>
              </a:rPr>
              <a:t>” &amp; “name” in the “semaphores” array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If found, return its ID (i.e. its index in the “semaphores” array)</a:t>
            </a:r>
            <a:endParaRPr lang="en-US" dirty="0">
              <a:solidFill>
                <a:prstClr val="black"/>
              </a:solidFill>
              <a:latin typeface="Courier" pitchFamily="49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Else, return </a:t>
            </a:r>
            <a:r>
              <a:rPr lang="en-US" dirty="0"/>
              <a:t>E_SEMAPHORE_NOT_EXISTS</a:t>
            </a:r>
            <a:endParaRPr lang="ar-E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B1FD1-27EB-C36A-47E5-BB03F2E6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F05B39-0906-ED81-42A8-5A01B8799BFF}"/>
              </a:ext>
            </a:extLst>
          </p:cNvPr>
          <p:cNvSpPr/>
          <p:nvPr/>
        </p:nvSpPr>
        <p:spPr>
          <a:xfrm>
            <a:off x="1567543" y="1927941"/>
            <a:ext cx="95271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nsolas"/>
              </a:rPr>
              <a:t>int </a:t>
            </a:r>
            <a:r>
              <a:rPr lang="en-US" sz="2000" b="1" dirty="0" err="1"/>
              <a:t>get_semaphore_object_ID</a:t>
            </a:r>
            <a:r>
              <a:rPr lang="en-US" sz="2000" b="1" dirty="0">
                <a:latin typeface="Consolas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int </a:t>
            </a:r>
            <a:r>
              <a:rPr lang="en-US" sz="2000" b="1" dirty="0" err="1">
                <a:latin typeface="Consolas"/>
              </a:rPr>
              <a:t>ownerID</a:t>
            </a:r>
            <a:r>
              <a:rPr lang="en-US" sz="2000" b="1" dirty="0">
                <a:latin typeface="Consolas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char* </a:t>
            </a:r>
            <a:r>
              <a:rPr lang="en-US" sz="2000" b="1" dirty="0">
                <a:latin typeface="Consolas"/>
              </a:rPr>
              <a:t>name)	</a:t>
            </a:r>
            <a:r>
              <a:rPr lang="en-US" sz="2000" dirty="0">
                <a:latin typeface="Consolas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nsolas"/>
              </a:rPr>
              <a:t>DONE</a:t>
            </a:r>
            <a:r>
              <a:rPr lang="en-US" sz="2000" dirty="0">
                <a:latin typeface="Consolas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9EC15-5BA7-098F-8053-9484711FF91F}"/>
              </a:ext>
            </a:extLst>
          </p:cNvPr>
          <p:cNvSpPr txBox="1"/>
          <p:nvPr/>
        </p:nvSpPr>
        <p:spPr>
          <a:xfrm>
            <a:off x="7524766" y="2232558"/>
            <a:ext cx="3778663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kern/conc/</a:t>
            </a:r>
            <a:r>
              <a:rPr lang="en-US" sz="2000" b="1" dirty="0" err="1">
                <a:solidFill>
                  <a:srgbClr val="FF0000"/>
                </a:solidFill>
              </a:rPr>
              <a:t>semaphore_manager.c</a:t>
            </a:r>
            <a:endParaRPr lang="ar-EG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1848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0D19-7946-E431-222B-B1E49BCE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MS3: Semaphores</a:t>
            </a:r>
            <a:br>
              <a:rPr lang="en-US" dirty="0"/>
            </a:br>
            <a:r>
              <a:rPr lang="en-US" sz="4800" dirty="0"/>
              <a:t>	</a:t>
            </a:r>
            <a:r>
              <a:rPr lang="en-US" sz="4200" dirty="0"/>
              <a:t>Given Queue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B1FD1-27EB-C36A-47E5-BB03F2E6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9EC15-5BA7-098F-8053-9484711FF91F}"/>
              </a:ext>
            </a:extLst>
          </p:cNvPr>
          <p:cNvSpPr txBox="1"/>
          <p:nvPr/>
        </p:nvSpPr>
        <p:spPr>
          <a:xfrm>
            <a:off x="4478550" y="3605249"/>
            <a:ext cx="2105641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kern/CPU/</a:t>
            </a:r>
            <a:r>
              <a:rPr lang="en-US" sz="2000" b="1" dirty="0" err="1">
                <a:solidFill>
                  <a:srgbClr val="FF0000"/>
                </a:solidFill>
              </a:rPr>
              <a:t>sched.c</a:t>
            </a:r>
            <a:endParaRPr lang="ar-EG" sz="2000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2A34FA-D87C-7599-29E1-9F5110539F8B}"/>
              </a:ext>
            </a:extLst>
          </p:cNvPr>
          <p:cNvSpPr/>
          <p:nvPr/>
        </p:nvSpPr>
        <p:spPr>
          <a:xfrm>
            <a:off x="2209800" y="2329422"/>
            <a:ext cx="777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void </a:t>
            </a:r>
            <a:r>
              <a:rPr lang="en-US" dirty="0" err="1">
                <a:latin typeface="Consolas"/>
              </a:rPr>
              <a:t>enqueue</a:t>
            </a:r>
            <a:r>
              <a:rPr lang="en-US" dirty="0"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latin typeface="Consolas"/>
              </a:rPr>
              <a:t>Env_Queue</a:t>
            </a:r>
            <a:r>
              <a:rPr lang="en-US" dirty="0">
                <a:latin typeface="Consolas"/>
              </a:rPr>
              <a:t>* queue,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latin typeface="Consolas"/>
              </a:rPr>
              <a:t>Env</a:t>
            </a:r>
            <a:r>
              <a:rPr lang="en-US" dirty="0">
                <a:latin typeface="Consolas"/>
              </a:rPr>
              <a:t>* </a:t>
            </a:r>
            <a:r>
              <a:rPr lang="en-US" dirty="0" err="1">
                <a:latin typeface="Consolas"/>
              </a:rPr>
              <a:t>env</a:t>
            </a:r>
            <a:r>
              <a:rPr lang="en-US" dirty="0">
                <a:latin typeface="Consolas"/>
              </a:rPr>
              <a:t>)(</a:t>
            </a:r>
            <a:r>
              <a:rPr lang="en-US" b="1" dirty="0">
                <a:solidFill>
                  <a:srgbClr val="00B050"/>
                </a:solidFill>
                <a:latin typeface="Consolas"/>
              </a:rPr>
              <a:t>DONE</a:t>
            </a:r>
            <a:r>
              <a:rPr lang="en-US" dirty="0">
                <a:latin typeface="Consolas"/>
              </a:rPr>
              <a:t>)</a:t>
            </a:r>
          </a:p>
          <a:p>
            <a:endParaRPr lang="ar-EG" dirty="0">
              <a:solidFill>
                <a:srgbClr val="0000FF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latin typeface="Consolas"/>
              </a:rPr>
              <a:t>Env</a:t>
            </a:r>
            <a:r>
              <a:rPr lang="en-US" dirty="0">
                <a:latin typeface="Consolas"/>
              </a:rPr>
              <a:t>*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latin typeface="Consolas"/>
              </a:rPr>
              <a:t>dequeue</a:t>
            </a:r>
            <a:r>
              <a:rPr lang="en-US" dirty="0"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latin typeface="Consolas"/>
              </a:rPr>
              <a:t>Env_Queue</a:t>
            </a:r>
            <a:r>
              <a:rPr lang="en-US" dirty="0">
                <a:latin typeface="Consolas"/>
              </a:rPr>
              <a:t>* queue)	   (</a:t>
            </a:r>
            <a:r>
              <a:rPr lang="en-US" b="1" dirty="0">
                <a:solidFill>
                  <a:srgbClr val="00B050"/>
                </a:solidFill>
                <a:latin typeface="Consolas"/>
              </a:rPr>
              <a:t>DONE</a:t>
            </a:r>
            <a:r>
              <a:rPr lang="en-US" dirty="0">
                <a:latin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26458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D7806-01D7-231E-F956-D87A1BA6A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MS3: Semaphores</a:t>
            </a:r>
            <a:br>
              <a:rPr lang="en-US" dirty="0"/>
            </a:br>
            <a:r>
              <a:rPr lang="en-US" sz="3800" dirty="0"/>
              <a:t>	Required Function 1: </a:t>
            </a:r>
            <a:r>
              <a:rPr lang="en-US" sz="3800" dirty="0" err="1"/>
              <a:t>createSemaphore</a:t>
            </a:r>
            <a:r>
              <a:rPr lang="en-US" sz="3800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9AEA-264A-D9DE-D896-AD8C9800C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u="sng" dirty="0">
                <a:solidFill>
                  <a:schemeClr val="tx1"/>
                </a:solidFill>
              </a:rPr>
              <a:t>Function Declaration: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nsolas"/>
              </a:rPr>
              <a:t>int </a:t>
            </a:r>
            <a:r>
              <a:rPr lang="en-US" sz="2000" b="1" dirty="0" err="1">
                <a:latin typeface="Consolas"/>
              </a:rPr>
              <a:t>createSemaphore</a:t>
            </a:r>
            <a:r>
              <a:rPr lang="en-US" sz="2000" b="1" dirty="0">
                <a:latin typeface="Consolas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int </a:t>
            </a:r>
            <a:r>
              <a:rPr lang="en-US" sz="2000" b="1" dirty="0" err="1">
                <a:latin typeface="Consolas"/>
              </a:rPr>
              <a:t>ownerEnvID</a:t>
            </a:r>
            <a:r>
              <a:rPr lang="en-US" sz="2000" b="1" dirty="0">
                <a:latin typeface="Consolas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char* </a:t>
            </a:r>
            <a:r>
              <a:rPr lang="en-US" sz="2000" b="1" dirty="0">
                <a:latin typeface="Consolas"/>
              </a:rPr>
              <a:t>name,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int </a:t>
            </a:r>
            <a:r>
              <a:rPr lang="en-US" sz="2000" b="1" dirty="0">
                <a:latin typeface="Consolas"/>
              </a:rPr>
              <a:t>value)</a:t>
            </a:r>
            <a:r>
              <a:rPr lang="en-US" b="1" dirty="0">
                <a:latin typeface="Consolas"/>
              </a:rPr>
              <a:t> </a:t>
            </a:r>
            <a:r>
              <a:rPr lang="en-US" sz="1600" b="1" dirty="0">
                <a:latin typeface="Consolas"/>
              </a:rPr>
              <a:t>	</a:t>
            </a:r>
          </a:p>
          <a:p>
            <a:endParaRPr lang="en-US" sz="1400" dirty="0">
              <a:solidFill>
                <a:srgbClr val="0000FF"/>
              </a:solidFill>
              <a:latin typeface="Consolas"/>
            </a:endParaRPr>
          </a:p>
          <a:p>
            <a:r>
              <a:rPr lang="en-US" b="1" u="sng" dirty="0">
                <a:solidFill>
                  <a:schemeClr val="tx1"/>
                </a:solidFill>
              </a:rPr>
              <a:t>Function Role:</a:t>
            </a:r>
            <a:endParaRPr lang="ar-EG" sz="1400" dirty="0">
              <a:solidFill>
                <a:srgbClr val="0000FF"/>
              </a:solidFill>
              <a:latin typeface="Consolas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If exists, return </a:t>
            </a:r>
            <a:r>
              <a:rPr lang="en-US" i="1" dirty="0"/>
              <a:t>E_SEMAPHORE_EXISTS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Else, allocate a new semaphore object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If allocation succeed, 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initialize its members (</a:t>
            </a:r>
            <a:r>
              <a:rPr lang="en-US" dirty="0" err="1"/>
              <a:t>ownerID</a:t>
            </a:r>
            <a:r>
              <a:rPr lang="en-US" dirty="0"/>
              <a:t>, name, value) 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Return its ID (index in the array)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Else, return </a:t>
            </a:r>
            <a:r>
              <a:rPr lang="en-US" i="1" dirty="0"/>
              <a:t>E_NO_SEMAPHORE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6EA95-8D91-0140-C89C-EB6CE126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7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9F463-1DB0-40E5-96FE-4FCDF9D1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MS3: Semaphores</a:t>
            </a:r>
            <a:br>
              <a:rPr lang="en-US" dirty="0"/>
            </a:br>
            <a:r>
              <a:rPr lang="en-US" dirty="0"/>
              <a:t>	</a:t>
            </a:r>
            <a:r>
              <a:rPr lang="en-US" sz="4800" dirty="0"/>
              <a:t> </a:t>
            </a:r>
            <a:r>
              <a:rPr lang="en-US" sz="3800" dirty="0"/>
              <a:t>Required Function 2: </a:t>
            </a:r>
            <a:r>
              <a:rPr lang="en-US" sz="3800" dirty="0" err="1"/>
              <a:t>waitSemaphore</a:t>
            </a:r>
            <a:r>
              <a:rPr lang="en-US" sz="3800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7E9C2-C031-5ABB-6172-93F9847DB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u="sng" dirty="0">
                <a:solidFill>
                  <a:schemeClr val="tx1"/>
                </a:solidFill>
              </a:rPr>
              <a:t>Function Declaration: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nsolas"/>
              </a:rPr>
              <a:t>void </a:t>
            </a:r>
            <a:r>
              <a:rPr lang="en-US" sz="2000" b="1" dirty="0" err="1">
                <a:latin typeface="Consolas"/>
              </a:rPr>
              <a:t>waitSemaphore</a:t>
            </a:r>
            <a:r>
              <a:rPr lang="en-US" sz="2000" b="1" dirty="0">
                <a:latin typeface="Consolas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int </a:t>
            </a:r>
            <a:r>
              <a:rPr lang="en-US" sz="2000" b="1" dirty="0" err="1">
                <a:latin typeface="Consolas"/>
              </a:rPr>
              <a:t>ownerEnvID</a:t>
            </a:r>
            <a:r>
              <a:rPr lang="en-US" sz="2000" b="1" dirty="0">
                <a:latin typeface="Consolas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char* </a:t>
            </a:r>
            <a:r>
              <a:rPr lang="en-US" sz="2000" b="1" dirty="0">
                <a:latin typeface="Consolas"/>
              </a:rPr>
              <a:t>name)</a:t>
            </a:r>
            <a:r>
              <a:rPr lang="en-US" b="1" dirty="0">
                <a:latin typeface="Consolas"/>
              </a:rPr>
              <a:t> </a:t>
            </a:r>
            <a:r>
              <a:rPr lang="en-US" sz="1600" b="1" dirty="0">
                <a:latin typeface="Consolas"/>
              </a:rPr>
              <a:t>	</a:t>
            </a:r>
          </a:p>
          <a:p>
            <a:endParaRPr lang="en-US" sz="1400" dirty="0">
              <a:solidFill>
                <a:srgbClr val="0000FF"/>
              </a:solidFill>
              <a:latin typeface="Consolas"/>
            </a:endParaRPr>
          </a:p>
          <a:p>
            <a:r>
              <a:rPr lang="en-US" b="1" u="sng" dirty="0">
                <a:solidFill>
                  <a:schemeClr val="tx1"/>
                </a:solidFill>
              </a:rPr>
              <a:t>Function Role:</a:t>
            </a:r>
            <a:endParaRPr lang="ar-EG" sz="1400" dirty="0">
              <a:solidFill>
                <a:srgbClr val="0000FF"/>
              </a:solidFill>
              <a:latin typeface="Consolas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Calibri "/>
              </a:rPr>
              <a:t>Get the Semaphore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Calibri "/>
              </a:rPr>
              <a:t>Decrement its value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Calibri "/>
              </a:rPr>
              <a:t>If negative, </a:t>
            </a:r>
            <a:r>
              <a:rPr lang="en-US" b="1" dirty="0">
                <a:latin typeface="Calibri "/>
              </a:rPr>
              <a:t>block</a:t>
            </a:r>
            <a:r>
              <a:rPr lang="en-US" dirty="0">
                <a:latin typeface="Calibri "/>
              </a:rPr>
              <a:t> the calling environment, by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Calibri "/>
              </a:rPr>
              <a:t>adding it to </a:t>
            </a:r>
            <a:r>
              <a:rPr lang="en-US" b="1" dirty="0">
                <a:latin typeface="Calibri "/>
              </a:rPr>
              <a:t>semaphore queue</a:t>
            </a:r>
            <a:r>
              <a:rPr lang="en-US" dirty="0">
                <a:latin typeface="Calibri "/>
              </a:rPr>
              <a:t> [refer to helper functions in doc]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Calibri "/>
              </a:rPr>
              <a:t>changing its status to </a:t>
            </a:r>
            <a:r>
              <a:rPr lang="en-US" b="1" dirty="0">
                <a:latin typeface="Calibri "/>
              </a:rPr>
              <a:t>ENV_BLOCKED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Calibri "/>
              </a:rPr>
              <a:t>Call "</a:t>
            </a:r>
            <a:r>
              <a:rPr lang="en-US" b="1" dirty="0" err="1">
                <a:latin typeface="Calibri "/>
              </a:rPr>
              <a:t>fos_scheduler</a:t>
            </a:r>
            <a:r>
              <a:rPr lang="en-US" b="1" dirty="0">
                <a:latin typeface="Calibri "/>
              </a:rPr>
              <a:t>()</a:t>
            </a:r>
            <a:r>
              <a:rPr lang="en-US" dirty="0">
                <a:latin typeface="Calibri "/>
              </a:rPr>
              <a:t>" to continue running the remaining </a:t>
            </a:r>
            <a:r>
              <a:rPr lang="en-US" dirty="0" err="1">
                <a:latin typeface="Calibri "/>
              </a:rPr>
              <a:t>envs</a:t>
            </a:r>
            <a:endParaRPr lang="ar-EG" dirty="0">
              <a:latin typeface="Calibri "/>
              <a:sym typeface="Wingdings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CDF73-3705-2597-92F2-1E9B01D8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D12A16-E0EE-223E-E388-0C92DD104184}"/>
              </a:ext>
            </a:extLst>
          </p:cNvPr>
          <p:cNvSpPr/>
          <p:nvPr/>
        </p:nvSpPr>
        <p:spPr>
          <a:xfrm>
            <a:off x="1215851" y="5685080"/>
            <a:ext cx="9570636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 algn="ctr"/>
            <a:r>
              <a:rPr lang="en-US" sz="3200" dirty="0">
                <a:ea typeface="Times New Roman"/>
                <a:cs typeface="Arial"/>
              </a:rPr>
              <a:t>Refer to MS3 </a:t>
            </a:r>
            <a:r>
              <a:rPr lang="en-US" sz="3200" b="1" dirty="0"/>
              <a:t>APPENDIX </a:t>
            </a:r>
            <a:r>
              <a:rPr lang="en-US" sz="3200" dirty="0">
                <a:ea typeface="Times New Roman"/>
                <a:cs typeface="Arial"/>
              </a:rPr>
              <a:t>for </a:t>
            </a:r>
            <a:r>
              <a:rPr lang="en-US" sz="3200" b="1" dirty="0"/>
              <a:t>Scheduler Helper Functions</a:t>
            </a:r>
          </a:p>
        </p:txBody>
      </p:sp>
    </p:spTree>
    <p:extLst>
      <p:ext uri="{BB962C8B-B14F-4D97-AF65-F5344CB8AC3E}">
        <p14:creationId xmlns:p14="http://schemas.microsoft.com/office/powerpoint/2010/main" val="310503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9F463-1DB0-40E5-96FE-4FCDF9D1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MS3: Semaphores</a:t>
            </a:r>
            <a:br>
              <a:rPr lang="en-US" dirty="0"/>
            </a:br>
            <a:r>
              <a:rPr lang="en-US" dirty="0"/>
              <a:t>	</a:t>
            </a:r>
            <a:r>
              <a:rPr lang="en-US" sz="4800" dirty="0"/>
              <a:t> </a:t>
            </a:r>
            <a:r>
              <a:rPr lang="en-US" sz="3800" dirty="0"/>
              <a:t>Required Function 3: </a:t>
            </a:r>
            <a:r>
              <a:rPr lang="en-US" sz="3800" dirty="0" err="1"/>
              <a:t>signalSemaphore</a:t>
            </a:r>
            <a:r>
              <a:rPr lang="en-US" sz="3800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7E9C2-C031-5ABB-6172-93F9847DB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u="sng" dirty="0">
                <a:solidFill>
                  <a:schemeClr val="tx1"/>
                </a:solidFill>
              </a:rPr>
              <a:t>Function Declaration: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nsolas"/>
              </a:rPr>
              <a:t>void </a:t>
            </a:r>
            <a:r>
              <a:rPr lang="en-US" sz="2000" b="1" dirty="0" err="1">
                <a:latin typeface="Consolas"/>
              </a:rPr>
              <a:t>signalSemaphore</a:t>
            </a:r>
            <a:r>
              <a:rPr lang="en-US" sz="2000" b="1" dirty="0">
                <a:latin typeface="Consolas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int </a:t>
            </a:r>
            <a:r>
              <a:rPr lang="en-US" sz="2000" b="1" dirty="0" err="1">
                <a:latin typeface="Consolas"/>
              </a:rPr>
              <a:t>ownerEnvID</a:t>
            </a:r>
            <a:r>
              <a:rPr lang="en-US" sz="2000" b="1" dirty="0">
                <a:latin typeface="Consolas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char* </a:t>
            </a:r>
            <a:r>
              <a:rPr lang="en-US" sz="2000" b="1" dirty="0">
                <a:latin typeface="Consolas"/>
              </a:rPr>
              <a:t>name)</a:t>
            </a:r>
            <a:r>
              <a:rPr lang="en-US" b="1" dirty="0">
                <a:latin typeface="Consolas"/>
              </a:rPr>
              <a:t> </a:t>
            </a:r>
            <a:r>
              <a:rPr lang="en-US" sz="1600" b="1" dirty="0">
                <a:latin typeface="Consolas"/>
              </a:rPr>
              <a:t>	</a:t>
            </a:r>
          </a:p>
          <a:p>
            <a:endParaRPr lang="en-US" sz="1400" dirty="0">
              <a:solidFill>
                <a:srgbClr val="0000FF"/>
              </a:solidFill>
              <a:latin typeface="Consolas"/>
            </a:endParaRPr>
          </a:p>
          <a:p>
            <a:r>
              <a:rPr lang="en-US" b="1" u="sng" dirty="0">
                <a:solidFill>
                  <a:schemeClr val="tx1"/>
                </a:solidFill>
              </a:rPr>
              <a:t>Function Role:</a:t>
            </a:r>
            <a:endParaRPr lang="ar-EG" sz="1400" dirty="0">
              <a:solidFill>
                <a:srgbClr val="0000FF"/>
              </a:solidFill>
              <a:latin typeface="Consolas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Get the Semaphore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Increment its value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If less than or equal 0, </a:t>
            </a:r>
            <a:r>
              <a:rPr lang="en-US" b="1" dirty="0"/>
              <a:t>release</a:t>
            </a:r>
            <a:r>
              <a:rPr lang="en-US" dirty="0"/>
              <a:t> a blocked environment, by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removing it from </a:t>
            </a:r>
            <a:r>
              <a:rPr lang="en-US" b="1" dirty="0"/>
              <a:t>semaphore queue </a:t>
            </a:r>
            <a:r>
              <a:rPr lang="en-US" dirty="0"/>
              <a:t>[refer to helper functions in doc]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adding it to </a:t>
            </a:r>
            <a:r>
              <a:rPr lang="en-US" b="1" dirty="0"/>
              <a:t>ready queue </a:t>
            </a:r>
            <a:r>
              <a:rPr lang="en-US" dirty="0"/>
              <a:t>[refer to helper functions in doc]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changing its status to </a:t>
            </a:r>
            <a:r>
              <a:rPr lang="en-US" b="1" dirty="0"/>
              <a:t>ENV_READY</a:t>
            </a:r>
            <a:endParaRPr lang="ar-EG" b="1" dirty="0">
              <a:sym typeface="Wingdings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CDF73-3705-2597-92F2-1E9B01D8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1A9261-2478-D901-5E94-BF588FAFEB51}"/>
              </a:ext>
            </a:extLst>
          </p:cNvPr>
          <p:cNvSpPr/>
          <p:nvPr/>
        </p:nvSpPr>
        <p:spPr>
          <a:xfrm>
            <a:off x="1225900" y="5576706"/>
            <a:ext cx="9570636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 algn="ctr"/>
            <a:r>
              <a:rPr lang="en-US" sz="3200" dirty="0">
                <a:ea typeface="Times New Roman"/>
                <a:cs typeface="Arial"/>
              </a:rPr>
              <a:t>Refer to MS3 </a:t>
            </a:r>
            <a:r>
              <a:rPr lang="en-US" sz="3200" b="1" dirty="0"/>
              <a:t>APPENDIX </a:t>
            </a:r>
            <a:r>
              <a:rPr lang="en-US" sz="3200" dirty="0">
                <a:ea typeface="Times New Roman"/>
                <a:cs typeface="Arial"/>
              </a:rPr>
              <a:t>for </a:t>
            </a:r>
            <a:r>
              <a:rPr lang="en-US" sz="3200" b="1" dirty="0"/>
              <a:t>Scheduler Helper Functions</a:t>
            </a:r>
          </a:p>
        </p:txBody>
      </p:sp>
    </p:spTree>
    <p:extLst>
      <p:ext uri="{BB962C8B-B14F-4D97-AF65-F5344CB8AC3E}">
        <p14:creationId xmlns:p14="http://schemas.microsoft.com/office/powerpoint/2010/main" val="19368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CF437-FEAA-4E5E-E1CC-7B69321F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98070" y="184202"/>
            <a:ext cx="10058400" cy="912760"/>
          </a:xfrm>
        </p:spPr>
        <p:txBody>
          <a:bodyPr/>
          <a:lstStyle/>
          <a:p>
            <a:r>
              <a:rPr lang="en-US" dirty="0"/>
              <a:t>Startup MS3 Code Quick Guide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56416" y="1096962"/>
            <a:ext cx="10841037" cy="402431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Continue on the same template “FOS_PROJECT_2022_Template” from in MS1 and your code in MS2.</a:t>
            </a:r>
          </a:p>
          <a:p>
            <a:pPr>
              <a:buFontTx/>
              <a:buChar char="-"/>
            </a:pPr>
            <a:r>
              <a:rPr lang="en-US" dirty="0"/>
              <a:t>In the Release folder, you will find a folder named with “MS3 Changed Files”. Do the following: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Open this folder.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Select all what exist in “MS3 Changed Files” folder.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b="1" dirty="0"/>
              <a:t>Copy</a:t>
            </a:r>
            <a:r>
              <a:rPr lang="en-US" dirty="0"/>
              <a:t> them.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Go to “…your directory of </a:t>
            </a:r>
            <a:r>
              <a:rPr lang="en-US" dirty="0" err="1"/>
              <a:t>fos_cygwin</a:t>
            </a:r>
            <a:r>
              <a:rPr lang="en-US" dirty="0"/>
              <a:t>/FOS_CODES/FOS_PROJECT_2022_Template”.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b="1" dirty="0"/>
              <a:t>Paste</a:t>
            </a:r>
            <a:r>
              <a:rPr lang="en-US" dirty="0"/>
              <a:t> (</a:t>
            </a:r>
            <a:r>
              <a:rPr lang="en-US" b="1" dirty="0"/>
              <a:t>replace all</a:t>
            </a:r>
            <a:r>
              <a:rPr lang="en-US" dirty="0"/>
              <a:t>) in this destination what you copied in step 3.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In eclipse, right click “FOS_PROJECT_2022_Template”, select </a:t>
            </a:r>
            <a:r>
              <a:rPr lang="en-US" b="1" dirty="0"/>
              <a:t>clean</a:t>
            </a:r>
            <a:r>
              <a:rPr lang="en-US" dirty="0"/>
              <a:t>.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Run your code (No errors shall be obtained).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Start in implementing the required functions.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E84B2F-77B8-06DE-CD78-8DAFFA88A43C}"/>
              </a:ext>
            </a:extLst>
          </p:cNvPr>
          <p:cNvSpPr/>
          <p:nvPr/>
        </p:nvSpPr>
        <p:spPr>
          <a:xfrm>
            <a:off x="1056416" y="4553719"/>
            <a:ext cx="10619509" cy="173875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400" b="1" dirty="0">
                <a:solidFill>
                  <a:srgbClr val="FF0000"/>
                </a:solidFill>
              </a:rPr>
              <a:t>IMPORTANT NOTE</a:t>
            </a:r>
            <a:endParaRPr lang="en-US" sz="3400" b="1" dirty="0"/>
          </a:p>
          <a:p>
            <a:r>
              <a:rPr lang="en-US" sz="2800" dirty="0"/>
              <a:t>Before starting in the KHEAP functions, you MUST DO the following:</a:t>
            </a:r>
          </a:p>
          <a:p>
            <a:pPr marL="457200" indent="-457200">
              <a:buFontTx/>
              <a:buChar char="-"/>
            </a:pPr>
            <a:r>
              <a:rPr lang="en-US" sz="2600" dirty="0"/>
              <a:t>Go to '</a:t>
            </a:r>
            <a:r>
              <a:rPr lang="en-US" sz="2600" b="1" dirty="0" err="1">
                <a:solidFill>
                  <a:srgbClr val="00B0F0"/>
                </a:solidFill>
              </a:rPr>
              <a:t>inc</a:t>
            </a:r>
            <a:r>
              <a:rPr lang="en-US" sz="2600" b="1" dirty="0">
                <a:solidFill>
                  <a:srgbClr val="00B0F0"/>
                </a:solidFill>
              </a:rPr>
              <a:t>/</a:t>
            </a:r>
            <a:r>
              <a:rPr lang="en-US" sz="2600" b="1" dirty="0" err="1">
                <a:solidFill>
                  <a:srgbClr val="00B0F0"/>
                </a:solidFill>
              </a:rPr>
              <a:t>memlayout.h</a:t>
            </a:r>
            <a:r>
              <a:rPr lang="en-US" sz="2600" dirty="0"/>
              <a:t>' and set </a:t>
            </a:r>
            <a:r>
              <a:rPr lang="en-US" sz="2600" b="1" u="sng" dirty="0">
                <a:solidFill>
                  <a:srgbClr val="0070C0"/>
                </a:solidFill>
              </a:rPr>
              <a:t>USE_KHEAP</a:t>
            </a:r>
            <a:r>
              <a:rPr lang="en-US" sz="2600" dirty="0"/>
              <a:t> by </a:t>
            </a:r>
            <a:r>
              <a:rPr lang="en-US" sz="2600" b="1" dirty="0">
                <a:solidFill>
                  <a:srgbClr val="0070C0"/>
                </a:solidFill>
              </a:rPr>
              <a:t>1</a:t>
            </a:r>
          </a:p>
          <a:p>
            <a:pPr marL="457200" indent="-457200">
              <a:buFontTx/>
              <a:buChar char="-"/>
            </a:pPr>
            <a:r>
              <a:rPr lang="en-US" sz="2600" dirty="0">
                <a:solidFill>
                  <a:schemeClr val="tx1"/>
                </a:solidFill>
              </a:rPr>
              <a:t>Go to </a:t>
            </a:r>
            <a:r>
              <a:rPr lang="en-US" sz="2600" b="1" dirty="0">
                <a:solidFill>
                  <a:srgbClr val="00B0F0"/>
                </a:solidFill>
              </a:rPr>
              <a:t>'</a:t>
            </a:r>
            <a:r>
              <a:rPr lang="en-US" sz="2600" b="1" dirty="0" err="1">
                <a:solidFill>
                  <a:srgbClr val="00B0F0"/>
                </a:solidFill>
              </a:rPr>
              <a:t>inc</a:t>
            </a:r>
            <a:r>
              <a:rPr lang="en-US" sz="2600" b="1" dirty="0">
                <a:solidFill>
                  <a:srgbClr val="00B0F0"/>
                </a:solidFill>
              </a:rPr>
              <a:t>/</a:t>
            </a:r>
            <a:r>
              <a:rPr lang="en-US" sz="2600" b="1" dirty="0" err="1">
                <a:solidFill>
                  <a:srgbClr val="00B0F0"/>
                </a:solidFill>
              </a:rPr>
              <a:t>dynamic_allocator.h</a:t>
            </a:r>
            <a:r>
              <a:rPr lang="en-US" sz="2600" dirty="0">
                <a:solidFill>
                  <a:schemeClr val="tx1"/>
                </a:solidFill>
              </a:rPr>
              <a:t>' and set </a:t>
            </a:r>
            <a:r>
              <a:rPr lang="en-US" sz="2600" b="1" u="sng" dirty="0">
                <a:solidFill>
                  <a:srgbClr val="0070C0"/>
                </a:solidFill>
              </a:rPr>
              <a:t>STATIC_MEMBLOCK_ALLOC </a:t>
            </a:r>
            <a:r>
              <a:rPr lang="en-US" sz="2600" dirty="0">
                <a:solidFill>
                  <a:schemeClr val="tx1"/>
                </a:solidFill>
              </a:rPr>
              <a:t>by </a:t>
            </a:r>
            <a:r>
              <a:rPr lang="en-US" sz="2600" b="1" dirty="0">
                <a:solidFill>
                  <a:srgbClr val="0070C0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33FB-B00F-615C-CAB9-076F96C4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MS3: Semaphores </a:t>
            </a:r>
            <a:br>
              <a:rPr lang="fr-FR" dirty="0"/>
            </a:br>
            <a:r>
              <a:rPr lang="fr-FR" dirty="0"/>
              <a:t>				</a:t>
            </a:r>
            <a:r>
              <a:rPr lang="fr-FR" sz="3600" dirty="0" err="1"/>
              <a:t>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E3D7-19F9-D2BD-4D6B-8C71A20B2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 Test each function in MS3 </a:t>
            </a:r>
            <a:r>
              <a:rPr lang="en-US" sz="1600" dirty="0">
                <a:solidFill>
                  <a:srgbClr val="C00000"/>
                </a:solidFill>
              </a:rPr>
              <a:t>independently in a </a:t>
            </a:r>
            <a:r>
              <a:rPr lang="en-US" sz="1600" b="1" dirty="0">
                <a:solidFill>
                  <a:srgbClr val="C00000"/>
                </a:solidFill>
              </a:rPr>
              <a:t>FRESH SEPARATE RUN</a:t>
            </a:r>
            <a:endParaRPr lang="en-US" sz="1600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 The time limit of each individual test: </a:t>
            </a:r>
            <a:r>
              <a:rPr lang="en-US" sz="1600" b="1" dirty="0">
                <a:solidFill>
                  <a:srgbClr val="C00000"/>
                </a:solidFill>
              </a:rPr>
              <a:t>max of 30 sec / each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 All below tests are used to validate the </a:t>
            </a:r>
            <a:r>
              <a:rPr lang="en-US" sz="1600" b="1" dirty="0">
                <a:solidFill>
                  <a:srgbClr val="C00000"/>
                </a:solidFill>
              </a:rPr>
              <a:t>3 functions TOGETHER</a:t>
            </a:r>
            <a:endParaRPr lang="en-US" sz="1600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DBBFCDB-3625-0036-0532-61DE17623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150384"/>
              </p:ext>
            </p:extLst>
          </p:nvPr>
        </p:nvGraphicFramePr>
        <p:xfrm>
          <a:off x="1097279" y="2968710"/>
          <a:ext cx="105990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421">
                  <a:extLst>
                    <a:ext uri="{9D8B030D-6E8A-4147-A177-3AD203B41FA5}">
                      <a16:colId xmlns:a16="http://schemas.microsoft.com/office/drawing/2014/main" val="1430338991"/>
                    </a:ext>
                  </a:extLst>
                </a:gridCol>
                <a:gridCol w="5993498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3758081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554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840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tst_semaphore_1master.c (tsem1):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implementation of wait &amp; signal by using the Semaphores for handling the critical section and the dependency.</a:t>
                      </a:r>
                      <a:r>
                        <a:rPr lang="en-US" sz="1600" dirty="0"/>
                        <a:t> 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1: FOS&gt;</a:t>
                      </a:r>
                      <a:r>
                        <a:rPr lang="en-US" sz="1600" u="none" dirty="0"/>
                        <a:t> run tsem1 100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80396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tst_semaphore_2master.c (tsem2):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implementation of wait &amp; signal by using the Semaphores for allowing certain number of processes to enter the critical section at the same time.</a:t>
                      </a:r>
                      <a:r>
                        <a:rPr lang="en-US" sz="1600" dirty="0"/>
                        <a:t> 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1: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 tsem2 100</a:t>
                      </a:r>
                      <a:b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Enter total number of customers: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b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Enter shop capacity: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en-US" sz="1600" dirty="0"/>
                        <a:t> </a:t>
                      </a:r>
                      <a:endParaRPr lang="en-US" sz="16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974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9002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893" y="1781906"/>
            <a:ext cx="8803179" cy="472566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MS3 Quick Guide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MS3 Objective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0-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Load and run multiple user programs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sz="1800" b="1" i="1" dirty="0">
                <a:solidFill>
                  <a:schemeClr val="bg1">
                    <a:lumMod val="65000"/>
                  </a:schemeClr>
                </a:solidFill>
              </a:rPr>
              <a:t>ALREADY DONE &amp; Explained ONLY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fr-FR" dirty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1- Page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fault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Handler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2- User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heap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3-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Shared Variables 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4-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Semaphores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 err="1">
                <a:solidFill>
                  <a:srgbClr val="FF0000"/>
                </a:solidFill>
              </a:rPr>
              <a:t>Testing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Whole</a:t>
            </a:r>
            <a:r>
              <a:rPr lang="fr-FR" dirty="0">
                <a:solidFill>
                  <a:srgbClr val="FF0000"/>
                </a:solidFill>
              </a:rPr>
              <a:t> Project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FOS BONUS</a:t>
            </a:r>
            <a:endParaRPr lang="en-US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B76B6-54AF-17F9-D86C-CACEE469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71</a:t>
            </a:fld>
            <a:endParaRPr lang="en-US"/>
          </a:p>
        </p:txBody>
      </p:sp>
      <p:pic>
        <p:nvPicPr>
          <p:cNvPr id="4" name="Picture 3" descr="A picture containing device&#10;&#10;Description automatically generated">
            <a:extLst>
              <a:ext uri="{FF2B5EF4-FFF2-40B4-BE49-F238E27FC236}">
                <a16:creationId xmlns:a16="http://schemas.microsoft.com/office/drawing/2014/main" id="{919C2A46-0600-EC04-B06A-6D0635B0C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64" y="0"/>
            <a:ext cx="1102936" cy="110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237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72</a:t>
            </a:fld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E6A6BCE7-8BFE-5229-1D32-88F096859D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542" y="22525"/>
            <a:ext cx="12169458" cy="702064"/>
          </a:xfrm>
        </p:spPr>
        <p:txBody>
          <a:bodyPr>
            <a:normAutofit fontScale="90000"/>
          </a:bodyPr>
          <a:lstStyle/>
          <a:p>
            <a:r>
              <a:rPr lang="en-US" dirty="0"/>
              <a:t>MS3 Individual Tests: </a:t>
            </a:r>
            <a:r>
              <a:rPr lang="en-US" b="1" dirty="0"/>
              <a:t>Dependency Graph</a:t>
            </a:r>
            <a:endParaRPr lang="en-AE" b="1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8DD1E8-19DC-72FB-0038-9C8AF7FFE40F}"/>
              </a:ext>
            </a:extLst>
          </p:cNvPr>
          <p:cNvSpPr/>
          <p:nvPr/>
        </p:nvSpPr>
        <p:spPr>
          <a:xfrm>
            <a:off x="4628560" y="707005"/>
            <a:ext cx="2564091" cy="3010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Dynamic Allocator</a:t>
            </a:r>
            <a:endParaRPr lang="en-AE" b="1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DE81E06-BAFB-3F07-1E1D-440E0CEC517A}"/>
              </a:ext>
            </a:extLst>
          </p:cNvPr>
          <p:cNvSpPr/>
          <p:nvPr/>
        </p:nvSpPr>
        <p:spPr>
          <a:xfrm>
            <a:off x="5684361" y="1009276"/>
            <a:ext cx="388607" cy="301044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76127F5-AEA0-DAC9-F3A9-3E8FB1725818}"/>
              </a:ext>
            </a:extLst>
          </p:cNvPr>
          <p:cNvSpPr/>
          <p:nvPr/>
        </p:nvSpPr>
        <p:spPr>
          <a:xfrm>
            <a:off x="4628560" y="1300891"/>
            <a:ext cx="2564091" cy="3010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Kernel Heap</a:t>
            </a:r>
            <a:endParaRPr lang="en-AE" b="1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73994B53-F460-E16C-3428-2EC5BF0B1460}"/>
              </a:ext>
            </a:extLst>
          </p:cNvPr>
          <p:cNvSpPr/>
          <p:nvPr/>
        </p:nvSpPr>
        <p:spPr>
          <a:xfrm>
            <a:off x="5703214" y="1612586"/>
            <a:ext cx="388607" cy="30104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91DEBB5D-4C08-4341-C52B-B18ECDE80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326" y="1921023"/>
            <a:ext cx="1864995" cy="457834"/>
          </a:xfrm>
          <a:prstGeom prst="ellipse">
            <a:avLst/>
          </a:prstGeom>
          <a:solidFill>
            <a:sysClr val="windowText" lastClr="000000">
              <a:lumMod val="100000"/>
              <a:lumOff val="0"/>
            </a:sysClr>
          </a:solidFill>
          <a:ln w="38100">
            <a:solidFill>
              <a:sysClr val="window" lastClr="FFFFFF">
                <a:lumMod val="95000"/>
                <a:lumOff val="0"/>
              </a:sysClr>
            </a:solidFill>
            <a:round/>
            <a:headEnd/>
            <a:tailEnd/>
          </a:ln>
          <a:effectLst>
            <a:outerShdw dist="28398" dir="3806097" algn="ctr" rotWithShape="0">
              <a:sysClr val="window" lastClr="FFFFFF">
                <a:lumMod val="50000"/>
                <a:lumOff val="0"/>
                <a:alpha val="50000"/>
              </a:sys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PLACEMENT (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tpp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E5A08F6-8B64-30B8-E02F-B9734162A767}"/>
              </a:ext>
            </a:extLst>
          </p:cNvPr>
          <p:cNvGrpSpPr/>
          <p:nvPr/>
        </p:nvGrpSpPr>
        <p:grpSpPr>
          <a:xfrm>
            <a:off x="4272111" y="2369430"/>
            <a:ext cx="2707005" cy="1325880"/>
            <a:chOff x="4272111" y="2369430"/>
            <a:chExt cx="2707005" cy="1325880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8DF3DF90-99A6-AABA-C4FE-922A66A7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691" y="2551040"/>
              <a:ext cx="1065530" cy="503555"/>
            </a:xfrm>
            <a:prstGeom prst="ellipse">
              <a:avLst/>
            </a:prstGeom>
            <a:gradFill rotWithShape="0">
              <a:gsLst>
                <a:gs pos="0">
                  <a:srgbClr val="A5A5A5">
                    <a:lumMod val="60000"/>
                    <a:lumOff val="40000"/>
                  </a:srgbClr>
                </a:gs>
                <a:gs pos="50000">
                  <a:srgbClr val="A5A5A5">
                    <a:lumMod val="20000"/>
                    <a:lumOff val="80000"/>
                  </a:srgbClr>
                </a:gs>
                <a:gs pos="100000">
                  <a:srgbClr val="A5A5A5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A5A5A5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A5A5A5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Page Repl.1 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(ALLOC)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A489186C-A74E-50DF-A685-F0D0758EC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4846" y="3191755"/>
              <a:ext cx="1144270" cy="503555"/>
            </a:xfrm>
            <a:prstGeom prst="ellipse">
              <a:avLst/>
            </a:prstGeom>
            <a:gradFill rotWithShape="0">
              <a:gsLst>
                <a:gs pos="0">
                  <a:srgbClr val="A5A5A5">
                    <a:lumMod val="60000"/>
                    <a:lumOff val="40000"/>
                  </a:srgbClr>
                </a:gs>
                <a:gs pos="50000">
                  <a:srgbClr val="A5A5A5">
                    <a:lumMod val="20000"/>
                    <a:lumOff val="80000"/>
                  </a:srgbClr>
                </a:gs>
                <a:gs pos="100000">
                  <a:srgbClr val="A5A5A5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A5A5A5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A5A5A5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Page Repl. 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(clock)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865239B6-1981-E566-94B4-E9B64FC72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111" y="2551040"/>
              <a:ext cx="1128395" cy="503555"/>
            </a:xfrm>
            <a:prstGeom prst="ellipse">
              <a:avLst/>
            </a:prstGeom>
            <a:gradFill rotWithShape="0">
              <a:gsLst>
                <a:gs pos="0">
                  <a:srgbClr val="A5A5A5">
                    <a:lumMod val="60000"/>
                    <a:lumOff val="40000"/>
                  </a:srgbClr>
                </a:gs>
                <a:gs pos="50000">
                  <a:srgbClr val="A5A5A5">
                    <a:lumMod val="20000"/>
                    <a:lumOff val="80000"/>
                  </a:srgbClr>
                </a:gs>
                <a:gs pos="100000">
                  <a:srgbClr val="A5A5A5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A5A5A5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A5A5A5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Page Repl.2 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(STACK)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58" name="AutoShape 12">
              <a:extLst>
                <a:ext uri="{FF2B5EF4-FFF2-40B4-BE49-F238E27FC236}">
                  <a16:creationId xmlns:a16="http://schemas.microsoft.com/office/drawing/2014/main" id="{B804600C-003B-0A3F-F7A7-890C2BCD92E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909141" y="2369430"/>
              <a:ext cx="106680" cy="181610"/>
            </a:xfrm>
            <a:prstGeom prst="straightConnector1">
              <a:avLst/>
            </a:prstGeom>
            <a:noFill/>
            <a:ln w="28575">
              <a:solidFill>
                <a:srgbClr val="A5A5A5">
                  <a:lumMod val="100000"/>
                  <a:lumOff val="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  <p:cxnSp>
          <p:nvCxnSpPr>
            <p:cNvPr id="159" name="AutoShape 13">
              <a:extLst>
                <a:ext uri="{FF2B5EF4-FFF2-40B4-BE49-F238E27FC236}">
                  <a16:creationId xmlns:a16="http://schemas.microsoft.com/office/drawing/2014/main" id="{E85C0283-7933-744F-74CE-B6E5296CDDA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93011" y="2981570"/>
              <a:ext cx="13335" cy="210185"/>
            </a:xfrm>
            <a:prstGeom prst="straightConnector1">
              <a:avLst/>
            </a:prstGeom>
            <a:noFill/>
            <a:ln w="28575">
              <a:solidFill>
                <a:srgbClr val="A5A5A5">
                  <a:lumMod val="100000"/>
                  <a:lumOff val="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  <p:cxnSp>
          <p:nvCxnSpPr>
            <p:cNvPr id="160" name="AutoShape 15">
              <a:extLst>
                <a:ext uri="{FF2B5EF4-FFF2-40B4-BE49-F238E27FC236}">
                  <a16:creationId xmlns:a16="http://schemas.microsoft.com/office/drawing/2014/main" id="{07F20BD2-7145-F828-380A-C636583F5DB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836626" y="2369430"/>
              <a:ext cx="1071880" cy="181610"/>
            </a:xfrm>
            <a:prstGeom prst="straightConnector1">
              <a:avLst/>
            </a:prstGeom>
            <a:noFill/>
            <a:ln w="28575">
              <a:solidFill>
                <a:srgbClr val="A5A5A5">
                  <a:lumMod val="100000"/>
                  <a:lumOff val="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EBC4B518-DF5E-6E54-1AD5-6E1CDF66F908}"/>
              </a:ext>
            </a:extLst>
          </p:cNvPr>
          <p:cNvGrpSpPr/>
          <p:nvPr/>
        </p:nvGrpSpPr>
        <p:grpSpPr>
          <a:xfrm>
            <a:off x="6841956" y="2149085"/>
            <a:ext cx="3589020" cy="678815"/>
            <a:chOff x="6841956" y="2149085"/>
            <a:chExt cx="3589020" cy="678815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69A6CB3F-FCB2-0E68-D8C4-03DC688F5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3186" y="2324345"/>
              <a:ext cx="1367790" cy="503555"/>
            </a:xfrm>
            <a:prstGeom prst="ellipse">
              <a:avLst/>
            </a:prstGeom>
            <a:solidFill>
              <a:srgbClr val="E7E6E6">
                <a:lumMod val="90000"/>
                <a:lumOff val="0"/>
              </a:srgbClr>
            </a:solidFill>
            <a:ln w="12700">
              <a:solidFill>
                <a:srgbClr val="4472C4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4472C4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Invalid Access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(outside stack)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 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63" name="AutoShape 18">
              <a:extLst>
                <a:ext uri="{FF2B5EF4-FFF2-40B4-BE49-F238E27FC236}">
                  <a16:creationId xmlns:a16="http://schemas.microsoft.com/office/drawing/2014/main" id="{D845142C-CFBA-77D0-7F95-453C91BAD63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41956" y="2149085"/>
              <a:ext cx="2220595" cy="426720"/>
            </a:xfrm>
            <a:prstGeom prst="straightConnector1">
              <a:avLst/>
            </a:prstGeom>
            <a:noFill/>
            <a:ln w="28575">
              <a:solidFill>
                <a:srgbClr val="E7E6E6">
                  <a:lumMod val="90000"/>
                  <a:lumOff val="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4F1E33BF-C20D-17D9-3A59-2CF0A24C777F}"/>
              </a:ext>
            </a:extLst>
          </p:cNvPr>
          <p:cNvGrpSpPr/>
          <p:nvPr/>
        </p:nvGrpSpPr>
        <p:grpSpPr>
          <a:xfrm>
            <a:off x="3153241" y="4381745"/>
            <a:ext cx="1377950" cy="1289685"/>
            <a:chOff x="3153241" y="4381745"/>
            <a:chExt cx="1377950" cy="1289685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83D76BBE-28CD-549E-D540-1A192F0F5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241" y="4517635"/>
              <a:ext cx="1375410" cy="503555"/>
            </a:xfrm>
            <a:prstGeom prst="ellipse">
              <a:avLst/>
            </a:prstGeom>
            <a:gradFill rotWithShape="0">
              <a:gsLst>
                <a:gs pos="0">
                  <a:srgbClr val="70AD47">
                    <a:lumMod val="60000"/>
                    <a:lumOff val="40000"/>
                  </a:srgbClr>
                </a:gs>
                <a:gs pos="50000">
                  <a:srgbClr val="70AD47">
                    <a:lumMod val="20000"/>
                    <a:lumOff val="80000"/>
                  </a:srgbClr>
                </a:gs>
                <a:gs pos="100000">
                  <a:srgbClr val="70AD47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70AD47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70AD47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Free1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(freed space&amp;WS)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65" name="AutoShape 20">
              <a:extLst>
                <a:ext uri="{FF2B5EF4-FFF2-40B4-BE49-F238E27FC236}">
                  <a16:creationId xmlns:a16="http://schemas.microsoft.com/office/drawing/2014/main" id="{13FF5E62-243F-E3C1-F0D7-7D0A8B8D64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35866" y="4381745"/>
              <a:ext cx="5080" cy="135890"/>
            </a:xfrm>
            <a:prstGeom prst="straightConnector1">
              <a:avLst/>
            </a:prstGeom>
            <a:noFill/>
            <a:ln w="28575">
              <a:solidFill>
                <a:srgbClr val="70AD47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6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6" name="AutoShape 21">
              <a:extLst>
                <a:ext uri="{FF2B5EF4-FFF2-40B4-BE49-F238E27FC236}">
                  <a16:creationId xmlns:a16="http://schemas.microsoft.com/office/drawing/2014/main" id="{781F4617-4E31-B41D-6659-DC48CFE06EB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40946" y="5021825"/>
              <a:ext cx="2540" cy="145415"/>
            </a:xfrm>
            <a:prstGeom prst="straightConnector1">
              <a:avLst/>
            </a:prstGeom>
            <a:noFill/>
            <a:ln w="28575">
              <a:solidFill>
                <a:srgbClr val="70AD47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6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B884EF90-C905-C497-8440-D7A973874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781" y="5167875"/>
              <a:ext cx="1375410" cy="503555"/>
            </a:xfrm>
            <a:prstGeom prst="ellipse">
              <a:avLst/>
            </a:prstGeom>
            <a:gradFill rotWithShape="0">
              <a:gsLst>
                <a:gs pos="0">
                  <a:srgbClr val="70AD47">
                    <a:lumMod val="60000"/>
                    <a:lumOff val="40000"/>
                  </a:srgbClr>
                </a:gs>
                <a:gs pos="50000">
                  <a:srgbClr val="70AD47">
                    <a:lumMod val="20000"/>
                    <a:lumOff val="80000"/>
                  </a:srgbClr>
                </a:gs>
                <a:gs pos="100000">
                  <a:srgbClr val="70AD47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70AD47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70AD47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Free2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(mem access)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3A303E52-B03A-C76A-63BC-2458D89AD9F0}"/>
              </a:ext>
            </a:extLst>
          </p:cNvPr>
          <p:cNvGrpSpPr/>
          <p:nvPr/>
        </p:nvGrpSpPr>
        <p:grpSpPr>
          <a:xfrm>
            <a:off x="6448891" y="2304660"/>
            <a:ext cx="2743835" cy="2029460"/>
            <a:chOff x="6448891" y="2304660"/>
            <a:chExt cx="2743835" cy="2029460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5A27EE95-BCD7-6B3A-F1A1-23B04E311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7896" y="3183500"/>
              <a:ext cx="986155" cy="502285"/>
            </a:xfrm>
            <a:prstGeom prst="ellipse">
              <a:avLst/>
            </a:prstGeom>
            <a:gradFill rotWithShape="0">
              <a:gsLst>
                <a:gs pos="0">
                  <a:srgbClr val="FFC000">
                    <a:lumMod val="60000"/>
                    <a:lumOff val="40000"/>
                  </a:srgbClr>
                </a:gs>
                <a:gs pos="50000">
                  <a:srgbClr val="FFC000">
                    <a:lumMod val="20000"/>
                    <a:lumOff val="80000"/>
                  </a:srgbClr>
                </a:gs>
                <a:gs pos="100000">
                  <a:srgbClr val="FFC000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FFC000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FFC000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Share1 (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create</a:t>
              </a: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)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FE9DFE09-74DF-15C6-9E35-C2B68E0B1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8891" y="3831835"/>
              <a:ext cx="1315720" cy="502285"/>
            </a:xfrm>
            <a:prstGeom prst="ellipse">
              <a:avLst/>
            </a:prstGeom>
            <a:gradFill rotWithShape="0">
              <a:gsLst>
                <a:gs pos="0">
                  <a:srgbClr val="FFC000">
                    <a:lumMod val="60000"/>
                    <a:lumOff val="40000"/>
                  </a:srgbClr>
                </a:gs>
                <a:gs pos="50000">
                  <a:srgbClr val="FFC000">
                    <a:lumMod val="20000"/>
                    <a:lumOff val="80000"/>
                  </a:srgbClr>
                </a:gs>
                <a:gs pos="100000">
                  <a:srgbClr val="FFC000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FFC000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FFC000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Share2 (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Get</a:t>
              </a: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)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506FA3C-BB74-D6EB-AAC4-176A0E375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9221" y="3831835"/>
              <a:ext cx="1373505" cy="502285"/>
            </a:xfrm>
            <a:prstGeom prst="ellipse">
              <a:avLst/>
            </a:prstGeom>
            <a:gradFill rotWithShape="0">
              <a:gsLst>
                <a:gs pos="0">
                  <a:srgbClr val="FFC000">
                    <a:lumMod val="60000"/>
                    <a:lumOff val="40000"/>
                  </a:srgbClr>
                </a:gs>
                <a:gs pos="50000">
                  <a:srgbClr val="FFC000">
                    <a:lumMod val="20000"/>
                    <a:lumOff val="80000"/>
                  </a:srgbClr>
                </a:gs>
                <a:gs pos="100000">
                  <a:srgbClr val="FFC000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FFC000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FFC000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Share3 (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create: special cases</a:t>
              </a: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)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76" name="AutoShape 44">
              <a:extLst>
                <a:ext uri="{FF2B5EF4-FFF2-40B4-BE49-F238E27FC236}">
                  <a16:creationId xmlns:a16="http://schemas.microsoft.com/office/drawing/2014/main" id="{2E3AD1AC-B8B3-4509-89EE-747714F030A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106751" y="3686420"/>
              <a:ext cx="763905" cy="145415"/>
            </a:xfrm>
            <a:prstGeom prst="straightConnector1">
              <a:avLst/>
            </a:prstGeom>
            <a:noFill/>
            <a:ln w="31750">
              <a:solidFill>
                <a:srgbClr val="FFC000">
                  <a:lumMod val="100000"/>
                  <a:lumOff val="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  <p:cxnSp>
          <p:nvCxnSpPr>
            <p:cNvPr id="177" name="AutoShape 45">
              <a:extLst>
                <a:ext uri="{FF2B5EF4-FFF2-40B4-BE49-F238E27FC236}">
                  <a16:creationId xmlns:a16="http://schemas.microsoft.com/office/drawing/2014/main" id="{086C837F-BF46-BA46-0E37-4843F1CBC03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870656" y="3686420"/>
              <a:ext cx="635000" cy="145415"/>
            </a:xfrm>
            <a:prstGeom prst="straightConnector1">
              <a:avLst/>
            </a:prstGeom>
            <a:noFill/>
            <a:ln w="31750">
              <a:solidFill>
                <a:srgbClr val="FFC000">
                  <a:lumMod val="100000"/>
                  <a:lumOff val="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  <p:cxnSp>
          <p:nvCxnSpPr>
            <p:cNvPr id="179" name="AutoShape 47">
              <a:extLst>
                <a:ext uri="{FF2B5EF4-FFF2-40B4-BE49-F238E27FC236}">
                  <a16:creationId xmlns:a16="http://schemas.microsoft.com/office/drawing/2014/main" id="{DA28D8E2-9B05-3142-6DA7-DB5B5576284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68271" y="2304660"/>
              <a:ext cx="1301750" cy="878205"/>
            </a:xfrm>
            <a:prstGeom prst="straightConnector1">
              <a:avLst/>
            </a:prstGeom>
            <a:noFill/>
            <a:ln w="31750">
              <a:solidFill>
                <a:srgbClr val="FFC000">
                  <a:lumMod val="100000"/>
                  <a:lumOff val="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CC47B48B-A7C9-EF81-5F21-84A8D6501229}"/>
              </a:ext>
            </a:extLst>
          </p:cNvPr>
          <p:cNvGrpSpPr/>
          <p:nvPr/>
        </p:nvGrpSpPr>
        <p:grpSpPr>
          <a:xfrm>
            <a:off x="6841956" y="2149085"/>
            <a:ext cx="3602355" cy="2193925"/>
            <a:chOff x="6841956" y="2149085"/>
            <a:chExt cx="3602355" cy="2193925"/>
          </a:xfrm>
        </p:grpSpPr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D805E881-A9A5-56A8-674B-6158BE3DD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5751" y="3184135"/>
              <a:ext cx="1178560" cy="520700"/>
            </a:xfrm>
            <a:prstGeom prst="ellipse">
              <a:avLst/>
            </a:prstGeom>
            <a:gradFill rotWithShape="0">
              <a:gsLst>
                <a:gs pos="0">
                  <a:srgbClr val="4472C4">
                    <a:lumMod val="60000"/>
                    <a:lumOff val="40000"/>
                  </a:srgbClr>
                </a:gs>
                <a:gs pos="50000">
                  <a:srgbClr val="4472C4">
                    <a:lumMod val="20000"/>
                    <a:lumOff val="80000"/>
                  </a:srgbClr>
                </a:gs>
                <a:gs pos="100000">
                  <a:srgbClr val="4472C4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4472C4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4472C4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Sem1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wait&amp;signal</a:t>
              </a: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)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ABDE419-1F55-C4A3-92ED-13440AACF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5751" y="3831835"/>
              <a:ext cx="1178560" cy="511175"/>
            </a:xfrm>
            <a:prstGeom prst="ellipse">
              <a:avLst/>
            </a:prstGeom>
            <a:gradFill rotWithShape="0">
              <a:gsLst>
                <a:gs pos="0">
                  <a:srgbClr val="4472C4">
                    <a:lumMod val="60000"/>
                    <a:lumOff val="40000"/>
                  </a:srgbClr>
                </a:gs>
                <a:gs pos="50000">
                  <a:srgbClr val="4472C4">
                    <a:lumMod val="20000"/>
                    <a:lumOff val="80000"/>
                  </a:srgbClr>
                </a:gs>
                <a:gs pos="100000">
                  <a:srgbClr val="4472C4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4472C4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4472C4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Sem2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wait&amp;signal</a:t>
              </a: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)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81" name="AutoShape 49">
              <a:extLst>
                <a:ext uri="{FF2B5EF4-FFF2-40B4-BE49-F238E27FC236}">
                  <a16:creationId xmlns:a16="http://schemas.microsoft.com/office/drawing/2014/main" id="{7775C82D-9809-F903-9F4C-FF17E58A94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41956" y="2149085"/>
              <a:ext cx="3012440" cy="1034415"/>
            </a:xfrm>
            <a:prstGeom prst="straightConnector1">
              <a:avLst/>
            </a:prstGeom>
            <a:noFill/>
            <a:ln w="31750">
              <a:solidFill>
                <a:srgbClr val="4472C4">
                  <a:lumMod val="100000"/>
                  <a:lumOff val="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  <p:cxnSp>
          <p:nvCxnSpPr>
            <p:cNvPr id="182" name="AutoShape 50">
              <a:extLst>
                <a:ext uri="{FF2B5EF4-FFF2-40B4-BE49-F238E27FC236}">
                  <a16:creationId xmlns:a16="http://schemas.microsoft.com/office/drawing/2014/main" id="{80F4ED8B-6061-6C3F-482E-CA694F13A11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855031" y="3705470"/>
              <a:ext cx="0" cy="126365"/>
            </a:xfrm>
            <a:prstGeom prst="straightConnector1">
              <a:avLst/>
            </a:prstGeom>
            <a:noFill/>
            <a:ln w="31750">
              <a:solidFill>
                <a:srgbClr val="4472C4">
                  <a:lumMod val="100000"/>
                  <a:lumOff val="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CE1966B-F26C-08BE-331B-6399932B1B35}"/>
              </a:ext>
            </a:extLst>
          </p:cNvPr>
          <p:cNvGrpSpPr/>
          <p:nvPr/>
        </p:nvGrpSpPr>
        <p:grpSpPr>
          <a:xfrm>
            <a:off x="1645116" y="2149085"/>
            <a:ext cx="3331210" cy="2232025"/>
            <a:chOff x="1645116" y="2149085"/>
            <a:chExt cx="3331210" cy="2232025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7AA01E23-AD2D-A77D-44F3-DEF8C1EC3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656" y="3227315"/>
              <a:ext cx="1259840" cy="503555"/>
            </a:xfrm>
            <a:prstGeom prst="ellipse">
              <a:avLst/>
            </a:prstGeom>
            <a:gradFill rotWithShape="0">
              <a:gsLst>
                <a:gs pos="0">
                  <a:srgbClr val="5B9BD5">
                    <a:lumMod val="60000"/>
                    <a:lumOff val="40000"/>
                  </a:srgbClr>
                </a:gs>
                <a:gs pos="50000">
                  <a:srgbClr val="5B9BD5">
                    <a:lumMod val="20000"/>
                    <a:lumOff val="80000"/>
                  </a:srgbClr>
                </a:gs>
                <a:gs pos="100000">
                  <a:srgbClr val="5B9BD5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5B9BD5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5B9BD5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Malloc1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(addr &amp; alloc)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470FA8C-AF83-CCEC-D13F-3CE7AE39E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656" y="3877555"/>
              <a:ext cx="1259840" cy="503555"/>
            </a:xfrm>
            <a:prstGeom prst="ellipse">
              <a:avLst/>
            </a:prstGeom>
            <a:gradFill rotWithShape="0">
              <a:gsLst>
                <a:gs pos="0">
                  <a:srgbClr val="5B9BD5">
                    <a:lumMod val="60000"/>
                    <a:lumOff val="40000"/>
                  </a:srgbClr>
                </a:gs>
                <a:gs pos="50000">
                  <a:srgbClr val="5B9BD5">
                    <a:lumMod val="20000"/>
                    <a:lumOff val="80000"/>
                  </a:srgbClr>
                </a:gs>
                <a:gs pos="100000">
                  <a:srgbClr val="5B9BD5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5B9BD5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5B9BD5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Malloc2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(mem access)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53" name="AutoShape 6">
              <a:extLst>
                <a:ext uri="{FF2B5EF4-FFF2-40B4-BE49-F238E27FC236}">
                  <a16:creationId xmlns:a16="http://schemas.microsoft.com/office/drawing/2014/main" id="{E1AFCBA7-D808-6B34-1828-FC544B0D6D5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77576" y="3731505"/>
              <a:ext cx="0" cy="145415"/>
            </a:xfrm>
            <a:prstGeom prst="straightConnector1">
              <a:avLst/>
            </a:prstGeom>
            <a:noFill/>
            <a:ln w="28575">
              <a:solidFill>
                <a:srgbClr val="4472C4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1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1" name="AutoShape 16">
              <a:extLst>
                <a:ext uri="{FF2B5EF4-FFF2-40B4-BE49-F238E27FC236}">
                  <a16:creationId xmlns:a16="http://schemas.microsoft.com/office/drawing/2014/main" id="{70A80007-6F7D-FAD9-0E01-0ACDF1FA16A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275036" y="2149085"/>
              <a:ext cx="2701290" cy="434975"/>
            </a:xfrm>
            <a:prstGeom prst="straightConnector1">
              <a:avLst/>
            </a:prstGeom>
            <a:noFill/>
            <a:ln w="28575">
              <a:solidFill>
                <a:srgbClr val="4472C4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1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9EF88DE6-0AA7-90A2-4E3B-9DA1F44E6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5946" y="3877555"/>
              <a:ext cx="1259840" cy="503555"/>
            </a:xfrm>
            <a:prstGeom prst="ellipse">
              <a:avLst/>
            </a:prstGeom>
            <a:gradFill rotWithShape="0">
              <a:gsLst>
                <a:gs pos="0">
                  <a:srgbClr val="5B9BD5">
                    <a:lumMod val="60000"/>
                    <a:lumOff val="40000"/>
                  </a:srgbClr>
                </a:gs>
                <a:gs pos="50000">
                  <a:srgbClr val="5B9BD5">
                    <a:lumMod val="20000"/>
                    <a:lumOff val="80000"/>
                  </a:srgbClr>
                </a:gs>
                <a:gs pos="100000">
                  <a:srgbClr val="5B9BD5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5B9BD5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5B9BD5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Malloc3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(WS &amp; pages)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68" name="AutoShape 23">
              <a:extLst>
                <a:ext uri="{FF2B5EF4-FFF2-40B4-BE49-F238E27FC236}">
                  <a16:creationId xmlns:a16="http://schemas.microsoft.com/office/drawing/2014/main" id="{BDA3278C-9567-953B-C3B9-76E9E5962D1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07496" y="4129650"/>
              <a:ext cx="298450" cy="0"/>
            </a:xfrm>
            <a:prstGeom prst="straightConnector1">
              <a:avLst/>
            </a:prstGeom>
            <a:noFill/>
            <a:ln w="28575">
              <a:solidFill>
                <a:srgbClr val="4472C4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1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D43F6F87-429A-72EC-B1FF-75861BFFB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116" y="2584695"/>
              <a:ext cx="1259840" cy="502920"/>
            </a:xfrm>
            <a:prstGeom prst="ellipse">
              <a:avLst/>
            </a:prstGeom>
            <a:gradFill rotWithShape="0">
              <a:gsLst>
                <a:gs pos="0">
                  <a:srgbClr val="5B9BD5">
                    <a:lumMod val="60000"/>
                    <a:lumOff val="40000"/>
                  </a:srgbClr>
                </a:gs>
                <a:gs pos="50000">
                  <a:srgbClr val="5B9BD5">
                    <a:lumMod val="20000"/>
                    <a:lumOff val="80000"/>
                  </a:srgbClr>
                </a:gs>
                <a:gs pos="100000">
                  <a:srgbClr val="5B9BD5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5B9BD5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5B9BD5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Malloc0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(initialize)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86" name="AutoShape 6">
              <a:extLst>
                <a:ext uri="{FF2B5EF4-FFF2-40B4-BE49-F238E27FC236}">
                  <a16:creationId xmlns:a16="http://schemas.microsoft.com/office/drawing/2014/main" id="{CB6773BD-418C-B981-44D5-C532DA57C6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75036" y="3043165"/>
              <a:ext cx="1905" cy="184150"/>
            </a:xfrm>
            <a:prstGeom prst="straightConnector1">
              <a:avLst/>
            </a:prstGeom>
            <a:noFill/>
            <a:ln w="28575">
              <a:solidFill>
                <a:srgbClr val="4472C4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1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9B0FC086-4F78-9B34-A5F8-CC91FF9AFA3E}"/>
              </a:ext>
            </a:extLst>
          </p:cNvPr>
          <p:cNvGrpSpPr/>
          <p:nvPr/>
        </p:nvGrpSpPr>
        <p:grpSpPr>
          <a:xfrm>
            <a:off x="4528651" y="3695945"/>
            <a:ext cx="2131060" cy="1325245"/>
            <a:chOff x="4528651" y="3695945"/>
            <a:chExt cx="2131060" cy="1325245"/>
          </a:xfrm>
        </p:grpSpPr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89A5897-CC7E-0570-DF80-6415B7BAD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301" y="4518270"/>
              <a:ext cx="1375410" cy="502920"/>
            </a:xfrm>
            <a:prstGeom prst="ellipse">
              <a:avLst/>
            </a:prstGeom>
            <a:gradFill rotWithShape="0">
              <a:gsLst>
                <a:gs pos="0">
                  <a:srgbClr val="70AD47">
                    <a:lumMod val="60000"/>
                    <a:lumOff val="40000"/>
                  </a:srgbClr>
                </a:gs>
                <a:gs pos="50000">
                  <a:srgbClr val="70AD47">
                    <a:lumMod val="20000"/>
                    <a:lumOff val="80000"/>
                  </a:srgbClr>
                </a:gs>
                <a:gs pos="100000">
                  <a:srgbClr val="70AD47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70AD47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70AD47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HeapProg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(fill WS after free)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89" name="AutoShape 13">
              <a:extLst>
                <a:ext uri="{FF2B5EF4-FFF2-40B4-BE49-F238E27FC236}">
                  <a16:creationId xmlns:a16="http://schemas.microsoft.com/office/drawing/2014/main" id="{D5DD65C0-B965-F864-9BA9-7D6E7A1168E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972006" y="3695945"/>
              <a:ext cx="434340" cy="822325"/>
            </a:xfrm>
            <a:prstGeom prst="straightConnector1">
              <a:avLst/>
            </a:prstGeom>
            <a:noFill/>
            <a:ln w="28575">
              <a:solidFill>
                <a:srgbClr val="A5A5A5">
                  <a:lumMod val="100000"/>
                  <a:lumOff val="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  <p:cxnSp>
          <p:nvCxnSpPr>
            <p:cNvPr id="190" name="AutoShape 20">
              <a:extLst>
                <a:ext uri="{FF2B5EF4-FFF2-40B4-BE49-F238E27FC236}">
                  <a16:creationId xmlns:a16="http://schemas.microsoft.com/office/drawing/2014/main" id="{38559024-2DC1-1DF7-5741-5745E9EACE9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28651" y="4769730"/>
              <a:ext cx="755650" cy="0"/>
            </a:xfrm>
            <a:prstGeom prst="straightConnector1">
              <a:avLst/>
            </a:prstGeom>
            <a:noFill/>
            <a:ln w="28575">
              <a:solidFill>
                <a:srgbClr val="70AD47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6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3D68CE8-7986-7DBD-99EF-EDAD2C5E371E}"/>
              </a:ext>
            </a:extLst>
          </p:cNvPr>
          <p:cNvGrpSpPr/>
          <p:nvPr/>
        </p:nvGrpSpPr>
        <p:grpSpPr>
          <a:xfrm>
            <a:off x="2856696" y="4334755"/>
            <a:ext cx="4249420" cy="1976755"/>
            <a:chOff x="2856696" y="4334755"/>
            <a:chExt cx="4249420" cy="1976755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169E1025-8BF7-E59C-ADAC-43255B726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506" y="5807955"/>
              <a:ext cx="1511935" cy="503555"/>
            </a:xfrm>
            <a:prstGeom prst="ellipse">
              <a:avLst/>
            </a:prstGeom>
            <a:gradFill rotWithShape="0">
              <a:gsLst>
                <a:gs pos="0">
                  <a:srgbClr val="ED7D31">
                    <a:lumMod val="60000"/>
                    <a:lumOff val="40000"/>
                  </a:srgbClr>
                </a:gs>
                <a:gs pos="50000">
                  <a:srgbClr val="ED7D31">
                    <a:lumMod val="20000"/>
                    <a:lumOff val="80000"/>
                  </a:srgbClr>
                </a:gs>
                <a:gs pos="100000">
                  <a:srgbClr val="ED7D31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ED7D31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ED7D31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First Fit 3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(normal &amp; shared)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84" name="AutoShape 52">
              <a:extLst>
                <a:ext uri="{FF2B5EF4-FFF2-40B4-BE49-F238E27FC236}">
                  <a16:creationId xmlns:a16="http://schemas.microsoft.com/office/drawing/2014/main" id="{B4D2351C-FFA5-186A-7CC6-62D72E7C25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56696" y="6060050"/>
              <a:ext cx="257810" cy="0"/>
            </a:xfrm>
            <a:prstGeom prst="straightConnector1">
              <a:avLst/>
            </a:prstGeom>
            <a:noFill/>
            <a:ln w="28575">
              <a:solidFill>
                <a:srgbClr val="ED7D31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2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8" name="Connector: Elbow 187">
              <a:extLst>
                <a:ext uri="{FF2B5EF4-FFF2-40B4-BE49-F238E27FC236}">
                  <a16:creationId xmlns:a16="http://schemas.microsoft.com/office/drawing/2014/main" id="{71A97B8F-98DF-9EDB-6504-31F3F2AD455A}"/>
                </a:ext>
              </a:extLst>
            </p:cNvPr>
            <p:cNvCxnSpPr/>
            <p:nvPr/>
          </p:nvCxnSpPr>
          <p:spPr>
            <a:xfrm rot="5400000">
              <a:off x="5003949" y="3957247"/>
              <a:ext cx="1724660" cy="2479675"/>
            </a:xfrm>
            <a:prstGeom prst="bentConnector2">
              <a:avLst/>
            </a:prstGeom>
            <a:noFill/>
            <a:ln w="28575">
              <a:solidFill>
                <a:srgbClr val="ED7D31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2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AC06D5E5-15C8-B7D3-E830-4DCE89DBE32B}"/>
              </a:ext>
            </a:extLst>
          </p:cNvPr>
          <p:cNvGrpSpPr/>
          <p:nvPr/>
        </p:nvGrpSpPr>
        <p:grpSpPr>
          <a:xfrm>
            <a:off x="1596856" y="4769730"/>
            <a:ext cx="1556385" cy="1541780"/>
            <a:chOff x="1596856" y="4769730"/>
            <a:chExt cx="1556385" cy="1541780"/>
          </a:xfrm>
        </p:grpSpPr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82E738BF-AB87-E8E7-C8FB-59DBE687B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856" y="5167875"/>
              <a:ext cx="1259840" cy="503555"/>
            </a:xfrm>
            <a:prstGeom prst="ellipse">
              <a:avLst/>
            </a:prstGeom>
            <a:gradFill rotWithShape="0">
              <a:gsLst>
                <a:gs pos="0">
                  <a:srgbClr val="ED7D31">
                    <a:lumMod val="60000"/>
                    <a:lumOff val="40000"/>
                  </a:srgbClr>
                </a:gs>
                <a:gs pos="50000">
                  <a:srgbClr val="ED7D31">
                    <a:lumMod val="20000"/>
                    <a:lumOff val="80000"/>
                  </a:srgbClr>
                </a:gs>
                <a:gs pos="100000">
                  <a:srgbClr val="ED7D31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ED7D31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ED7D31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First Fit 1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(can fit)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6F8A74C7-A6D4-FFC5-0740-64D14AF73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856" y="5807955"/>
              <a:ext cx="1259840" cy="503555"/>
            </a:xfrm>
            <a:prstGeom prst="ellipse">
              <a:avLst/>
            </a:prstGeom>
            <a:gradFill rotWithShape="0">
              <a:gsLst>
                <a:gs pos="0">
                  <a:srgbClr val="ED7D31">
                    <a:lumMod val="60000"/>
                    <a:lumOff val="40000"/>
                  </a:srgbClr>
                </a:gs>
                <a:gs pos="50000">
                  <a:srgbClr val="ED7D31">
                    <a:lumMod val="20000"/>
                    <a:lumOff val="80000"/>
                  </a:srgbClr>
                </a:gs>
                <a:gs pos="100000">
                  <a:srgbClr val="ED7D31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ED7D31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ED7D31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First Fit 2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(can NOT fit)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72" name="AutoShape 28">
              <a:extLst>
                <a:ext uri="{FF2B5EF4-FFF2-40B4-BE49-F238E27FC236}">
                  <a16:creationId xmlns:a16="http://schemas.microsoft.com/office/drawing/2014/main" id="{9C2AE187-A97B-074A-A8D1-3C89DE06728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26776" y="5672065"/>
              <a:ext cx="0" cy="135255"/>
            </a:xfrm>
            <a:prstGeom prst="straightConnector1">
              <a:avLst/>
            </a:prstGeom>
            <a:noFill/>
            <a:ln w="28575">
              <a:solidFill>
                <a:srgbClr val="ED7D31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2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1" name="Connector: Elbow 190">
              <a:extLst>
                <a:ext uri="{FF2B5EF4-FFF2-40B4-BE49-F238E27FC236}">
                  <a16:creationId xmlns:a16="http://schemas.microsoft.com/office/drawing/2014/main" id="{1A8B529E-2B04-C339-6990-1C914DC9168C}"/>
                </a:ext>
              </a:extLst>
            </p:cNvPr>
            <p:cNvCxnSpPr/>
            <p:nvPr/>
          </p:nvCxnSpPr>
          <p:spPr>
            <a:xfrm rot="10800000" flipV="1">
              <a:off x="2226776" y="4769730"/>
              <a:ext cx="926465" cy="397510"/>
            </a:xfrm>
            <a:prstGeom prst="bentConnector2">
              <a:avLst/>
            </a:prstGeom>
            <a:noFill/>
            <a:ln w="28575">
              <a:solidFill>
                <a:srgbClr val="ED7D31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2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8257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9" grpId="0" animBg="1"/>
      <p:bldP spid="24" grpId="0" animBg="1"/>
      <p:bldP spid="15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7CE6-DEC7-A16D-3DE0-C849E7B9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Project ENTIRE Tests: </a:t>
            </a:r>
            <a:r>
              <a:rPr lang="fr-FR" b="1" dirty="0">
                <a:solidFill>
                  <a:schemeClr val="tx1"/>
                </a:solidFill>
              </a:rPr>
              <a:t>Scenarios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BA520-8A46-2B13-D959-6C8F24993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Test each scenario </a:t>
            </a:r>
            <a:r>
              <a:rPr lang="en-US" sz="2000" dirty="0">
                <a:solidFill>
                  <a:srgbClr val="C00000"/>
                </a:solidFill>
              </a:rPr>
              <a:t>independently in a </a:t>
            </a:r>
            <a:r>
              <a:rPr lang="en-US" sz="2000" b="1" dirty="0">
                <a:solidFill>
                  <a:srgbClr val="C00000"/>
                </a:solidFill>
              </a:rPr>
              <a:t>FRESH SEPARATE RUN</a:t>
            </a:r>
            <a:endParaRPr 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The time limit of each one: </a:t>
            </a:r>
            <a:r>
              <a:rPr lang="en-US" sz="2000" b="1" dirty="0">
                <a:solidFill>
                  <a:srgbClr val="C00000"/>
                </a:solidFill>
              </a:rPr>
              <a:t>max of 1 min / each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0F593-4FCF-1E1D-88DC-34EF9E75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544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DA57-9021-1FD7-EA05-0B125FA4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27212" cy="1450757"/>
          </a:xfrm>
        </p:spPr>
        <p:txBody>
          <a:bodyPr>
            <a:normAutofit fontScale="90000"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Testing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Whole</a:t>
            </a:r>
            <a:r>
              <a:rPr lang="fr-FR" dirty="0">
                <a:solidFill>
                  <a:schemeClr val="tx1"/>
                </a:solidFill>
              </a:rPr>
              <a:t> Project – Scenario 1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4200" dirty="0">
                <a:solidFill>
                  <a:schemeClr val="tx1"/>
                </a:solidFill>
              </a:rPr>
              <a:t>	</a:t>
            </a:r>
            <a:r>
              <a:rPr lang="en-US" sz="3300" dirty="0">
                <a:solidFill>
                  <a:schemeClr val="tx1"/>
                </a:solidFill>
              </a:rPr>
              <a:t>Running single program to Test ALL MODULES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53D8-971C-9E79-568E-912EDCC7D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1405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i="0" u="sng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REQUIRED MODULES:</a:t>
            </a:r>
            <a:b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</a:br>
            <a:r>
              <a:rPr lang="en-US" b="1" dirty="0"/>
              <a:t>1. </a:t>
            </a:r>
            <a:r>
              <a:rPr lang="en-US" dirty="0"/>
              <a:t>KERNEL Heap</a:t>
            </a:r>
            <a:br>
              <a:rPr lang="en-US" dirty="0"/>
            </a:br>
            <a:r>
              <a:rPr lang="en-US" b="1" dirty="0"/>
              <a:t>2. </a:t>
            </a:r>
            <a:r>
              <a:rPr lang="en-US" dirty="0"/>
              <a:t>USER Heap (malloc &amp; free)</a:t>
            </a:r>
            <a:br>
              <a:rPr lang="en-US" dirty="0"/>
            </a:br>
            <a:r>
              <a:rPr lang="en-US" b="1" dirty="0"/>
              <a:t>3. </a:t>
            </a:r>
            <a:r>
              <a:rPr lang="en-US" dirty="0"/>
              <a:t>Page Fault Handler (placement + replacement) 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u="sng" dirty="0">
                <a:solidFill>
                  <a:srgbClr val="FF0000"/>
                </a:solidFill>
                <a:latin typeface="Calibri" panose="020F0502020204030204" pitchFamily="34" charset="0"/>
              </a:rPr>
              <a:t>Scenario Sequence (DO the following to TEST this scenario):</a:t>
            </a:r>
            <a:br>
              <a:rPr lang="en-US" dirty="0"/>
            </a:br>
            <a:r>
              <a:rPr lang="en-US" sz="1900" b="1" dirty="0"/>
              <a:t>FOS&gt; </a:t>
            </a:r>
            <a:r>
              <a:rPr lang="en-US" sz="1900" dirty="0"/>
              <a:t>run </a:t>
            </a:r>
            <a:r>
              <a:rPr lang="en-US" sz="1900" dirty="0" err="1"/>
              <a:t>tqsfh</a:t>
            </a:r>
            <a:r>
              <a:rPr lang="en-US" sz="1900" dirty="0"/>
              <a:t> 7		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//run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tst_quicksort_freeHeap</a:t>
            </a:r>
            <a:endParaRPr lang="en-US" sz="1800" b="1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573088" indent="-90488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Number of Elements = </a:t>
            </a:r>
            <a:r>
              <a:rPr lang="en-US" b="1" dirty="0"/>
              <a:t>1,000</a:t>
            </a:r>
            <a:br>
              <a:rPr lang="en-US" b="1" dirty="0"/>
            </a:br>
            <a:r>
              <a:rPr lang="en-US" dirty="0"/>
              <a:t>Initialization method : </a:t>
            </a:r>
            <a:r>
              <a:rPr lang="en-US" b="1" dirty="0"/>
              <a:t>Ascending</a:t>
            </a:r>
            <a:br>
              <a:rPr lang="en-US" b="1" dirty="0"/>
            </a:br>
            <a:r>
              <a:rPr lang="en-US" dirty="0"/>
              <a:t>Do you want to repeat (y/n): </a:t>
            </a:r>
            <a:r>
              <a:rPr lang="en-US" b="1" dirty="0"/>
              <a:t>y</a:t>
            </a:r>
          </a:p>
          <a:p>
            <a:pPr marL="573088" indent="-90488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Number of Elements = </a:t>
            </a:r>
            <a:r>
              <a:rPr lang="en-US" b="1" dirty="0"/>
              <a:t>5,000</a:t>
            </a:r>
            <a:br>
              <a:rPr lang="en-US" b="1" dirty="0"/>
            </a:br>
            <a:r>
              <a:rPr lang="en-US" dirty="0"/>
              <a:t>Initialization method : </a:t>
            </a:r>
            <a:r>
              <a:rPr lang="en-US" b="1" dirty="0"/>
              <a:t>Descending</a:t>
            </a:r>
            <a:br>
              <a:rPr lang="en-US" b="1" dirty="0"/>
            </a:br>
            <a:r>
              <a:rPr lang="en-US" dirty="0"/>
              <a:t>Do you want to repeat (y/n): </a:t>
            </a:r>
            <a:r>
              <a:rPr lang="en-US" b="1" dirty="0"/>
              <a:t>y</a:t>
            </a:r>
          </a:p>
          <a:p>
            <a:pPr marL="573088" indent="-90488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Number of Elements = </a:t>
            </a:r>
            <a:r>
              <a:rPr lang="en-US" b="1" dirty="0"/>
              <a:t>300,000</a:t>
            </a:r>
            <a:br>
              <a:rPr lang="en-US" b="1" dirty="0"/>
            </a:br>
            <a:r>
              <a:rPr lang="en-US" dirty="0"/>
              <a:t>Initialization method : </a:t>
            </a:r>
            <a:r>
              <a:rPr lang="en-US" b="1" dirty="0"/>
              <a:t>Semi random</a:t>
            </a:r>
            <a:br>
              <a:rPr lang="en-US" b="1" dirty="0"/>
            </a:br>
            <a:r>
              <a:rPr lang="en-US" dirty="0"/>
              <a:t>Do you want to repeat (y/n): </a:t>
            </a:r>
            <a:r>
              <a:rPr lang="en-US" b="1" dirty="0"/>
              <a:t>n</a:t>
            </a:r>
            <a:br>
              <a:rPr lang="en-US" b="1" dirty="0"/>
            </a:br>
            <a:r>
              <a:rPr lang="en-US" b="1" dirty="0"/>
              <a:t>“At each step, the program should sort the array successfully”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0F135-3909-2D1C-E0B9-8721F1A6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3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DA57-9021-1FD7-EA05-0B125FA4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27212" cy="1450757"/>
          </a:xfrm>
        </p:spPr>
        <p:txBody>
          <a:bodyPr>
            <a:normAutofit fontScale="90000"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Testing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Whole</a:t>
            </a:r>
            <a:r>
              <a:rPr lang="fr-FR" dirty="0">
                <a:solidFill>
                  <a:schemeClr val="tx1"/>
                </a:solidFill>
              </a:rPr>
              <a:t> Project – Scenario 2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4200" dirty="0">
                <a:solidFill>
                  <a:schemeClr val="tx1"/>
                </a:solidFill>
              </a:rPr>
              <a:t>	</a:t>
            </a:r>
            <a:r>
              <a:rPr lang="en-US" sz="3800" dirty="0">
                <a:solidFill>
                  <a:schemeClr val="tx1"/>
                </a:solidFill>
              </a:rPr>
              <a:t>Running multiple programs with PAGES suffocation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53D8-971C-9E79-568E-912EDCC7D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436414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800" b="1" i="0" u="sng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REQUIRED MODULES:</a:t>
            </a:r>
            <a:br>
              <a:rPr lang="en-US" sz="18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1" dirty="0"/>
              <a:t>1. </a:t>
            </a:r>
            <a:r>
              <a:rPr lang="en-US" sz="1800" dirty="0"/>
              <a:t>KERNEL Heap</a:t>
            </a:r>
            <a:br>
              <a:rPr lang="en-US" sz="1800" dirty="0"/>
            </a:br>
            <a:r>
              <a:rPr lang="en-US" sz="1800" b="1" dirty="0"/>
              <a:t>2. </a:t>
            </a:r>
            <a:r>
              <a:rPr lang="en-US" sz="1800" dirty="0"/>
              <a:t>USER Heap (malloc ONLY)</a:t>
            </a:r>
            <a:br>
              <a:rPr lang="en-US" sz="1800" dirty="0"/>
            </a:br>
            <a:r>
              <a:rPr lang="en-US" sz="1800" b="1" dirty="0"/>
              <a:t>3. </a:t>
            </a:r>
            <a:r>
              <a:rPr lang="en-US" sz="1800" dirty="0"/>
              <a:t>Page Fault Handler (replacement) 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u="sng" dirty="0">
                <a:solidFill>
                  <a:srgbClr val="FF0000"/>
                </a:solidFill>
                <a:latin typeface="Calibri" panose="020F0502020204030204" pitchFamily="34" charset="0"/>
              </a:rPr>
              <a:t>Scenario Sequence (DO the following to TEST this scenario):</a:t>
            </a:r>
            <a:br>
              <a:rPr lang="en-US" dirty="0"/>
            </a:br>
            <a:r>
              <a:rPr lang="en-US" sz="1900" b="1" dirty="0"/>
              <a:t>1. FOS&gt; </a:t>
            </a:r>
            <a:r>
              <a:rPr lang="en-US" sz="1900" dirty="0"/>
              <a:t>load fib 7 		//load Fibonacci program</a:t>
            </a:r>
            <a:br>
              <a:rPr lang="en-US" sz="1900" dirty="0"/>
            </a:br>
            <a:r>
              <a:rPr lang="en-US" sz="1900" b="1" dirty="0"/>
              <a:t>2. FOS&gt; </a:t>
            </a:r>
            <a:r>
              <a:rPr lang="en-US" sz="1900" dirty="0"/>
              <a:t>load tqs 7 		//load Quick sort program [with leakage]</a:t>
            </a:r>
            <a:br>
              <a:rPr lang="en-US" sz="1900" dirty="0"/>
            </a:br>
            <a:r>
              <a:rPr lang="en-US" sz="1900" b="1" dirty="0"/>
              <a:t>3. FOS&gt; </a:t>
            </a:r>
            <a:r>
              <a:rPr lang="en-US" sz="1900" dirty="0"/>
              <a:t>load ms2 7 	//load Merge sort program [with leakage]</a:t>
            </a:r>
            <a:br>
              <a:rPr lang="en-US" sz="1900" dirty="0"/>
            </a:br>
            <a:r>
              <a:rPr lang="en-US" sz="1900" b="1" dirty="0"/>
              <a:t>4. FOS&gt; </a:t>
            </a:r>
            <a:r>
              <a:rPr lang="en-US" sz="1900" dirty="0" err="1"/>
              <a:t>runall</a:t>
            </a:r>
            <a:r>
              <a:rPr lang="en-US" sz="1900" dirty="0"/>
              <a:t> 		//run all of them together 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r>
              <a:rPr lang="en-US" b="1" u="sng" dirty="0"/>
              <a:t>Test them according to the following steps:</a:t>
            </a:r>
            <a:br>
              <a:rPr lang="en-US" dirty="0"/>
            </a:br>
            <a:r>
              <a:rPr lang="en-US" b="1" dirty="0"/>
              <a:t>[Fibonacci]</a:t>
            </a:r>
            <a:br>
              <a:rPr lang="en-US" b="1" dirty="0"/>
            </a:br>
            <a:r>
              <a:rPr lang="en-US" dirty="0"/>
              <a:t>	Fibonacci index = </a:t>
            </a:r>
            <a:r>
              <a:rPr lang="en-US" b="1" dirty="0"/>
              <a:t>30 “Result should = 1346269”</a:t>
            </a:r>
            <a:r>
              <a:rPr lang="en-US" sz="1800" dirty="0"/>
              <a:t> </a:t>
            </a:r>
            <a:endParaRPr lang="en-US" sz="1600" dirty="0">
              <a:latin typeface="Calibri 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0F135-3909-2D1C-E0B9-8721F1A6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1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DA57-9021-1FD7-EA05-0B125FA4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27212" cy="1450757"/>
          </a:xfrm>
        </p:spPr>
        <p:txBody>
          <a:bodyPr>
            <a:normAutofit fontScale="90000"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Testing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Whole</a:t>
            </a:r>
            <a:r>
              <a:rPr lang="fr-FR" dirty="0">
                <a:solidFill>
                  <a:schemeClr val="tx1"/>
                </a:solidFill>
              </a:rPr>
              <a:t> Project – Scenario 2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4200" dirty="0">
                <a:solidFill>
                  <a:schemeClr val="tx1"/>
                </a:solidFill>
              </a:rPr>
              <a:t>	</a:t>
            </a:r>
            <a:r>
              <a:rPr lang="en-US" sz="3800" dirty="0">
                <a:solidFill>
                  <a:schemeClr val="tx1"/>
                </a:solidFill>
              </a:rPr>
              <a:t>Running multiple programs with PAGES suffocation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53D8-971C-9E79-568E-912EDCC7D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46140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[</a:t>
            </a:r>
            <a:r>
              <a:rPr lang="en-US" b="1" dirty="0" err="1"/>
              <a:t>QuickSort</a:t>
            </a:r>
            <a:r>
              <a:rPr lang="en-US" b="1" dirty="0"/>
              <a:t>]</a:t>
            </a:r>
          </a:p>
          <a:p>
            <a:pPr marL="573088" indent="-90488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Number of Elements = </a:t>
            </a:r>
            <a:r>
              <a:rPr lang="en-US" b="1" dirty="0"/>
              <a:t>1,000</a:t>
            </a:r>
            <a:br>
              <a:rPr lang="en-US" b="1" dirty="0"/>
            </a:br>
            <a:r>
              <a:rPr lang="en-US" dirty="0"/>
              <a:t>Initialization method : </a:t>
            </a:r>
            <a:r>
              <a:rPr lang="en-US" b="1" dirty="0"/>
              <a:t>Ascending</a:t>
            </a:r>
            <a:br>
              <a:rPr lang="en-US" b="1" dirty="0"/>
            </a:br>
            <a:r>
              <a:rPr lang="en-US" dirty="0"/>
              <a:t>Do you want to repeat (y/n): </a:t>
            </a:r>
            <a:r>
              <a:rPr lang="en-US" b="1" dirty="0"/>
              <a:t>y</a:t>
            </a:r>
          </a:p>
          <a:p>
            <a:pPr marL="573088" indent="-90488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Number of Elements = </a:t>
            </a:r>
            <a:r>
              <a:rPr lang="en-US" b="1" dirty="0"/>
              <a:t>1,000</a:t>
            </a:r>
            <a:br>
              <a:rPr lang="en-US" b="1" dirty="0"/>
            </a:br>
            <a:r>
              <a:rPr lang="en-US" dirty="0"/>
              <a:t>Initialization method : </a:t>
            </a:r>
            <a:r>
              <a:rPr lang="en-US" b="1" dirty="0"/>
              <a:t>Semi random</a:t>
            </a:r>
            <a:br>
              <a:rPr lang="en-US" b="1" dirty="0"/>
            </a:br>
            <a:r>
              <a:rPr lang="en-US" dirty="0"/>
              <a:t>Do you want to repeat (y/n): </a:t>
            </a:r>
            <a:r>
              <a:rPr lang="en-US" b="1" dirty="0"/>
              <a:t>n</a:t>
            </a:r>
            <a:br>
              <a:rPr lang="en-US" b="1" dirty="0"/>
            </a:br>
            <a:r>
              <a:rPr lang="en-US" b="1" dirty="0"/>
              <a:t>“At each step, the program should sort the array successfully”</a:t>
            </a:r>
            <a:r>
              <a:rPr lang="en-US" dirty="0"/>
              <a:t> </a:t>
            </a:r>
          </a:p>
          <a:p>
            <a:pPr marL="111125" indent="0">
              <a:lnSpc>
                <a:spcPct val="100000"/>
              </a:lnSpc>
              <a:buNone/>
            </a:pPr>
            <a:r>
              <a:rPr lang="en-US" b="1" dirty="0"/>
              <a:t>[</a:t>
            </a:r>
            <a:r>
              <a:rPr lang="en-US" b="1" dirty="0" err="1"/>
              <a:t>MergeSort</a:t>
            </a:r>
            <a:r>
              <a:rPr lang="en-US" b="1" dirty="0"/>
              <a:t>]</a:t>
            </a:r>
          </a:p>
          <a:p>
            <a:pPr marL="633413" indent="-1714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Number of Elements = </a:t>
            </a:r>
            <a:r>
              <a:rPr lang="en-US" b="1" dirty="0"/>
              <a:t>32</a:t>
            </a:r>
            <a:br>
              <a:rPr lang="en-US" b="1" dirty="0"/>
            </a:br>
            <a:r>
              <a:rPr lang="en-US" dirty="0"/>
              <a:t>Initialization method : </a:t>
            </a:r>
            <a:r>
              <a:rPr lang="en-US" b="1" dirty="0"/>
              <a:t>Ascending</a:t>
            </a:r>
            <a:br>
              <a:rPr lang="en-US" b="1" dirty="0"/>
            </a:br>
            <a:r>
              <a:rPr lang="en-US" dirty="0"/>
              <a:t>Do you want to repeat (y/n): </a:t>
            </a:r>
            <a:r>
              <a:rPr lang="en-US" b="1" dirty="0"/>
              <a:t>y</a:t>
            </a:r>
          </a:p>
          <a:p>
            <a:pPr marL="633413" indent="-1714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Number of Elements = </a:t>
            </a:r>
            <a:r>
              <a:rPr lang="en-US" b="1" dirty="0"/>
              <a:t>32</a:t>
            </a:r>
            <a:br>
              <a:rPr lang="en-US" b="1" dirty="0"/>
            </a:br>
            <a:r>
              <a:rPr lang="en-US" dirty="0"/>
              <a:t>Initialization method : </a:t>
            </a:r>
            <a:r>
              <a:rPr lang="en-US" b="1" dirty="0"/>
              <a:t>Semi random</a:t>
            </a:r>
            <a:br>
              <a:rPr lang="en-US" b="1" dirty="0"/>
            </a:br>
            <a:r>
              <a:rPr lang="en-US" dirty="0"/>
              <a:t>Do you want to repeat (y/n): </a:t>
            </a:r>
            <a:r>
              <a:rPr lang="en-US" b="1" dirty="0"/>
              <a:t>n</a:t>
            </a:r>
            <a:br>
              <a:rPr lang="en-US" b="1" dirty="0"/>
            </a:br>
            <a:r>
              <a:rPr lang="en-US" b="1" dirty="0"/>
              <a:t>“At each step, the program should sort the array successfully”</a:t>
            </a:r>
            <a:r>
              <a:rPr lang="en-US" sz="1600" dirty="0"/>
              <a:t> </a:t>
            </a:r>
            <a:endParaRPr lang="en-US" sz="1600" dirty="0">
              <a:latin typeface="Calibri 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0F135-3909-2D1C-E0B9-8721F1A6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912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DA57-9021-1FD7-EA05-0B125FA4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27212" cy="1450757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Testing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Whole</a:t>
            </a:r>
            <a:r>
              <a:rPr lang="fr-FR" dirty="0">
                <a:solidFill>
                  <a:schemeClr val="tx1"/>
                </a:solidFill>
              </a:rPr>
              <a:t> Project – Scenario 3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4200" dirty="0">
                <a:solidFill>
                  <a:schemeClr val="tx1"/>
                </a:solidFill>
              </a:rPr>
              <a:t>	</a:t>
            </a:r>
            <a:r>
              <a:rPr lang="en-US" sz="3800" dirty="0">
                <a:solidFill>
                  <a:schemeClr val="tx1"/>
                </a:solidFill>
              </a:rPr>
              <a:t>Effect of Memory Leakage!!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53D8-971C-9E79-568E-912EDCC7D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46140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1800" b="1" i="0" u="sng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REQUIRED MODULES:</a:t>
            </a:r>
            <a:br>
              <a:rPr lang="en-US" sz="18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KERNEL Heap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USER Heap (Efficiency of First Fit)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Page Fault Handler (placement + replacement)</a:t>
            </a:r>
            <a:r>
              <a:rPr lang="en-US" sz="1600" dirty="0"/>
              <a:t> 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b="1" u="sng" dirty="0">
                <a:solidFill>
                  <a:srgbClr val="FF0000"/>
                </a:solidFill>
                <a:latin typeface="Calibri" panose="020F0502020204030204" pitchFamily="34" charset="0"/>
              </a:rPr>
              <a:t>Scenario Sequence (DO the following to TEST this scenario):</a:t>
            </a:r>
            <a:br>
              <a:rPr lang="en-US" dirty="0"/>
            </a:br>
            <a:r>
              <a:rPr lang="en-US" sz="1900" b="1" dirty="0"/>
              <a:t>FOS&gt; </a:t>
            </a:r>
            <a:r>
              <a:rPr lang="en-US" sz="1900" dirty="0"/>
              <a:t>run ms1 20		//run Merge sort with NO memory leakage</a:t>
            </a:r>
          </a:p>
          <a:p>
            <a:pPr marL="461963" indent="-90488">
              <a:lnSpc>
                <a:spcPct val="100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Number of Elements = 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,000</a:t>
            </a:r>
            <a:b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Initialization method :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Ascending</a:t>
            </a:r>
            <a:b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 you want to repeat (y/n):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</a:t>
            </a:r>
            <a:b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“the program should sort the array successfully”</a:t>
            </a:r>
          </a:p>
          <a:p>
            <a:pPr>
              <a:lnSpc>
                <a:spcPct val="100000"/>
              </a:lnSpc>
            </a:pPr>
            <a:r>
              <a:rPr lang="en-US" sz="1900" b="1" dirty="0"/>
              <a:t>FOS&gt; </a:t>
            </a:r>
            <a:r>
              <a:rPr lang="en-US" sz="1900" dirty="0"/>
              <a:t>run ms2 20		//run Merge sort that CAUSE memory leakage</a:t>
            </a:r>
          </a:p>
          <a:p>
            <a:pPr marL="461963" indent="-90488">
              <a:lnSpc>
                <a:spcPct val="100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Number of Elements = 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,000</a:t>
            </a:r>
            <a:b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Initialization method :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Semi random</a:t>
            </a:r>
            <a:b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 you want to repeat (y/n):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</a:t>
            </a:r>
            <a:b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“the program should sort the array successfully”</a:t>
            </a:r>
            <a:endParaRPr lang="en-US" sz="1600" dirty="0">
              <a:latin typeface="Calibri 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0F135-3909-2D1C-E0B9-8721F1A6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77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C8A5D0-9ED1-E28B-8C69-E38A5E37BF22}"/>
              </a:ext>
            </a:extLst>
          </p:cNvPr>
          <p:cNvSpPr txBox="1"/>
          <p:nvPr/>
        </p:nvSpPr>
        <p:spPr>
          <a:xfrm>
            <a:off x="6096000" y="5510286"/>
            <a:ext cx="3962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WHAT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Happens?!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WHY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?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528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DA57-9021-1FD7-EA05-0B125FA4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Testing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Whole</a:t>
            </a:r>
            <a:r>
              <a:rPr lang="fr-FR" dirty="0">
                <a:solidFill>
                  <a:schemeClr val="tx1"/>
                </a:solidFill>
              </a:rPr>
              <a:t> Project – Scenario 4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4200" dirty="0">
                <a:solidFill>
                  <a:schemeClr val="tx1"/>
                </a:solidFill>
              </a:rPr>
              <a:t>	Concurrent Programs &amp; </a:t>
            </a:r>
            <a:r>
              <a:rPr lang="fr-FR" sz="4200" dirty="0" err="1">
                <a:solidFill>
                  <a:schemeClr val="tx1"/>
                </a:solidFill>
              </a:rPr>
              <a:t>Shared</a:t>
            </a:r>
            <a:r>
              <a:rPr lang="fr-FR" sz="4200" dirty="0">
                <a:solidFill>
                  <a:schemeClr val="tx1"/>
                </a:solidFill>
              </a:rPr>
              <a:t> Variables </a:t>
            </a:r>
            <a:endParaRPr lang="en-US" sz="4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53D8-971C-9E79-568E-912EDCC7D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4679"/>
          </a:xfrm>
        </p:spPr>
        <p:txBody>
          <a:bodyPr>
            <a:normAutofit/>
          </a:bodyPr>
          <a:lstStyle/>
          <a:p>
            <a:r>
              <a:rPr lang="en-US" sz="1800" b="1" i="0" u="sng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REQUIRED MODULES:</a:t>
            </a:r>
            <a:br>
              <a:rPr lang="en-US" sz="18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KERNEL Heap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USER Heap (malloc &amp; free)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Shared Variables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Page Fault Handler (placement only)</a:t>
            </a:r>
            <a:r>
              <a:rPr lang="en-US" dirty="0"/>
              <a:t> </a:t>
            </a:r>
          </a:p>
          <a:p>
            <a:r>
              <a:rPr lang="en-US" sz="1800" b="1" u="sng" dirty="0">
                <a:solidFill>
                  <a:srgbClr val="FF0000"/>
                </a:solidFill>
                <a:latin typeface="Calibri" panose="020F0502020204030204" pitchFamily="34" charset="0"/>
              </a:rPr>
              <a:t>Scenario Role: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This program creates a shared integer array, initializes it, and then invokes three different programs that operate on this array, as follows: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 Program1: apply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quick sort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algorithm to sort the array and return the result in another array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 Program2: apply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merge sort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algorithm to sort the array and return the result in another array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 Program3: calculate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some statistics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on the array (min, max, mean, …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etc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and return them</a:t>
            </a:r>
          </a:p>
          <a:p>
            <a:r>
              <a:rPr lang="en-US" sz="1800" b="1" u="sng" dirty="0">
                <a:solidFill>
                  <a:srgbClr val="FF0000"/>
                </a:solidFill>
                <a:latin typeface="Calibri" panose="020F0502020204030204" pitchFamily="34" charset="0"/>
              </a:rPr>
              <a:t>Scenario Sequence (DO the following to TEST this scenario):</a:t>
            </a: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Number of Elements =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1,000</a:t>
            </a:r>
            <a:b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Initialization method 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Semi random</a:t>
            </a:r>
            <a:b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 you want to repeat (y/n):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</a:t>
            </a:r>
            <a:b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“the program should apply the three operations successfully”</a:t>
            </a:r>
            <a:r>
              <a:rPr lang="en-US" sz="1600" dirty="0"/>
              <a:t> 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0F135-3909-2D1C-E0B9-8721F1A6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0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DA57-9021-1FD7-EA05-0B125FA4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Testing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Whole</a:t>
            </a:r>
            <a:r>
              <a:rPr lang="fr-FR" dirty="0">
                <a:solidFill>
                  <a:schemeClr val="tx1"/>
                </a:solidFill>
              </a:rPr>
              <a:t> Project – Scenario 5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4200" dirty="0">
                <a:solidFill>
                  <a:schemeClr val="tx1"/>
                </a:solidFill>
              </a:rPr>
              <a:t>	Concurrent Programs &amp; </a:t>
            </a:r>
            <a:r>
              <a:rPr lang="fr-FR" sz="4200" dirty="0" err="1">
                <a:solidFill>
                  <a:schemeClr val="tx1"/>
                </a:solidFill>
              </a:rPr>
              <a:t>Semaphores</a:t>
            </a:r>
            <a:endParaRPr lang="en-US" sz="4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53D8-971C-9E79-568E-912EDCC7D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45362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1800" b="1" i="0" u="sng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REQUIRED MODULES:</a:t>
            </a:r>
            <a:br>
              <a:rPr lang="en-US" sz="18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KERNEL Heap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USER Heap (malloc &amp; free)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Shared Variables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4.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Semaphores </a:t>
            </a:r>
            <a:b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Page Fault Handler (replacement)</a:t>
            </a:r>
            <a:r>
              <a:rPr lang="en-US" dirty="0"/>
              <a:t> </a:t>
            </a:r>
          </a:p>
          <a:p>
            <a:pPr>
              <a:lnSpc>
                <a:spcPct val="110000"/>
              </a:lnSpc>
            </a:pPr>
            <a:r>
              <a:rPr lang="en-US" sz="1800" b="1" u="sng" dirty="0">
                <a:solidFill>
                  <a:srgbClr val="FF0000"/>
                </a:solidFill>
                <a:latin typeface="Calibri" panose="020F0502020204030204" pitchFamily="34" charset="0"/>
              </a:rPr>
              <a:t>Scenario Role:</a:t>
            </a:r>
            <a:br>
              <a:rPr lang="en-US" dirty="0"/>
            </a:b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This test simulate the “Air Plane Reservation” problem of LAB9 (refer to the lab for more details about the problem description). It assumes the following numbers:</a:t>
            </a:r>
            <a:b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	1.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numOfCustomers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= 15 (flight1Customers = 3, flight2Customers = 8, flight3Customers = 4)</a:t>
            </a:r>
            <a:b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	2. flight1NumOfTickets = 8</a:t>
            </a:r>
            <a:b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	3. flight2NumOfTickets = 15 </a:t>
            </a:r>
          </a:p>
          <a:p>
            <a:pPr>
              <a:lnSpc>
                <a:spcPct val="110000"/>
              </a:lnSpc>
            </a:pPr>
            <a:br>
              <a:rPr lang="en-US" sz="1800" dirty="0"/>
            </a:br>
            <a:r>
              <a:rPr lang="en-US" sz="1800" b="1" u="sng" dirty="0">
                <a:solidFill>
                  <a:srgbClr val="FF0000"/>
                </a:solidFill>
                <a:latin typeface="Calibri" panose="020F0502020204030204" pitchFamily="34" charset="0"/>
              </a:rPr>
              <a:t>Scenario Sequence (DO the following to TEST this scenario):</a:t>
            </a:r>
            <a:br>
              <a:rPr lang="en-US" sz="1800" dirty="0"/>
            </a:br>
            <a:r>
              <a:rPr lang="en-US" sz="1800" dirty="0"/>
              <a:t>FOS&gt; run </a:t>
            </a:r>
            <a:r>
              <a:rPr lang="en-US" sz="1800" dirty="0" err="1"/>
              <a:t>tair</a:t>
            </a:r>
            <a:r>
              <a:rPr lang="en-US" sz="1800" dirty="0"/>
              <a:t> 10</a:t>
            </a:r>
            <a:br>
              <a:rPr lang="en-US" sz="1800" dirty="0"/>
            </a:br>
            <a:r>
              <a:rPr lang="en-US" sz="1800" b="1" dirty="0"/>
              <a:t>“the program should correctly finishes the required reservations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0F135-3909-2D1C-E0B9-8721F1A6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1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C86442-C849-4D51-F308-B9A3F8FE2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508" y="3912632"/>
            <a:ext cx="10086975" cy="23092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0A9017-4887-9EC9-3D40-968DBAFC8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508" y="1234130"/>
            <a:ext cx="10086975" cy="230900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78F4BCA-7192-2740-7BE2-3AB6F307E104}"/>
              </a:ext>
            </a:extLst>
          </p:cNvPr>
          <p:cNvSpPr txBox="1">
            <a:spLocks/>
          </p:cNvSpPr>
          <p:nvPr/>
        </p:nvSpPr>
        <p:spPr>
          <a:xfrm>
            <a:off x="1582709" y="-106362"/>
            <a:ext cx="9078278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Where should I write the Code?</a:t>
            </a:r>
            <a:endParaRPr lang="ar-E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5D9F43-FB30-64AE-0CEA-F39E6CC4EBAB}"/>
              </a:ext>
            </a:extLst>
          </p:cNvPr>
          <p:cNvSpPr txBox="1"/>
          <p:nvPr/>
        </p:nvSpPr>
        <p:spPr>
          <a:xfrm>
            <a:off x="1725672" y="419100"/>
            <a:ext cx="892057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/>
              <a:t>There’re shortcut links that direct you to the function definition</a:t>
            </a:r>
            <a:endParaRPr lang="ar-EG" sz="2400"/>
          </a:p>
        </p:txBody>
      </p:sp>
      <p:sp>
        <p:nvSpPr>
          <p:cNvPr id="19" name="Down Arrow 5">
            <a:extLst>
              <a:ext uri="{FF2B5EF4-FFF2-40B4-BE49-F238E27FC236}">
                <a16:creationId xmlns:a16="http://schemas.microsoft.com/office/drawing/2014/main" id="{D8694940-0F37-1331-65F3-A0AB6681C86B}"/>
              </a:ext>
            </a:extLst>
          </p:cNvPr>
          <p:cNvSpPr/>
          <p:nvPr/>
        </p:nvSpPr>
        <p:spPr>
          <a:xfrm rot="4059418">
            <a:off x="2543585" y="839663"/>
            <a:ext cx="484632" cy="754819"/>
          </a:xfrm>
          <a:prstGeom prst="downArrow">
            <a:avLst>
              <a:gd name="adj1" fmla="val 38020"/>
              <a:gd name="adj2" fmla="val 529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59351C-4445-ACDD-AEC7-0F1A8BEF53A1}"/>
              </a:ext>
            </a:extLst>
          </p:cNvPr>
          <p:cNvSpPr txBox="1"/>
          <p:nvPr/>
        </p:nvSpPr>
        <p:spPr>
          <a:xfrm>
            <a:off x="3061302" y="876301"/>
            <a:ext cx="25718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/>
              <a:t>[1] Click on “Tasks” Tab</a:t>
            </a:r>
            <a:endParaRPr lang="ar-EG"/>
          </a:p>
        </p:txBody>
      </p:sp>
      <p:sp>
        <p:nvSpPr>
          <p:cNvPr id="21" name="Down Arrow 7">
            <a:extLst>
              <a:ext uri="{FF2B5EF4-FFF2-40B4-BE49-F238E27FC236}">
                <a16:creationId xmlns:a16="http://schemas.microsoft.com/office/drawing/2014/main" id="{A87FE7F9-8FB6-4B4C-2C50-D64F98B7A2F8}"/>
              </a:ext>
            </a:extLst>
          </p:cNvPr>
          <p:cNvSpPr/>
          <p:nvPr/>
        </p:nvSpPr>
        <p:spPr>
          <a:xfrm rot="1836352">
            <a:off x="5465197" y="921430"/>
            <a:ext cx="534610" cy="2232364"/>
          </a:xfrm>
          <a:prstGeom prst="downArrow">
            <a:avLst>
              <a:gd name="adj1" fmla="val 38020"/>
              <a:gd name="adj2" fmla="val 5333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59AAD7-719B-7655-0CDE-4F191DB7ADD7}"/>
              </a:ext>
            </a:extLst>
          </p:cNvPr>
          <p:cNvSpPr txBox="1"/>
          <p:nvPr/>
        </p:nvSpPr>
        <p:spPr>
          <a:xfrm>
            <a:off x="6254884" y="876301"/>
            <a:ext cx="44286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/>
              <a:t>[2] Double Click on the required function</a:t>
            </a:r>
            <a:endParaRPr lang="ar-E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9537DF-DF62-A6B4-29D7-C5CACCF470B5}"/>
              </a:ext>
            </a:extLst>
          </p:cNvPr>
          <p:cNvSpPr txBox="1"/>
          <p:nvPr/>
        </p:nvSpPr>
        <p:spPr>
          <a:xfrm>
            <a:off x="4706909" y="3543300"/>
            <a:ext cx="5766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/>
              <a:t>[3] Function body, at which you should write the code</a:t>
            </a:r>
            <a:endParaRPr lang="ar-EG"/>
          </a:p>
        </p:txBody>
      </p:sp>
      <p:sp>
        <p:nvSpPr>
          <p:cNvPr id="24" name="Down Arrow 12">
            <a:extLst>
              <a:ext uri="{FF2B5EF4-FFF2-40B4-BE49-F238E27FC236}">
                <a16:creationId xmlns:a16="http://schemas.microsoft.com/office/drawing/2014/main" id="{3A6C1814-7ED8-0C84-8615-D04F91E2CD06}"/>
              </a:ext>
            </a:extLst>
          </p:cNvPr>
          <p:cNvSpPr/>
          <p:nvPr/>
        </p:nvSpPr>
        <p:spPr>
          <a:xfrm rot="4210381">
            <a:off x="3830015" y="3265272"/>
            <a:ext cx="484632" cy="1554197"/>
          </a:xfrm>
          <a:prstGeom prst="downArrow">
            <a:avLst>
              <a:gd name="adj1" fmla="val 38020"/>
              <a:gd name="adj2" fmla="val 529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7C88280-07B4-290B-E5DF-E281BBFAB5F9}"/>
              </a:ext>
            </a:extLst>
          </p:cNvPr>
          <p:cNvSpPr txBox="1">
            <a:spLocks/>
          </p:cNvSpPr>
          <p:nvPr/>
        </p:nvSpPr>
        <p:spPr>
          <a:xfrm>
            <a:off x="7678709" y="5392182"/>
            <a:ext cx="2353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830647F-D823-CF4C-043C-70126D35B7D1}"/>
              </a:ext>
            </a:extLst>
          </p:cNvPr>
          <p:cNvSpPr/>
          <p:nvPr/>
        </p:nvSpPr>
        <p:spPr>
          <a:xfrm>
            <a:off x="1582708" y="1855233"/>
            <a:ext cx="4959429" cy="943249"/>
          </a:xfrm>
          <a:prstGeom prst="roundRect">
            <a:avLst/>
          </a:prstGeom>
          <a:solidFill>
            <a:srgbClr val="FFCC00">
              <a:alpha val="4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/>
              <a:t>GIVEN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E411A05-13EF-CD24-6E8D-2C783705D97D}"/>
              </a:ext>
            </a:extLst>
          </p:cNvPr>
          <p:cNvSpPr/>
          <p:nvPr/>
        </p:nvSpPr>
        <p:spPr>
          <a:xfrm>
            <a:off x="1582708" y="2827033"/>
            <a:ext cx="4959429" cy="716104"/>
          </a:xfrm>
          <a:prstGeom prst="roundRect">
            <a:avLst/>
          </a:prstGeom>
          <a:solidFill>
            <a:srgbClr val="FF3300">
              <a:alpha val="38824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/>
              <a:t>REQUIRED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7BD3E7-C264-1E78-8B80-380C7D10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/>
      <p:bldP spid="23" grpId="0"/>
      <p:bldP spid="24" grpId="0" animBg="1"/>
      <p:bldP spid="26" grpId="0" animBg="1"/>
      <p:bldP spid="26" grpId="1" animBg="1"/>
      <p:bldP spid="27" grpId="0" animBg="1"/>
      <p:bldP spid="27" grpId="1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893" y="1781906"/>
            <a:ext cx="8803179" cy="472566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MS3 Quick Guide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MS3 Objective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0-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Load and run multiple user programs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sz="1800" b="1" i="1" dirty="0">
                <a:solidFill>
                  <a:schemeClr val="bg1">
                    <a:lumMod val="65000"/>
                  </a:schemeClr>
                </a:solidFill>
              </a:rPr>
              <a:t>ALREADY DONE &amp; Explained ONLY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fr-FR" dirty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1- Page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fault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Handler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2- User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heap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3-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Shared Variables 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4-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Semaphores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Testing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Whole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Project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FF0000"/>
                </a:solidFill>
              </a:rPr>
              <a:t>FOS BONUS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B76B6-54AF-17F9-D86C-CACEE469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80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371ED-2FB0-ECA0-9A5A-B85490C08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444" y="0"/>
            <a:ext cx="851555" cy="85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752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11129D-9A4C-0E14-9560-373BEDF8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MS3: USER HEAP</a:t>
            </a:r>
            <a:br>
              <a:rPr lang="fr-FR" dirty="0"/>
            </a:br>
            <a:r>
              <a:rPr lang="fr-FR" dirty="0"/>
              <a:t>	</a:t>
            </a:r>
            <a:r>
              <a:rPr lang="fr-FR" sz="4200" dirty="0"/>
              <a:t>BONUS 2: </a:t>
            </a:r>
            <a:r>
              <a:rPr lang="en-US" sz="4200" dirty="0"/>
              <a:t>Free the entire environment (exit)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335A77-1A90-B395-2B78-B7A0C33F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81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4761C9-1410-DB5C-663E-6408E22B54CC}"/>
              </a:ext>
            </a:extLst>
          </p:cNvPr>
          <p:cNvSpPr txBox="1"/>
          <p:nvPr/>
        </p:nvSpPr>
        <p:spPr>
          <a:xfrm>
            <a:off x="815926" y="3336119"/>
            <a:ext cx="10187019" cy="2846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None/>
            </a:pPr>
            <a:r>
              <a:rPr lang="en-US" sz="3500" b="1" dirty="0"/>
              <a:t>Free the entire environment (exit)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All pages in the page working set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working set itself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err="1"/>
              <a:t>MemBlockNodes</a:t>
            </a:r>
            <a:r>
              <a:rPr lang="en-US" dirty="0"/>
              <a:t> array of the USER HEAP dynamic allocator [if exists]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Shared variables [if any]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Semaphores [if any]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All page tables in the entire USER virtual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Directory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All pages from page file, this code </a:t>
            </a:r>
            <a:r>
              <a:rPr lang="en-US" b="1" i="1" dirty="0"/>
              <a:t>is already</a:t>
            </a:r>
            <a:r>
              <a:rPr lang="en-US" dirty="0"/>
              <a:t> written for you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8C051A1-51BE-9089-2E24-094E320ED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965248"/>
              </p:ext>
            </p:extLst>
          </p:nvPr>
        </p:nvGraphicFramePr>
        <p:xfrm>
          <a:off x="964196" y="2206414"/>
          <a:ext cx="10565728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476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5908431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4234821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518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5494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env_free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(struct Env *e)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>
                          <a:solidFill>
                            <a:srgbClr val="C00000"/>
                          </a:solidFill>
                        </a:rPr>
                        <a:t>Functions definitions </a:t>
                      </a:r>
                      <a:r>
                        <a:rPr lang="en-US" sz="1600" b="1" u="sng" dirty="0">
                          <a:solidFill>
                            <a:srgbClr val="C00000"/>
                          </a:solidFill>
                        </a:rPr>
                        <a:t>TO DO </a:t>
                      </a:r>
                      <a:r>
                        <a:rPr lang="en-US" sz="1600" b="1" u="none" dirty="0">
                          <a:solidFill>
                            <a:srgbClr val="C00000"/>
                          </a:solidFill>
                        </a:rPr>
                        <a:t>in: </a:t>
                      </a:r>
                    </a:p>
                    <a:p>
                      <a:pPr algn="ctr"/>
                      <a:r>
                        <a:rPr lang="en-US" sz="1600" b="1" u="none" dirty="0">
                          <a:solidFill>
                            <a:srgbClr val="C00000"/>
                          </a:solidFill>
                        </a:rPr>
                        <a:t>kern/proc/</a:t>
                      </a:r>
                      <a:r>
                        <a:rPr lang="en-US" sz="1600" b="1" u="none" dirty="0" err="1">
                          <a:solidFill>
                            <a:srgbClr val="C00000"/>
                          </a:solidFill>
                        </a:rPr>
                        <a:t>user_environment.c</a:t>
                      </a:r>
                      <a:endParaRPr lang="en-US" sz="1600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8803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91128C-65FB-FFC6-68F7-D57D794EE8A3}"/>
              </a:ext>
            </a:extLst>
          </p:cNvPr>
          <p:cNvSpPr txBox="1"/>
          <p:nvPr/>
        </p:nvSpPr>
        <p:spPr>
          <a:xfrm>
            <a:off x="964196" y="1808703"/>
            <a:ext cx="248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Function Declaration:</a:t>
            </a:r>
          </a:p>
        </p:txBody>
      </p:sp>
    </p:spTree>
    <p:extLst>
      <p:ext uri="{BB962C8B-B14F-4D97-AF65-F5344CB8AC3E}">
        <p14:creationId xmlns:p14="http://schemas.microsoft.com/office/powerpoint/2010/main" val="42739432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C35D-44B1-E1B8-0ABC-09C143A6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FOS BONUS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A4131-5D5E-8BCB-2795-7CF5D296A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If you discover any issue in the FOS:</a:t>
            </a:r>
          </a:p>
          <a:p>
            <a:pPr lvl="1"/>
            <a:r>
              <a:rPr lang="en-US" sz="2400" dirty="0"/>
              <a:t>Performance issue</a:t>
            </a:r>
          </a:p>
          <a:p>
            <a:pPr lvl="1"/>
            <a:r>
              <a:rPr lang="en-US" sz="2400" dirty="0"/>
              <a:t>Security/Protection issue</a:t>
            </a:r>
          </a:p>
          <a:p>
            <a:pPr lvl="1"/>
            <a:r>
              <a:rPr lang="en-US" sz="2400" dirty="0"/>
              <a:t>Any other technical issue to act as a real 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Try to get a solution for it, i.e., no implementation is required, only the solution explanation.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Fill-up </a:t>
            </a:r>
            <a:r>
              <a:rPr lang="en-US" dirty="0">
                <a:hlinkClick r:id="rId2"/>
              </a:rPr>
              <a:t>this WORD </a:t>
            </a:r>
            <a:r>
              <a:rPr lang="en-US" dirty="0"/>
              <a:t>document with TWO main sections: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The </a:t>
            </a:r>
            <a:r>
              <a:rPr lang="en-US" sz="2000" b="1" dirty="0"/>
              <a:t>issue </a:t>
            </a:r>
            <a:r>
              <a:rPr lang="en-US" sz="2000" dirty="0"/>
              <a:t>explained in a detailed and clear way.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The </a:t>
            </a:r>
            <a:r>
              <a:rPr lang="en-US" sz="2000" b="1" dirty="0"/>
              <a:t>solution </a:t>
            </a:r>
            <a:r>
              <a:rPr lang="en-US" sz="2000" dirty="0"/>
              <a:t>explained in a detailed and clear way.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BA300-C8B2-6FDA-C566-651634CF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0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893" y="1781906"/>
            <a:ext cx="8803179" cy="472566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MS3 Quick Guide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MS3 Objective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0-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Load and run multiple user programs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sz="1800" b="1" i="1" dirty="0">
                <a:solidFill>
                  <a:schemeClr val="bg1">
                    <a:lumMod val="65000"/>
                  </a:schemeClr>
                </a:solidFill>
              </a:rPr>
              <a:t>ALREADY DONE &amp; Explained ONLY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fr-FR" dirty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1- Page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fault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Handler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2- User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heap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3-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Shared Variables 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4-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Semaphores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Testing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Whole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Project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FOS BONUS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How to submit?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B76B6-54AF-17F9-D86C-CACEE469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1228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Submission Rules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924049"/>
            <a:ext cx="11525250" cy="4535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Read the following instructions as the code correction is done AUTOMATICALLY. Any violation in these rules will lead to 0 and nothing in this case couldn’t happened.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</a:rPr>
              <a:t>First ensure the following that (</a:t>
            </a:r>
            <a:r>
              <a:rPr lang="en-US" b="1" u="sng" dirty="0">
                <a:solidFill>
                  <a:srgbClr val="FF0000"/>
                </a:solidFill>
              </a:rPr>
              <a:t>READ CAREFULLY</a:t>
            </a:r>
            <a:r>
              <a:rPr lang="en-US" b="1" u="sng" dirty="0">
                <a:solidFill>
                  <a:schemeClr val="tx1"/>
                </a:solidFill>
              </a:rPr>
              <a:t>):  </a:t>
            </a:r>
          </a:p>
          <a:p>
            <a:pPr marL="578358" lvl="1" indent="-285750"/>
            <a:r>
              <a:rPr lang="en-US" dirty="0">
                <a:solidFill>
                  <a:schemeClr val="tx1"/>
                </a:solidFill>
              </a:rPr>
              <a:t>You tested each function in a </a:t>
            </a:r>
            <a:r>
              <a:rPr lang="en-US" b="1" dirty="0">
                <a:solidFill>
                  <a:srgbClr val="FF0000"/>
                </a:solidFill>
              </a:rPr>
              <a:t>FRESH RUN </a:t>
            </a:r>
            <a:r>
              <a:rPr lang="en-US" dirty="0">
                <a:solidFill>
                  <a:schemeClr val="tx1"/>
                </a:solidFill>
              </a:rPr>
              <a:t>and a congratulations message have been appeared.</a:t>
            </a:r>
          </a:p>
          <a:p>
            <a:pPr marL="578358" lvl="1" indent="-285750"/>
            <a:r>
              <a:rPr lang="en-US" dirty="0">
                <a:solidFill>
                  <a:schemeClr val="tx1"/>
                </a:solidFill>
              </a:rPr>
              <a:t>You submitted </a:t>
            </a:r>
            <a:r>
              <a:rPr lang="en-US" b="1" dirty="0">
                <a:solidFill>
                  <a:srgbClr val="FF0000"/>
                </a:solidFill>
              </a:rPr>
              <a:t>BEFORE </a:t>
            </a:r>
            <a:r>
              <a:rPr lang="en-US" dirty="0">
                <a:solidFill>
                  <a:schemeClr val="tx1"/>
                </a:solidFill>
              </a:rPr>
              <a:t>the deadline by several hours to </a:t>
            </a:r>
            <a:r>
              <a:rPr lang="en-US" b="1" dirty="0">
                <a:solidFill>
                  <a:srgbClr val="FF0000"/>
                </a:solidFill>
              </a:rPr>
              <a:t>AVOID</a:t>
            </a:r>
            <a:r>
              <a:rPr lang="en-US" dirty="0">
                <a:solidFill>
                  <a:schemeClr val="tx1"/>
                </a:solidFill>
              </a:rPr>
              <a:t> any internet problems.</a:t>
            </a:r>
          </a:p>
          <a:p>
            <a:pPr marL="578358" lvl="1" indent="-285750"/>
            <a:r>
              <a:rPr lang="en-US" b="1" dirty="0">
                <a:solidFill>
                  <a:srgbClr val="FF0000"/>
                </a:solidFill>
              </a:rPr>
              <a:t>DEADLINE: FRIDAY of Week #11 (16/12/2022 @11:59 PM)</a:t>
            </a:r>
            <a:endParaRPr lang="en-US" dirty="0">
              <a:solidFill>
                <a:schemeClr val="tx1"/>
              </a:solidFill>
            </a:endParaRPr>
          </a:p>
          <a:p>
            <a:pPr marL="578358" lvl="1" indent="-285750"/>
            <a:r>
              <a:rPr lang="en-US" b="1" dirty="0">
                <a:solidFill>
                  <a:srgbClr val="FF0000"/>
                </a:solidFill>
              </a:rPr>
              <a:t>ONLY ONE person </a:t>
            </a:r>
            <a:r>
              <a:rPr lang="en-US" dirty="0">
                <a:solidFill>
                  <a:schemeClr val="tx1"/>
                </a:solidFill>
              </a:rPr>
              <a:t>from the team shall submit the code.</a:t>
            </a:r>
          </a:p>
          <a:p>
            <a:pPr marL="578358" lvl="1" indent="-285750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</a:rPr>
              <a:t>TEAM </a:t>
            </a: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MUST BE CORRECT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marL="578358" lvl="1" indent="-285750"/>
            <a:r>
              <a:rPr lang="en-US" b="1" dirty="0">
                <a:solidFill>
                  <a:srgbClr val="FF0000"/>
                </a:solidFill>
              </a:rPr>
              <a:t>NO DELAYED submissions WILL BE ACCEPTED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578358" lvl="1" indent="-285750"/>
            <a:r>
              <a:rPr lang="en-US" b="1" dirty="0">
                <a:solidFill>
                  <a:srgbClr val="FF0000"/>
                </a:solidFill>
              </a:rPr>
              <a:t>NO CODE with errors WILL BE CORRECTED</a:t>
            </a:r>
            <a:r>
              <a:rPr lang="en-US" dirty="0">
                <a:solidFill>
                  <a:schemeClr val="tx1"/>
                </a:solidFill>
              </a:rPr>
              <a:t>. So, CLEAN &amp; RUN your project several times before your submission.</a:t>
            </a:r>
          </a:p>
          <a:p>
            <a:pPr marL="578358" lvl="1" indent="-285750"/>
            <a:r>
              <a:rPr lang="en-US" b="1" dirty="0">
                <a:solidFill>
                  <a:srgbClr val="FF0000"/>
                </a:solidFill>
              </a:rPr>
              <a:t>DON’T take the FORM LINK FROM ANYONE</a:t>
            </a:r>
            <a:r>
              <a:rPr lang="en-US" dirty="0">
                <a:solidFill>
                  <a:schemeClr val="tx1"/>
                </a:solidFill>
              </a:rPr>
              <a:t>. OPEN the form from its LINK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HERE</a:t>
            </a:r>
            <a:r>
              <a:rPr lang="en-US" dirty="0">
                <a:solidFill>
                  <a:schemeClr val="tx1"/>
                </a:solidFill>
              </a:rPr>
              <a:t> ONLY. </a:t>
            </a:r>
            <a:r>
              <a:rPr lang="en-US" b="1" dirty="0">
                <a:solidFill>
                  <a:schemeClr val="tx1"/>
                </a:solidFill>
              </a:rPr>
              <a:t>Otherwise, your submission is AUTOMATICALLY CANCELLED by GOOGLE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578358" lvl="1" indent="-285750"/>
            <a:r>
              <a:rPr lang="en-US" dirty="0">
                <a:solidFill>
                  <a:schemeClr val="tx1"/>
                </a:solidFill>
              </a:rPr>
              <a:t>You </a:t>
            </a:r>
            <a:r>
              <a:rPr lang="en-US" b="1" dirty="0">
                <a:solidFill>
                  <a:srgbClr val="FF0000"/>
                </a:solidFill>
              </a:rPr>
              <a:t>MUST RECEIVE A MAIL FROM GOOGLE with your submission after clicking submit</a:t>
            </a:r>
            <a:r>
              <a:rPr lang="en-US" dirty="0">
                <a:solidFill>
                  <a:schemeClr val="tx1"/>
                </a:solidFill>
              </a:rPr>
              <a:t>. If </a:t>
            </a:r>
            <a:r>
              <a:rPr lang="en-US" b="1" dirty="0">
                <a:solidFill>
                  <a:schemeClr val="tx1"/>
                </a:solidFill>
              </a:rPr>
              <a:t>nothing received, re-submit again to consider your submission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B8301-3FAE-EFA3-4301-63DFBC7E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866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B13EE-9EEA-0AAF-7C7A-A7AFEFA3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85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0A8C4-2632-BB3B-7F5F-22CBEC13C9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4220" y="-7030"/>
            <a:ext cx="10058400" cy="760540"/>
          </a:xfrm>
        </p:spPr>
        <p:txBody>
          <a:bodyPr/>
          <a:lstStyle/>
          <a:p>
            <a:r>
              <a:rPr lang="en-US" dirty="0"/>
              <a:t>Submission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64208-A1A3-B69E-114D-6D8E264F788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3188" y="693931"/>
            <a:ext cx="12088812" cy="5154804"/>
          </a:xfrm>
        </p:spPr>
        <p:txBody>
          <a:bodyPr>
            <a:normAutofit/>
          </a:bodyPr>
          <a:lstStyle/>
          <a:p>
            <a:pPr marL="171450" indent="-171450"/>
            <a:r>
              <a:rPr lang="en-US" b="1" u="sng" dirty="0"/>
              <a:t>STEPS to SUBMIT: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1: Clean &amp; run your code the last time to ensure that there are any errors.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2: Create a new folder and name it by your team number </a:t>
            </a:r>
            <a:r>
              <a:rPr lang="en-US" b="1" dirty="0">
                <a:solidFill>
                  <a:srgbClr val="FF0000"/>
                </a:solidFill>
              </a:rPr>
              <a:t>ONLY</a:t>
            </a:r>
            <a:r>
              <a:rPr lang="en-US" dirty="0">
                <a:solidFill>
                  <a:schemeClr val="tx1"/>
                </a:solidFill>
              </a:rPr>
              <a:t>. Example </a:t>
            </a:r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</a:rPr>
              <a:t>95</a:t>
            </a:r>
            <a:r>
              <a:rPr lang="en-US" dirty="0">
                <a:solidFill>
                  <a:schemeClr val="tx1"/>
                </a:solidFill>
              </a:rPr>
              <a:t>. [</a:t>
            </a:r>
            <a:r>
              <a:rPr lang="en-US" b="1" dirty="0">
                <a:solidFill>
                  <a:srgbClr val="FF0000"/>
                </a:solidFill>
              </a:rPr>
              <a:t>ANY extra characters will lead to ZERO</a:t>
            </a:r>
            <a:r>
              <a:rPr lang="en-US" dirty="0">
                <a:solidFill>
                  <a:schemeClr val="tx1"/>
                </a:solidFill>
              </a:rPr>
              <a:t>].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3: COPY the following files: </a:t>
            </a:r>
          </a:p>
          <a:p>
            <a:pPr marL="701993" lvl="2" indent="-342900">
              <a:buFont typeface="+mj-lt"/>
              <a:buAutoNum type="arabicPeriod"/>
            </a:pPr>
            <a:r>
              <a:rPr lang="en-US" sz="1500" b="1" u="sng" dirty="0" err="1">
                <a:solidFill>
                  <a:schemeClr val="tx1"/>
                </a:solidFill>
              </a:rPr>
              <a:t>dynamic_allocator.c</a:t>
            </a:r>
            <a:r>
              <a:rPr lang="en-US" sz="1500" b="1" u="sng" dirty="0">
                <a:solidFill>
                  <a:schemeClr val="tx1"/>
                </a:solidFill>
              </a:rPr>
              <a:t>, </a:t>
            </a:r>
            <a:r>
              <a:rPr lang="en-US" sz="1500" b="1" u="sng" dirty="0" err="1">
                <a:solidFill>
                  <a:schemeClr val="tx1"/>
                </a:solidFill>
              </a:rPr>
              <a:t>uheap.c</a:t>
            </a:r>
            <a:r>
              <a:rPr lang="en-US" sz="1500" b="1" u="sng" dirty="0">
                <a:solidFill>
                  <a:schemeClr val="tx1"/>
                </a:solidFill>
              </a:rPr>
              <a:t> </a:t>
            </a:r>
            <a:r>
              <a:rPr lang="en-US" sz="1500" b="1" dirty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en-US" sz="1500" u="none" dirty="0">
                <a:solidFill>
                  <a:schemeClr val="tx1"/>
                </a:solidFill>
              </a:rPr>
              <a:t> Exist in </a:t>
            </a:r>
            <a:r>
              <a:rPr lang="en-US" sz="1500" dirty="0">
                <a:solidFill>
                  <a:schemeClr val="tx1"/>
                </a:solidFill>
              </a:rPr>
              <a:t>lib folder</a:t>
            </a:r>
          </a:p>
          <a:p>
            <a:pPr marL="701993" lvl="2" indent="-342900">
              <a:buFont typeface="+mj-lt"/>
              <a:buAutoNum type="arabicPeriod"/>
            </a:pPr>
            <a:r>
              <a:rPr lang="en-US" sz="1500" b="1" i="0" u="sng" dirty="0" err="1">
                <a:solidFill>
                  <a:srgbClr val="202124"/>
                </a:solidFill>
                <a:effectLst/>
                <a:latin typeface="docs-Roboto"/>
              </a:rPr>
              <a:t>paging_helpers.c</a:t>
            </a:r>
            <a:r>
              <a:rPr lang="en-US" sz="1500" b="1" i="0" u="sng" dirty="0">
                <a:solidFill>
                  <a:srgbClr val="202124"/>
                </a:solidFill>
                <a:effectLst/>
                <a:latin typeface="docs-Roboto"/>
              </a:rPr>
              <a:t>, </a:t>
            </a:r>
            <a:r>
              <a:rPr lang="de-DE" sz="1500" b="1" i="0" u="sng" dirty="0">
                <a:solidFill>
                  <a:srgbClr val="202124"/>
                </a:solidFill>
                <a:effectLst/>
                <a:latin typeface="docs-Roboto"/>
              </a:rPr>
              <a:t>chunk_operations.c, </a:t>
            </a:r>
            <a:r>
              <a:rPr lang="en-US" sz="1500" b="1" i="0" u="sng" dirty="0" err="1">
                <a:solidFill>
                  <a:srgbClr val="202124"/>
                </a:solidFill>
                <a:effectLst/>
                <a:latin typeface="docs-Roboto"/>
              </a:rPr>
              <a:t>kheap.c</a:t>
            </a:r>
            <a:r>
              <a:rPr lang="en-US" sz="1500" b="1" i="0" u="sng" dirty="0">
                <a:solidFill>
                  <a:srgbClr val="202124"/>
                </a:solidFill>
                <a:effectLst/>
                <a:latin typeface="docs-Roboto"/>
              </a:rPr>
              <a:t> &amp; </a:t>
            </a:r>
            <a:r>
              <a:rPr lang="en-US" sz="1500" b="1" u="sng" dirty="0" err="1">
                <a:solidFill>
                  <a:schemeClr val="tx1"/>
                </a:solidFill>
              </a:rPr>
              <a:t>shared_memory_manager.c</a:t>
            </a:r>
            <a:r>
              <a:rPr lang="en-US" sz="1500" i="0" dirty="0">
                <a:solidFill>
                  <a:srgbClr val="202124"/>
                </a:solidFill>
                <a:effectLst/>
                <a:latin typeface="docs-Roboto"/>
              </a:rPr>
              <a:t> </a:t>
            </a:r>
            <a:r>
              <a:rPr lang="en-US" sz="1500" b="1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sz="1500" dirty="0">
                <a:solidFill>
                  <a:schemeClr val="tx1"/>
                </a:solidFill>
              </a:rPr>
              <a:t>Exist in kern/mem folder</a:t>
            </a:r>
            <a:endParaRPr lang="en-US" sz="1500" i="0" dirty="0">
              <a:solidFill>
                <a:srgbClr val="202124"/>
              </a:solidFill>
              <a:effectLst/>
              <a:latin typeface="docs-Roboto"/>
            </a:endParaRPr>
          </a:p>
          <a:p>
            <a:pPr marL="701993" lvl="2" indent="-342900">
              <a:buFont typeface="+mj-lt"/>
              <a:buAutoNum type="arabicPeriod"/>
            </a:pPr>
            <a:r>
              <a:rPr lang="en-US" sz="1500" b="1" u="sng" dirty="0" err="1">
                <a:solidFill>
                  <a:schemeClr val="tx1"/>
                </a:solidFill>
              </a:rPr>
              <a:t>fault_handler.c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b="1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sz="1500" dirty="0">
                <a:solidFill>
                  <a:schemeClr val="tx1"/>
                </a:solidFill>
              </a:rPr>
              <a:t>Exist in kern/trap folder</a:t>
            </a:r>
            <a:endParaRPr lang="en-US" sz="1500" u="none" dirty="0">
              <a:solidFill>
                <a:schemeClr val="tx1"/>
              </a:solidFill>
            </a:endParaRPr>
          </a:p>
          <a:p>
            <a:pPr marL="701993" lvl="2" indent="-342900">
              <a:buFont typeface="+mj-lt"/>
              <a:buAutoNum type="arabicPeriod"/>
            </a:pPr>
            <a:r>
              <a:rPr lang="en-US" sz="1500" b="1" u="sng" dirty="0" err="1">
                <a:solidFill>
                  <a:schemeClr val="tx1"/>
                </a:solidFill>
              </a:rPr>
              <a:t>semaphore_manager.c</a:t>
            </a:r>
            <a:r>
              <a:rPr lang="en-US" sz="1500" u="none" dirty="0">
                <a:solidFill>
                  <a:schemeClr val="tx1"/>
                </a:solidFill>
              </a:rPr>
              <a:t> </a:t>
            </a:r>
            <a:r>
              <a:rPr lang="en-US" sz="1500" b="1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sz="1500" u="none" dirty="0">
                <a:solidFill>
                  <a:schemeClr val="tx1"/>
                </a:solidFill>
              </a:rPr>
              <a:t>Exist in kern/conc folder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4: PASTE the above </a:t>
            </a:r>
            <a:r>
              <a:rPr lang="en-US" b="1" dirty="0">
                <a:solidFill>
                  <a:schemeClr val="tx1"/>
                </a:solidFill>
              </a:rPr>
              <a:t>8 files</a:t>
            </a:r>
            <a:r>
              <a:rPr lang="en-US" b="1" u="none" dirty="0">
                <a:solidFill>
                  <a:schemeClr val="tx1"/>
                </a:solidFill>
              </a:rPr>
              <a:t> </a:t>
            </a:r>
            <a:r>
              <a:rPr lang="en-US" u="none" dirty="0">
                <a:solidFill>
                  <a:schemeClr val="tx1"/>
                </a:solidFill>
              </a:rPr>
              <a:t>in the folder created in step #2.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5: Zip the created new folder. Its name shall be like </a:t>
            </a:r>
            <a:r>
              <a:rPr lang="en-US" b="1" dirty="0">
                <a:solidFill>
                  <a:schemeClr val="tx1"/>
                </a:solidFill>
                <a:highlight>
                  <a:srgbClr val="00FF00"/>
                </a:highlight>
              </a:rPr>
              <a:t>[number of your team.zip]</a:t>
            </a:r>
            <a:r>
              <a:rPr lang="en-US" dirty="0">
                <a:solidFill>
                  <a:schemeClr val="tx1"/>
                </a:solidFill>
              </a:rPr>
              <a:t>. [</a:t>
            </a:r>
            <a:r>
              <a:rPr lang="en-US" b="1" dirty="0">
                <a:solidFill>
                  <a:srgbClr val="FF0000"/>
                </a:solidFill>
              </a:rPr>
              <a:t>ANY extra characters will lead to ZERO</a:t>
            </a:r>
            <a:r>
              <a:rPr lang="en-US" dirty="0">
                <a:solidFill>
                  <a:schemeClr val="tx1"/>
                </a:solidFill>
              </a:rPr>
              <a:t>].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6: Open the form from </a:t>
            </a:r>
            <a:r>
              <a:rPr lang="en-US" b="1" dirty="0">
                <a:solidFill>
                  <a:schemeClr val="tx1"/>
                </a:solidFill>
                <a:hlinkClick r:id="rId2"/>
              </a:rPr>
              <a:t>HERE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7: Fill your team’s info .. Any wrong information will cancel your submission, revise them well.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8: Upload the zipped folder in step 5 to the form in its field.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9: MUST RECEIVE A MAIL from GOOGLE with your submission, otherwise re-submit again.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4BD840-A2BC-41CA-7F9D-A8CBD03762B4}"/>
              </a:ext>
            </a:extLst>
          </p:cNvPr>
          <p:cNvSpPr txBox="1"/>
          <p:nvPr/>
        </p:nvSpPr>
        <p:spPr>
          <a:xfrm>
            <a:off x="2774277" y="5848735"/>
            <a:ext cx="6746633" cy="430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sz="2200" b="1" dirty="0">
                <a:solidFill>
                  <a:schemeClr val="tx1"/>
                </a:solidFill>
              </a:rPr>
              <a:t>NOTE: Check an example for an uploaded file </a:t>
            </a:r>
            <a:r>
              <a:rPr lang="en-US" sz="2200" b="1" dirty="0">
                <a:solidFill>
                  <a:schemeClr val="tx1"/>
                </a:solidFill>
                <a:hlinkClick r:id="rId3"/>
              </a:rPr>
              <a:t>here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1272109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ChangeArrowheads="1"/>
          </p:cNvSpPr>
          <p:nvPr/>
        </p:nvSpPr>
        <p:spPr bwMode="auto">
          <a:xfrm>
            <a:off x="2667000" y="1295400"/>
            <a:ext cx="6934200" cy="2116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 eaLnBrk="0" hangingPunct="0"/>
            <a:r>
              <a:rPr lang="en-US" sz="4400">
                <a:solidFill>
                  <a:schemeClr val="tx2"/>
                </a:solidFill>
              </a:rPr>
              <a:t>Thank you for your care…</a:t>
            </a:r>
          </a:p>
          <a:p>
            <a:pPr algn="ctr" eaLnBrk="0" hangingPunct="0">
              <a:lnSpc>
                <a:spcPct val="200000"/>
              </a:lnSpc>
            </a:pPr>
            <a:r>
              <a:rPr lang="en-US" sz="2800">
                <a:solidFill>
                  <a:schemeClr val="tx2"/>
                </a:solidFill>
              </a:rPr>
              <a:t>Enjoy </a:t>
            </a:r>
            <a:r>
              <a:rPr lang="en-US" sz="2800" b="1">
                <a:solidFill>
                  <a:schemeClr val="tx2"/>
                </a:solidFill>
              </a:rPr>
              <a:t>making </a:t>
            </a:r>
            <a:r>
              <a:rPr lang="en-US" sz="2800">
                <a:solidFill>
                  <a:schemeClr val="tx2"/>
                </a:solidFill>
              </a:rPr>
              <a:t>your </a:t>
            </a:r>
            <a:r>
              <a:rPr lang="en-US" sz="2800" b="1">
                <a:solidFill>
                  <a:srgbClr val="FF0000"/>
                </a:solidFill>
              </a:rPr>
              <a:t>own FOS </a:t>
            </a:r>
            <a:r>
              <a:rPr lang="en-US" sz="2800" b="1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en-US" sz="2800" b="1">
              <a:solidFill>
                <a:srgbClr val="FF0000"/>
              </a:solidFill>
            </a:endParaRPr>
          </a:p>
        </p:txBody>
      </p:sp>
      <p:pic>
        <p:nvPicPr>
          <p:cNvPr id="38915" name="Picture 7" descr="girls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429000"/>
            <a:ext cx="231775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1B77A1-EC46-F57A-06EA-45FC4CED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86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Helper Ready Made Functions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624" y="1924050"/>
            <a:ext cx="9553575" cy="4202114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/>
              <a:t>Set of </a:t>
            </a:r>
            <a:r>
              <a:rPr lang="en-US" b="1" dirty="0"/>
              <a:t>ready-made functions </a:t>
            </a:r>
            <a:r>
              <a:rPr lang="en-US" dirty="0"/>
              <a:t>are available to help you when writing your solution.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/>
              <a:t>Detailed description </a:t>
            </a:r>
            <a:r>
              <a:rPr lang="en-US" dirty="0"/>
              <a:t>can be found in this </a:t>
            </a:r>
            <a:r>
              <a:rPr lang="en-US" sz="2000" dirty="0">
                <a:hlinkClick r:id="rId2"/>
              </a:rPr>
              <a:t>document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ar-EG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760F7-4520-FE0A-FC8A-3B6DEB7CE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13124</TotalTime>
  <Words>8948</Words>
  <Application>Microsoft Office PowerPoint</Application>
  <PresentationFormat>Widescreen</PresentationFormat>
  <Paragraphs>1252</Paragraphs>
  <Slides>86</Slides>
  <Notes>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87" baseType="lpstr">
      <vt:lpstr>Retrospect</vt:lpstr>
      <vt:lpstr>OS’22 Project </vt:lpstr>
      <vt:lpstr>Agenda</vt:lpstr>
      <vt:lpstr>PROJECT BIG PICTURE</vt:lpstr>
      <vt:lpstr>Logistics</vt:lpstr>
      <vt:lpstr>Logistics</vt:lpstr>
      <vt:lpstr>Agenda</vt:lpstr>
      <vt:lpstr>Startup MS3 Code Quick Guide</vt:lpstr>
      <vt:lpstr>PowerPoint Presentation</vt:lpstr>
      <vt:lpstr>Helper Ready Made Functions</vt:lpstr>
      <vt:lpstr>Agenda</vt:lpstr>
      <vt:lpstr>MS3 Objective</vt:lpstr>
      <vt:lpstr>Agenda</vt:lpstr>
      <vt:lpstr>PowerPoint Presentation</vt:lpstr>
      <vt:lpstr>PowerPoint Presentation</vt:lpstr>
      <vt:lpstr>Agenda</vt:lpstr>
      <vt:lpstr>MS3: Page Fault Handler</vt:lpstr>
      <vt:lpstr>MS3: Page Fault Handler: Introduction</vt:lpstr>
      <vt:lpstr>PowerPoint Presentation</vt:lpstr>
      <vt:lpstr>MS3: Page Fault Handler: Testing</vt:lpstr>
      <vt:lpstr>Agenda</vt:lpstr>
      <vt:lpstr>MS3: USER HEAP</vt:lpstr>
      <vt:lpstr>MS3: USER HEAP: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MS3: USER HEAP: Testing</vt:lpstr>
      <vt:lpstr>MS3: USER HEAP: Testing [cont.]</vt:lpstr>
      <vt:lpstr>Agenda</vt:lpstr>
      <vt:lpstr>MS3: Shared Variables</vt:lpstr>
      <vt:lpstr>MS3: Shared Variables  Introduction</vt:lpstr>
      <vt:lpstr>MS3: Shared Variables   Required Function 1&amp;2- smalloc/sget</vt:lpstr>
      <vt:lpstr>MS3: Shared Variables  Required Function 1&amp;2- smalloc/sget</vt:lpstr>
      <vt:lpstr>MS3: Shared Variables   Required Function 1 &amp; 2- smalloc &amp; sget</vt:lpstr>
      <vt:lpstr>MS3: Shared Variables   Required Function 1 &amp; 2- smalloc &amp; sget</vt:lpstr>
      <vt:lpstr>MS3: Shared Variables  Required Function 1 &amp; 2- smalloc &amp; sget</vt:lpstr>
      <vt:lpstr>PowerPoint Presentation</vt:lpstr>
      <vt:lpstr>PowerPoint Presentation</vt:lpstr>
      <vt:lpstr>PowerPoint Presentation</vt:lpstr>
      <vt:lpstr>MS3: Shared Variables  Given Function 1: create_shares_array</vt:lpstr>
      <vt:lpstr>MS3: Shared Variables  Given Function 2: allocate_share_object</vt:lpstr>
      <vt:lpstr>PowerPoint Presentation</vt:lpstr>
      <vt:lpstr>PowerPoint Presentation</vt:lpstr>
      <vt:lpstr>PowerPoint Presentation</vt:lpstr>
      <vt:lpstr>PowerPoint Presentation</vt:lpstr>
      <vt:lpstr>MS3: Shared Variables</vt:lpstr>
      <vt:lpstr>MS3: Shared Variables</vt:lpstr>
      <vt:lpstr>MS3: Shared Variables     Testing</vt:lpstr>
      <vt:lpstr>MS3: Shared Variables  BONUS 1: Free Shared Object</vt:lpstr>
      <vt:lpstr>Agenda</vt:lpstr>
      <vt:lpstr>MS3: Semaphores</vt:lpstr>
      <vt:lpstr>MS3: Semaphores  Introduction</vt:lpstr>
      <vt:lpstr>MS3: Semaphores   Introduction (Cont.)</vt:lpstr>
      <vt:lpstr>PowerPoint Presentation</vt:lpstr>
      <vt:lpstr>MS3: Semaphores   Introduction (Cont.)</vt:lpstr>
      <vt:lpstr>MS3: Semaphores   Given Semaphores Data Structures</vt:lpstr>
      <vt:lpstr>MS3: Semaphores  Given Function 1: create_semaphores_array</vt:lpstr>
      <vt:lpstr>MS3: Semaphores  Given Function 2: allocate_semaphore_object</vt:lpstr>
      <vt:lpstr>MS3: Semaphores  Given Function 3: get_semaphore_object_ID</vt:lpstr>
      <vt:lpstr>MS3: Semaphores  Given Queue Functions</vt:lpstr>
      <vt:lpstr>MS3: Semaphores  Required Function 1: createSemaphore()</vt:lpstr>
      <vt:lpstr>MS3: Semaphores   Required Function 2: waitSemaphore()</vt:lpstr>
      <vt:lpstr>MS3: Semaphores   Required Function 3: signalSemaphore()</vt:lpstr>
      <vt:lpstr>MS3: Semaphores      Testing</vt:lpstr>
      <vt:lpstr>Agenda</vt:lpstr>
      <vt:lpstr>MS3 Individual Tests: Dependency Graph</vt:lpstr>
      <vt:lpstr>Project ENTIRE Tests: Scenarios</vt:lpstr>
      <vt:lpstr>Testing Whole Project – Scenario 1  Running single program to Test ALL MODULES TOGETHER</vt:lpstr>
      <vt:lpstr>Testing Whole Project – Scenario 2  Running multiple programs with PAGES suffocation (1)</vt:lpstr>
      <vt:lpstr>Testing Whole Project – Scenario 2  Running multiple programs with PAGES suffocation (2)</vt:lpstr>
      <vt:lpstr>Testing Whole Project – Scenario 3  Effect of Memory Leakage!!</vt:lpstr>
      <vt:lpstr>Testing Whole Project – Scenario 4  Concurrent Programs &amp; Shared Variables </vt:lpstr>
      <vt:lpstr>Testing Whole Project – Scenario 5  Concurrent Programs &amp; Semaphores</vt:lpstr>
      <vt:lpstr>Agenda</vt:lpstr>
      <vt:lpstr>MS3: USER HEAP  BONUS 2: Free the entire environment (exit)</vt:lpstr>
      <vt:lpstr>WHOLE FOS BONUS 3</vt:lpstr>
      <vt:lpstr>Agenda</vt:lpstr>
      <vt:lpstr>Submission Rules</vt:lpstr>
      <vt:lpstr>Submission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OS’22 Project</dc:title>
  <dc:creator>ghada hamed ali</dc:creator>
  <cp:lastModifiedBy>Ahmed Salah</cp:lastModifiedBy>
  <cp:revision>2</cp:revision>
  <dcterms:created xsi:type="dcterms:W3CDTF">2022-10-12T14:36:57Z</dcterms:created>
  <dcterms:modified xsi:type="dcterms:W3CDTF">2022-11-27T20:27:28Z</dcterms:modified>
</cp:coreProperties>
</file>