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1F8E-4E5B-473F-90C0-27A75DAB500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D66FB-5CE4-4EAE-8216-ED8625A1F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D66FB-5CE4-4EAE-8216-ED8625A1F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F113-63B1-425D-8187-A8F20EA5721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9321-5285-4A48-A38D-09BABB33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961" y="1149714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passenger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7401" y="3432996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Airport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4428" y="4999589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7532" y="1161700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7373" y="5049720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Boarding</a:t>
            </a:r>
            <a:endParaRPr lang="ar-EG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Pass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77401" y="5091451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Employee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2557" y="2833941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CheckIn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66211" y="1149714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Flight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7277" y="2653646"/>
            <a:ext cx="1351384" cy="849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4175916" y="2678225"/>
            <a:ext cx="1351384" cy="816430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Booking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7510707" y="3228990"/>
            <a:ext cx="1393328" cy="65803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operated_by</a:t>
            </a:r>
          </a:p>
        </p:txBody>
      </p:sp>
      <p:sp>
        <p:nvSpPr>
          <p:cNvPr id="40" name="Diamond 39"/>
          <p:cNvSpPr/>
          <p:nvPr/>
        </p:nvSpPr>
        <p:spPr>
          <a:xfrm>
            <a:off x="9563963" y="2066126"/>
            <a:ext cx="1103616" cy="79224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 /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9648660" y="4189249"/>
            <a:ext cx="889462" cy="54716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4" idx="0"/>
            <a:endCxn id="6" idx="2"/>
          </p:cNvCxnSpPr>
          <p:nvPr/>
        </p:nvCxnSpPr>
        <p:spPr>
          <a:xfrm flipV="1">
            <a:off x="10093391" y="3834213"/>
            <a:ext cx="11190" cy="35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2"/>
            <a:endCxn id="10" idx="0"/>
          </p:cNvCxnSpPr>
          <p:nvPr/>
        </p:nvCxnSpPr>
        <p:spPr>
          <a:xfrm>
            <a:off x="10093391" y="4736414"/>
            <a:ext cx="11190" cy="355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83527" y="5049720"/>
            <a:ext cx="1054360" cy="401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AirLine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40" idx="0"/>
            <a:endCxn id="12" idx="2"/>
          </p:cNvCxnSpPr>
          <p:nvPr/>
        </p:nvCxnSpPr>
        <p:spPr>
          <a:xfrm flipH="1" flipV="1">
            <a:off x="10093391" y="1550931"/>
            <a:ext cx="22380" cy="515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0" idx="2"/>
            <a:endCxn id="6" idx="0"/>
          </p:cNvCxnSpPr>
          <p:nvPr/>
        </p:nvCxnSpPr>
        <p:spPr>
          <a:xfrm flipH="1">
            <a:off x="10104581" y="2858373"/>
            <a:ext cx="11190" cy="57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1" idx="1"/>
            <a:endCxn id="38" idx="0"/>
          </p:cNvCxnSpPr>
          <p:nvPr/>
        </p:nvCxnSpPr>
        <p:spPr>
          <a:xfrm>
            <a:off x="7510707" y="3558006"/>
            <a:ext cx="0" cy="1491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31" idx="3"/>
          </p:cNvCxnSpPr>
          <p:nvPr/>
        </p:nvCxnSpPr>
        <p:spPr>
          <a:xfrm flipH="1">
            <a:off x="8904035" y="1350323"/>
            <a:ext cx="662176" cy="2207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1"/>
            <a:endCxn id="4" idx="3"/>
          </p:cNvCxnSpPr>
          <p:nvPr/>
        </p:nvCxnSpPr>
        <p:spPr>
          <a:xfrm flipH="1" flipV="1">
            <a:off x="2521321" y="1350323"/>
            <a:ext cx="1654595" cy="173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5" idx="3"/>
            <a:endCxn id="12" idx="1"/>
          </p:cNvCxnSpPr>
          <p:nvPr/>
        </p:nvCxnSpPr>
        <p:spPr>
          <a:xfrm flipV="1">
            <a:off x="5527300" y="1350323"/>
            <a:ext cx="4038911" cy="173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 rot="16387240" flipV="1">
            <a:off x="10061521" y="1715178"/>
            <a:ext cx="157528" cy="295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3" name="Rectangle 62"/>
          <p:cNvSpPr/>
          <p:nvPr/>
        </p:nvSpPr>
        <p:spPr>
          <a:xfrm rot="16200000" flipV="1">
            <a:off x="10081789" y="2949189"/>
            <a:ext cx="89507" cy="330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6187203" flipV="1">
            <a:off x="8901526" y="2497349"/>
            <a:ext cx="518809" cy="243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6" name="Rectangle 65"/>
          <p:cNvSpPr/>
          <p:nvPr/>
        </p:nvSpPr>
        <p:spPr>
          <a:xfrm rot="3073444">
            <a:off x="3295258" y="2079215"/>
            <a:ext cx="380924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3368575" y="1050499"/>
            <a:ext cx="1343092" cy="65803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assigned_to </a:t>
            </a:r>
          </a:p>
        </p:txBody>
      </p:sp>
      <p:cxnSp>
        <p:nvCxnSpPr>
          <p:cNvPr id="86" name="Straight Connector 85"/>
          <p:cNvCxnSpPr>
            <a:stCxn id="84" idx="1"/>
            <a:endCxn id="4" idx="3"/>
          </p:cNvCxnSpPr>
          <p:nvPr/>
        </p:nvCxnSpPr>
        <p:spPr>
          <a:xfrm flipH="1" flipV="1">
            <a:off x="2521321" y="1350323"/>
            <a:ext cx="847254" cy="29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3"/>
            <a:endCxn id="8" idx="1"/>
          </p:cNvCxnSpPr>
          <p:nvPr/>
        </p:nvCxnSpPr>
        <p:spPr>
          <a:xfrm flipV="1">
            <a:off x="4711667" y="1362309"/>
            <a:ext cx="785865" cy="1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/>
          <p:cNvSpPr/>
          <p:nvPr/>
        </p:nvSpPr>
        <p:spPr>
          <a:xfrm>
            <a:off x="7533532" y="1098311"/>
            <a:ext cx="889462" cy="54716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551892" y="1380970"/>
            <a:ext cx="981640" cy="9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1"/>
            <a:endCxn id="92" idx="3"/>
          </p:cNvCxnSpPr>
          <p:nvPr/>
        </p:nvCxnSpPr>
        <p:spPr>
          <a:xfrm flipH="1">
            <a:off x="8422994" y="1350323"/>
            <a:ext cx="1143217" cy="2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>
            <a:off x="4334770" y="4008413"/>
            <a:ext cx="1044018" cy="54716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Makes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15" idx="2"/>
            <a:endCxn id="105" idx="0"/>
          </p:cNvCxnSpPr>
          <p:nvPr/>
        </p:nvCxnSpPr>
        <p:spPr>
          <a:xfrm>
            <a:off x="4851608" y="3494655"/>
            <a:ext cx="5171" cy="51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2"/>
          </p:cNvCxnSpPr>
          <p:nvPr/>
        </p:nvCxnSpPr>
        <p:spPr>
          <a:xfrm flipH="1">
            <a:off x="4842969" y="4555578"/>
            <a:ext cx="13810" cy="42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/>
          <p:cNvSpPr/>
          <p:nvPr/>
        </p:nvSpPr>
        <p:spPr>
          <a:xfrm>
            <a:off x="2769969" y="2767138"/>
            <a:ext cx="889462" cy="54716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5" idx="1"/>
            <a:endCxn id="110" idx="3"/>
          </p:cNvCxnSpPr>
          <p:nvPr/>
        </p:nvCxnSpPr>
        <p:spPr>
          <a:xfrm flipH="1" flipV="1">
            <a:off x="3659431" y="3040721"/>
            <a:ext cx="516485" cy="4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1"/>
            <a:endCxn id="11" idx="3"/>
          </p:cNvCxnSpPr>
          <p:nvPr/>
        </p:nvCxnSpPr>
        <p:spPr>
          <a:xfrm flipH="1" flipV="1">
            <a:off x="2476917" y="3034550"/>
            <a:ext cx="293052" cy="6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1352000" y="4089331"/>
            <a:ext cx="1413109" cy="54716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generates </a:t>
            </a:r>
          </a:p>
        </p:txBody>
      </p:sp>
      <p:cxnSp>
        <p:nvCxnSpPr>
          <p:cNvPr id="120" name="Straight Connector 119"/>
          <p:cNvCxnSpPr>
            <a:stCxn id="11" idx="2"/>
            <a:endCxn id="118" idx="0"/>
          </p:cNvCxnSpPr>
          <p:nvPr/>
        </p:nvCxnSpPr>
        <p:spPr>
          <a:xfrm>
            <a:off x="1949737" y="3235158"/>
            <a:ext cx="108818" cy="854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8" idx="2"/>
          </p:cNvCxnSpPr>
          <p:nvPr/>
        </p:nvCxnSpPr>
        <p:spPr>
          <a:xfrm flipH="1">
            <a:off x="2034553" y="4636496"/>
            <a:ext cx="24002" cy="34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rot="18767583">
            <a:off x="7052400" y="2091388"/>
            <a:ext cx="380924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581105">
            <a:off x="8789423" y="1086539"/>
            <a:ext cx="152704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910841" y="1070686"/>
            <a:ext cx="312344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4721422" y="3511838"/>
            <a:ext cx="217220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4721420" y="4477089"/>
            <a:ext cx="217220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65781" y="2842721"/>
            <a:ext cx="158517" cy="38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478192" y="2811792"/>
            <a:ext cx="304645" cy="44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0..1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 rot="16200000">
            <a:off x="1911418" y="3589645"/>
            <a:ext cx="217220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1923419" y="4522875"/>
            <a:ext cx="217220" cy="549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4903247" y="1208529"/>
            <a:ext cx="415394" cy="32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777666" y="1198880"/>
            <a:ext cx="415394" cy="32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 rot="16200000">
            <a:off x="7281780" y="4185498"/>
            <a:ext cx="415394" cy="32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1" name="Rectangle 170"/>
          <p:cNvSpPr/>
          <p:nvPr/>
        </p:nvSpPr>
        <p:spPr>
          <a:xfrm rot="5400000">
            <a:off x="10028174" y="3849348"/>
            <a:ext cx="130433" cy="32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2" name="Rectangle 171"/>
          <p:cNvSpPr/>
          <p:nvPr/>
        </p:nvSpPr>
        <p:spPr>
          <a:xfrm rot="5400000">
            <a:off x="10083824" y="4781812"/>
            <a:ext cx="99864" cy="264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3" name="Oval 172"/>
          <p:cNvSpPr/>
          <p:nvPr/>
        </p:nvSpPr>
        <p:spPr>
          <a:xfrm>
            <a:off x="-115030" y="844608"/>
            <a:ext cx="129434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PassengerID</a:t>
            </a:r>
          </a:p>
        </p:txBody>
      </p:sp>
      <p:sp>
        <p:nvSpPr>
          <p:cNvPr id="174" name="Oval 173"/>
          <p:cNvSpPr/>
          <p:nvPr/>
        </p:nvSpPr>
        <p:spPr>
          <a:xfrm>
            <a:off x="229238" y="245291"/>
            <a:ext cx="71479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028997" y="281393"/>
            <a:ext cx="770843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Email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1462963" y="-25458"/>
            <a:ext cx="1058358" cy="2880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005504" y="277619"/>
            <a:ext cx="129434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Passport Number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652676" y="651659"/>
            <a:ext cx="1241954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Nationality</a:t>
            </a:r>
          </a:p>
        </p:txBody>
      </p:sp>
      <p:cxnSp>
        <p:nvCxnSpPr>
          <p:cNvPr id="180" name="Straight Connector 179"/>
          <p:cNvCxnSpPr>
            <a:stCxn id="175" idx="4"/>
            <a:endCxn id="4" idx="0"/>
          </p:cNvCxnSpPr>
          <p:nvPr/>
        </p:nvCxnSpPr>
        <p:spPr>
          <a:xfrm>
            <a:off x="1414419" y="607372"/>
            <a:ext cx="579722" cy="542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3" idx="4"/>
            <a:endCxn id="4" idx="0"/>
          </p:cNvCxnSpPr>
          <p:nvPr/>
        </p:nvCxnSpPr>
        <p:spPr>
          <a:xfrm flipV="1">
            <a:off x="532143" y="1149714"/>
            <a:ext cx="1461998" cy="20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4" idx="4"/>
            <a:endCxn id="4" idx="0"/>
          </p:cNvCxnSpPr>
          <p:nvPr/>
        </p:nvCxnSpPr>
        <p:spPr>
          <a:xfrm>
            <a:off x="586636" y="571270"/>
            <a:ext cx="1407505" cy="578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992142" y="271915"/>
            <a:ext cx="1999" cy="887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7" idx="4"/>
            <a:endCxn id="4" idx="0"/>
          </p:cNvCxnSpPr>
          <p:nvPr/>
        </p:nvCxnSpPr>
        <p:spPr>
          <a:xfrm flipH="1">
            <a:off x="1994141" y="603598"/>
            <a:ext cx="658536" cy="546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8" idx="4"/>
            <a:endCxn id="4" idx="0"/>
          </p:cNvCxnSpPr>
          <p:nvPr/>
        </p:nvCxnSpPr>
        <p:spPr>
          <a:xfrm flipH="1">
            <a:off x="1994141" y="977638"/>
            <a:ext cx="1279512" cy="172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4139431" y="607941"/>
            <a:ext cx="75826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SeatID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527300" y="126398"/>
            <a:ext cx="852851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FlightID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962807" y="582305"/>
            <a:ext cx="872418" cy="3158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Seat  Number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121791" y="499665"/>
            <a:ext cx="691970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Class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816294" y="596547"/>
            <a:ext cx="1193700" cy="319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IsAvailable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6" name="Straight Connector 215"/>
          <p:cNvCxnSpPr>
            <a:stCxn id="203" idx="4"/>
            <a:endCxn id="8" idx="0"/>
          </p:cNvCxnSpPr>
          <p:nvPr/>
        </p:nvCxnSpPr>
        <p:spPr>
          <a:xfrm>
            <a:off x="4518564" y="933920"/>
            <a:ext cx="1506148" cy="22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08" idx="4"/>
            <a:endCxn id="8" idx="0"/>
          </p:cNvCxnSpPr>
          <p:nvPr/>
        </p:nvCxnSpPr>
        <p:spPr>
          <a:xfrm>
            <a:off x="5399016" y="898171"/>
            <a:ext cx="625696" cy="26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4" idx="4"/>
            <a:endCxn id="8" idx="0"/>
          </p:cNvCxnSpPr>
          <p:nvPr/>
        </p:nvCxnSpPr>
        <p:spPr>
          <a:xfrm>
            <a:off x="5953726" y="452377"/>
            <a:ext cx="70986" cy="709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1" idx="4"/>
            <a:endCxn id="8" idx="0"/>
          </p:cNvCxnSpPr>
          <p:nvPr/>
        </p:nvCxnSpPr>
        <p:spPr>
          <a:xfrm flipH="1">
            <a:off x="6024712" y="825644"/>
            <a:ext cx="443064" cy="336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4" idx="4"/>
            <a:endCxn id="8" idx="0"/>
          </p:cNvCxnSpPr>
          <p:nvPr/>
        </p:nvCxnSpPr>
        <p:spPr>
          <a:xfrm flipH="1">
            <a:off x="6024712" y="915875"/>
            <a:ext cx="1388432" cy="24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8009994" y="79159"/>
            <a:ext cx="852851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FlightID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8836329" y="281413"/>
            <a:ext cx="872418" cy="3158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Flight Number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9563963" y="-18855"/>
            <a:ext cx="817014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Origin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10148528" y="228910"/>
            <a:ext cx="1159619" cy="319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237" name="Oval 236"/>
          <p:cNvSpPr/>
          <p:nvPr/>
        </p:nvSpPr>
        <p:spPr>
          <a:xfrm>
            <a:off x="10929509" y="568755"/>
            <a:ext cx="1074620" cy="319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Departure Time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 rot="5081811">
            <a:off x="11199551" y="1253106"/>
            <a:ext cx="872418" cy="3158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Arrival</a:t>
            </a:r>
            <a:r>
              <a:rPr lang="ar-EG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Time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42" name="Straight Connector 241"/>
          <p:cNvCxnSpPr>
            <a:stCxn id="12" idx="0"/>
            <a:endCxn id="230" idx="4"/>
          </p:cNvCxnSpPr>
          <p:nvPr/>
        </p:nvCxnSpPr>
        <p:spPr>
          <a:xfrm flipH="1" flipV="1">
            <a:off x="8436420" y="405138"/>
            <a:ext cx="1656971" cy="74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2" idx="4"/>
            <a:endCxn id="12" idx="0"/>
          </p:cNvCxnSpPr>
          <p:nvPr/>
        </p:nvCxnSpPr>
        <p:spPr>
          <a:xfrm>
            <a:off x="9272538" y="597279"/>
            <a:ext cx="820853" cy="5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4" idx="4"/>
            <a:endCxn id="12" idx="0"/>
          </p:cNvCxnSpPr>
          <p:nvPr/>
        </p:nvCxnSpPr>
        <p:spPr>
          <a:xfrm>
            <a:off x="9972470" y="307124"/>
            <a:ext cx="120921" cy="8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6" idx="4"/>
            <a:endCxn id="12" idx="0"/>
          </p:cNvCxnSpPr>
          <p:nvPr/>
        </p:nvCxnSpPr>
        <p:spPr>
          <a:xfrm flipH="1">
            <a:off x="10093391" y="548238"/>
            <a:ext cx="634947" cy="60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37" idx="4"/>
            <a:endCxn id="12" idx="0"/>
          </p:cNvCxnSpPr>
          <p:nvPr/>
        </p:nvCxnSpPr>
        <p:spPr>
          <a:xfrm flipH="1">
            <a:off x="10093391" y="888083"/>
            <a:ext cx="1373428" cy="261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38" idx="4"/>
            <a:endCxn id="12" idx="3"/>
          </p:cNvCxnSpPr>
          <p:nvPr/>
        </p:nvCxnSpPr>
        <p:spPr>
          <a:xfrm flipH="1" flipV="1">
            <a:off x="10620571" y="1350323"/>
            <a:ext cx="857932" cy="75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 rot="21246865">
            <a:off x="4083016" y="1898284"/>
            <a:ext cx="852851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FlightID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 rot="1681076">
            <a:off x="5713745" y="2141147"/>
            <a:ext cx="882397" cy="34388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Booking  Date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 rot="581734">
            <a:off x="5004263" y="1932611"/>
            <a:ext cx="740028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Status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 rot="438948">
            <a:off x="5751141" y="3519753"/>
            <a:ext cx="966614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TotalCost</a:t>
            </a:r>
          </a:p>
        </p:txBody>
      </p:sp>
      <p:cxnSp>
        <p:nvCxnSpPr>
          <p:cNvPr id="282" name="Straight Connector 281"/>
          <p:cNvCxnSpPr>
            <a:stCxn id="266" idx="4"/>
            <a:endCxn id="14" idx="0"/>
          </p:cNvCxnSpPr>
          <p:nvPr/>
        </p:nvCxnSpPr>
        <p:spPr>
          <a:xfrm>
            <a:off x="4526155" y="2223404"/>
            <a:ext cx="316814" cy="43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69" idx="4"/>
            <a:endCxn id="14" idx="0"/>
          </p:cNvCxnSpPr>
          <p:nvPr/>
        </p:nvCxnSpPr>
        <p:spPr>
          <a:xfrm flipH="1">
            <a:off x="4842969" y="2256262"/>
            <a:ext cx="503858" cy="39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67" idx="4"/>
            <a:endCxn id="15" idx="3"/>
          </p:cNvCxnSpPr>
          <p:nvPr/>
        </p:nvCxnSpPr>
        <p:spPr>
          <a:xfrm flipH="1">
            <a:off x="5527300" y="2464881"/>
            <a:ext cx="546874" cy="62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71" idx="2"/>
            <a:endCxn id="15" idx="3"/>
          </p:cNvCxnSpPr>
          <p:nvPr/>
        </p:nvCxnSpPr>
        <p:spPr>
          <a:xfrm flipH="1" flipV="1">
            <a:off x="5527300" y="3086440"/>
            <a:ext cx="227775" cy="534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 rot="21403677">
            <a:off x="187990" y="2305201"/>
            <a:ext cx="892426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CheckID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-4662" y="2894610"/>
            <a:ext cx="1216461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CheckInTime</a:t>
            </a:r>
          </a:p>
        </p:txBody>
      </p:sp>
      <p:sp>
        <p:nvSpPr>
          <p:cNvPr id="138" name="Oval 137"/>
          <p:cNvSpPr/>
          <p:nvPr/>
        </p:nvSpPr>
        <p:spPr>
          <a:xfrm>
            <a:off x="279" y="3447580"/>
            <a:ext cx="1341906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BaggageCount</a:t>
            </a:r>
          </a:p>
        </p:txBody>
      </p:sp>
      <p:sp>
        <p:nvSpPr>
          <p:cNvPr id="139" name="Oval 138"/>
          <p:cNvSpPr/>
          <p:nvPr/>
        </p:nvSpPr>
        <p:spPr>
          <a:xfrm>
            <a:off x="150426" y="3966129"/>
            <a:ext cx="872418" cy="3158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Seat  Number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125" idx="6"/>
            <a:endCxn id="11" idx="1"/>
          </p:cNvCxnSpPr>
          <p:nvPr/>
        </p:nvCxnSpPr>
        <p:spPr>
          <a:xfrm>
            <a:off x="1079689" y="2442722"/>
            <a:ext cx="342868" cy="5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0" idx="6"/>
            <a:endCxn id="11" idx="1"/>
          </p:cNvCxnSpPr>
          <p:nvPr/>
        </p:nvCxnSpPr>
        <p:spPr>
          <a:xfrm flipV="1">
            <a:off x="1211799" y="3034550"/>
            <a:ext cx="210758" cy="2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8" idx="6"/>
            <a:endCxn id="11" idx="1"/>
          </p:cNvCxnSpPr>
          <p:nvPr/>
        </p:nvCxnSpPr>
        <p:spPr>
          <a:xfrm flipV="1">
            <a:off x="1342185" y="3034550"/>
            <a:ext cx="80372" cy="576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9" idx="6"/>
            <a:endCxn id="11" idx="2"/>
          </p:cNvCxnSpPr>
          <p:nvPr/>
        </p:nvCxnSpPr>
        <p:spPr>
          <a:xfrm flipV="1">
            <a:off x="1022844" y="3235158"/>
            <a:ext cx="926893" cy="888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477589" y="5950220"/>
            <a:ext cx="852851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PassID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9" idx="2"/>
            <a:endCxn id="149" idx="0"/>
          </p:cNvCxnSpPr>
          <p:nvPr/>
        </p:nvCxnSpPr>
        <p:spPr>
          <a:xfrm flipH="1">
            <a:off x="904015" y="5450937"/>
            <a:ext cx="1130538" cy="49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1825246" y="6025458"/>
            <a:ext cx="925674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QRCode</a:t>
            </a:r>
          </a:p>
        </p:txBody>
      </p:sp>
      <p:sp>
        <p:nvSpPr>
          <p:cNvPr id="161" name="Oval 160"/>
          <p:cNvSpPr/>
          <p:nvPr/>
        </p:nvSpPr>
        <p:spPr>
          <a:xfrm>
            <a:off x="780595" y="6351437"/>
            <a:ext cx="1283923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GateNumber</a:t>
            </a:r>
          </a:p>
        </p:txBody>
      </p:sp>
      <p:sp>
        <p:nvSpPr>
          <p:cNvPr id="164" name="Oval 163"/>
          <p:cNvSpPr/>
          <p:nvPr/>
        </p:nvSpPr>
        <p:spPr>
          <a:xfrm>
            <a:off x="2570920" y="5666127"/>
            <a:ext cx="628317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Zone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9" idx="2"/>
            <a:endCxn id="161" idx="0"/>
          </p:cNvCxnSpPr>
          <p:nvPr/>
        </p:nvCxnSpPr>
        <p:spPr>
          <a:xfrm flipH="1">
            <a:off x="1422557" y="5450937"/>
            <a:ext cx="611996" cy="90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2"/>
            <a:endCxn id="159" idx="0"/>
          </p:cNvCxnSpPr>
          <p:nvPr/>
        </p:nvCxnSpPr>
        <p:spPr>
          <a:xfrm>
            <a:off x="2034553" y="5450937"/>
            <a:ext cx="253530" cy="574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64" idx="2"/>
            <a:endCxn id="9" idx="2"/>
          </p:cNvCxnSpPr>
          <p:nvPr/>
        </p:nvCxnSpPr>
        <p:spPr>
          <a:xfrm flipH="1" flipV="1">
            <a:off x="2034553" y="5450937"/>
            <a:ext cx="536367" cy="37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3505804" y="6114444"/>
            <a:ext cx="129434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PaymentID</a:t>
            </a:r>
          </a:p>
        </p:txBody>
      </p:sp>
      <p:sp>
        <p:nvSpPr>
          <p:cNvPr id="183" name="Oval 182"/>
          <p:cNvSpPr/>
          <p:nvPr/>
        </p:nvSpPr>
        <p:spPr>
          <a:xfrm>
            <a:off x="4958171" y="6113043"/>
            <a:ext cx="877054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Amount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 rot="21441232">
            <a:off x="5060791" y="5632613"/>
            <a:ext cx="740028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510222" y="5280767"/>
            <a:ext cx="901397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Method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7" idx="2"/>
            <a:endCxn id="179" idx="0"/>
          </p:cNvCxnSpPr>
          <p:nvPr/>
        </p:nvCxnSpPr>
        <p:spPr>
          <a:xfrm flipH="1">
            <a:off x="4152977" y="5400806"/>
            <a:ext cx="698631" cy="7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" idx="2"/>
            <a:endCxn id="183" idx="2"/>
          </p:cNvCxnSpPr>
          <p:nvPr/>
        </p:nvCxnSpPr>
        <p:spPr>
          <a:xfrm>
            <a:off x="4851608" y="5400806"/>
            <a:ext cx="106563" cy="875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" idx="2"/>
            <a:endCxn id="185" idx="2"/>
          </p:cNvCxnSpPr>
          <p:nvPr/>
        </p:nvCxnSpPr>
        <p:spPr>
          <a:xfrm>
            <a:off x="4851608" y="5400806"/>
            <a:ext cx="209578" cy="411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" idx="3"/>
            <a:endCxn id="186" idx="2"/>
          </p:cNvCxnSpPr>
          <p:nvPr/>
        </p:nvCxnSpPr>
        <p:spPr>
          <a:xfrm>
            <a:off x="5378788" y="5200198"/>
            <a:ext cx="131434" cy="243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6493729" y="6192879"/>
            <a:ext cx="949871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AirLineID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7331506" y="5956441"/>
            <a:ext cx="71479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7965861" y="6207298"/>
            <a:ext cx="854573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Country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38" idx="2"/>
            <a:endCxn id="197" idx="0"/>
          </p:cNvCxnSpPr>
          <p:nvPr/>
        </p:nvCxnSpPr>
        <p:spPr>
          <a:xfrm flipH="1">
            <a:off x="6968665" y="5450937"/>
            <a:ext cx="542042" cy="7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8" idx="2"/>
            <a:endCxn id="199" idx="0"/>
          </p:cNvCxnSpPr>
          <p:nvPr/>
        </p:nvCxnSpPr>
        <p:spPr>
          <a:xfrm>
            <a:off x="7510707" y="5450937"/>
            <a:ext cx="178197" cy="505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8" idx="2"/>
            <a:endCxn id="200" idx="0"/>
          </p:cNvCxnSpPr>
          <p:nvPr/>
        </p:nvCxnSpPr>
        <p:spPr>
          <a:xfrm>
            <a:off x="7510707" y="5450937"/>
            <a:ext cx="882441" cy="756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0883463" y="2779248"/>
            <a:ext cx="1120666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AirLPortID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1158941" y="3235158"/>
            <a:ext cx="71479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11147751" y="3677797"/>
            <a:ext cx="854573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Country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11354676" y="4070394"/>
            <a:ext cx="562167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City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53"/>
          <p:cNvCxnSpPr>
            <a:stCxn id="6" idx="3"/>
            <a:endCxn id="212" idx="2"/>
          </p:cNvCxnSpPr>
          <p:nvPr/>
        </p:nvCxnSpPr>
        <p:spPr>
          <a:xfrm flipV="1">
            <a:off x="10631761" y="2942238"/>
            <a:ext cx="251702" cy="69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" idx="3"/>
            <a:endCxn id="213" idx="2"/>
          </p:cNvCxnSpPr>
          <p:nvPr/>
        </p:nvCxnSpPr>
        <p:spPr>
          <a:xfrm flipV="1">
            <a:off x="10631761" y="3398148"/>
            <a:ext cx="527180" cy="23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6" idx="3"/>
            <a:endCxn id="215" idx="2"/>
          </p:cNvCxnSpPr>
          <p:nvPr/>
        </p:nvCxnSpPr>
        <p:spPr>
          <a:xfrm>
            <a:off x="10631761" y="3633605"/>
            <a:ext cx="515990" cy="207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6" idx="3"/>
            <a:endCxn id="217" idx="2"/>
          </p:cNvCxnSpPr>
          <p:nvPr/>
        </p:nvCxnSpPr>
        <p:spPr>
          <a:xfrm>
            <a:off x="10631761" y="3633605"/>
            <a:ext cx="722915" cy="59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8773970" y="5775645"/>
            <a:ext cx="1208178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EmployeeID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10927389" y="5020590"/>
            <a:ext cx="854573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Salary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0067537" y="6038995"/>
            <a:ext cx="71479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First Name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0860242" y="5938174"/>
            <a:ext cx="714795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Last Name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0808038" y="5435111"/>
            <a:ext cx="1007976" cy="325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Position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6" name="Straight Connector 195"/>
          <p:cNvCxnSpPr>
            <a:stCxn id="233" idx="0"/>
            <a:endCxn id="10" idx="2"/>
          </p:cNvCxnSpPr>
          <p:nvPr/>
        </p:nvCxnSpPr>
        <p:spPr>
          <a:xfrm flipV="1">
            <a:off x="9378059" y="5492668"/>
            <a:ext cx="726522" cy="28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0" idx="2"/>
            <a:endCxn id="243" idx="2"/>
          </p:cNvCxnSpPr>
          <p:nvPr/>
        </p:nvCxnSpPr>
        <p:spPr>
          <a:xfrm flipH="1">
            <a:off x="10067537" y="5492668"/>
            <a:ext cx="37044" cy="709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0" idx="2"/>
            <a:endCxn id="244" idx="2"/>
          </p:cNvCxnSpPr>
          <p:nvPr/>
        </p:nvCxnSpPr>
        <p:spPr>
          <a:xfrm>
            <a:off x="10104581" y="5492668"/>
            <a:ext cx="755661" cy="60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0" idx="3"/>
            <a:endCxn id="246" idx="2"/>
          </p:cNvCxnSpPr>
          <p:nvPr/>
        </p:nvCxnSpPr>
        <p:spPr>
          <a:xfrm>
            <a:off x="10631761" y="5292060"/>
            <a:ext cx="176277" cy="306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0" idx="3"/>
            <a:endCxn id="241" idx="2"/>
          </p:cNvCxnSpPr>
          <p:nvPr/>
        </p:nvCxnSpPr>
        <p:spPr>
          <a:xfrm flipV="1">
            <a:off x="10631761" y="5183580"/>
            <a:ext cx="295628" cy="10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4321812" y="2123298"/>
            <a:ext cx="357770" cy="1033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764165" y="6431246"/>
            <a:ext cx="40899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903820" y="6355868"/>
            <a:ext cx="527070" cy="400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623325" y="6207298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9126037" y="6038995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1186164" y="3018616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80053" y="2545819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8169118" y="299523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50906" y="1085088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264913" y="842006"/>
            <a:ext cx="504043" cy="128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38588" y="-40107"/>
            <a:ext cx="850049" cy="24851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Phone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1023594" y="326820"/>
            <a:ext cx="767378" cy="2245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Email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97</Words>
  <Application>Microsoft Office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</dc:creator>
  <cp:lastModifiedBy>moham</cp:lastModifiedBy>
  <cp:revision>25</cp:revision>
  <dcterms:created xsi:type="dcterms:W3CDTF">2025-05-06T01:45:43Z</dcterms:created>
  <dcterms:modified xsi:type="dcterms:W3CDTF">2025-06-05T12:10:01Z</dcterms:modified>
</cp:coreProperties>
</file>