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7E7D2-C835-FF41-DF64-D4765031518E}" v="1578" dt="2022-05-21T22:27:28.561"/>
    <p1510:client id="{4CB2A804-8BFF-8387-D64C-0BAD5A4FAC56}" v="51" dt="2022-05-21T17:56:13.372"/>
    <p1510:client id="{B4EA0C5A-72F2-4AB1-BFA6-5C862C0719E1}" v="2" dt="2022-05-20T23:57:16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8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7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9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88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336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9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8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5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F87C5C-DF35-42D8-B5FF-555DE3593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2D2BF3-27D6-4D20-A622-9DDF2ACE6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1962" y="1411015"/>
            <a:ext cx="5856119" cy="41039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F3CC3B-9F6E-462F-947B-ABEDF0800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Fibonacci Series generator Using Logisim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US"/>
              <a:t>By Logicaliants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3B4346-E27D-4B30-9B39-4FD276734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0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6" y="469900"/>
            <a:ext cx="8429625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85" y="665829"/>
            <a:ext cx="3477161" cy="16633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Description :</a:t>
            </a:r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3D09-C5BC-F961-1604-E5C641A0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36" y="2475758"/>
            <a:ext cx="7790772" cy="34593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First what you need is a full adder, made from gates. Second thing you need are three registers A, B and C. A and B are on the inputs to the Adder, C is on the output.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Each register needs a control wire that lets you update its contents.</a:t>
            </a:r>
            <a:endParaRPr lang="en-US">
              <a:solidFill>
                <a:schemeClr val="bg1"/>
              </a:solidFill>
            </a:endParaRPr>
          </a:p>
          <a:p>
            <a:pPr>
              <a:buSzPct val="114999"/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At the beginning, you need to set A to 0 and B to 1.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{In each cycle you take the output of the adder and put it into C, then in next step transfer the contents from A to B and from C to A.} Repeat for so many cycles to get to your desired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fibonacci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number.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4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0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6" y="469900"/>
            <a:ext cx="8429625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85" y="665829"/>
            <a:ext cx="3477161" cy="16633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Notes :</a:t>
            </a:r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3D09-C5BC-F961-1604-E5C641A0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36" y="2475758"/>
            <a:ext cx="7790772" cy="3459374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 Buffers must be used to avoid conflicting of input signals.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 Only one of two De - Mux must be active at a time.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 Two buffers used for B - Register to handle its input :</a:t>
            </a:r>
          </a:p>
          <a:p>
            <a:pPr lvl="1">
              <a:buSzPct val="114999"/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 Initially, it gets the value of constant 1.</a:t>
            </a:r>
          </a:p>
          <a:p>
            <a:pPr lvl="1">
              <a:buSzPct val="114999"/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 Then, it gets the value of C – Register for the rest of whole  program.</a:t>
            </a:r>
          </a:p>
          <a:p>
            <a:pPr marL="457200" lvl="1" indent="0" algn="ctr">
              <a:buSzPct val="114999"/>
              <a:buNone/>
            </a:pPr>
            <a:r>
              <a:rPr lang="en-US" sz="2800" dirty="0">
                <a:solidFill>
                  <a:schemeClr val="accent1"/>
                </a:solidFill>
              </a:rPr>
              <a:t># END_OF_PRESENTATION</a:t>
            </a:r>
          </a:p>
          <a:p>
            <a:pPr marL="457200" lvl="1" indent="0">
              <a:buSzPct val="114999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11FACCD-8B95-4879-B20F-26F41E8BC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B2A7AA-2C45-40F0-B861-4EB9AA9F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635508"/>
            <a:ext cx="2515852" cy="5586984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Group Members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E3689C-E8F8-4542-8800-E68B764AF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059" y="0"/>
            <a:ext cx="5653278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1FA-C456-F902-BC49-05D94B3E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763" y="793889"/>
            <a:ext cx="4811188" cy="5174774"/>
          </a:xfrm>
        </p:spPr>
        <p:txBody>
          <a:bodyPr anchor="ctr">
            <a:normAutofit/>
          </a:bodyPr>
          <a:lstStyle/>
          <a:p>
            <a:pPr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 Kariem Alaa-</a:t>
            </a:r>
            <a:r>
              <a:rPr lang="en-US" dirty="0" err="1">
                <a:solidFill>
                  <a:schemeClr val="bg1"/>
                </a:solidFill>
              </a:rPr>
              <a:t>Eldien</a:t>
            </a:r>
            <a:r>
              <a:rPr lang="en-US" dirty="0">
                <a:solidFill>
                  <a:schemeClr val="bg1"/>
                </a:solidFill>
              </a:rPr>
              <a:t> Soliman  (61)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>
                <a:solidFill>
                  <a:srgbClr val="262626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Mahmoud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Ahmed Elsayed  (83)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Mohamed Sherief Mohamed  (69)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Omar Shaaban Rabea  (56)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Mahmoud Khalid Sayed  (84)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467CA7-F767-4582-9BB7-0B1AF75D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232" y="320040"/>
            <a:ext cx="5170932" cy="621792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01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0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6" y="469900"/>
            <a:ext cx="8429625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565189"/>
            <a:ext cx="3793464" cy="17495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Objectives:</a:t>
            </a:r>
            <a:endParaRPr lang="en-US" dirty="0"/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1FA-C456-F902-BC49-05D94B3E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15" y="2470668"/>
            <a:ext cx="8394217" cy="3606483"/>
          </a:xfrm>
        </p:spPr>
        <p:txBody>
          <a:bodyPr>
            <a:normAutofit/>
          </a:bodyPr>
          <a:lstStyle/>
          <a:p>
            <a:pPr lvl="1">
              <a:buFont typeface="Wingdings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 Learning how to work with Logisim Simulator</a:t>
            </a:r>
          </a:p>
          <a:p>
            <a:pPr lvl="1">
              <a:buSzPct val="114999"/>
              <a:buFont typeface="Wingdings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 Team work</a:t>
            </a:r>
          </a:p>
          <a:p>
            <a:pPr lvl="1">
              <a:buSzPct val="114999"/>
              <a:buFont typeface="Wingdings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 Handling Inputs &amp; Outputs of  different Components </a:t>
            </a:r>
          </a:p>
        </p:txBody>
      </p:sp>
    </p:spTree>
    <p:extLst>
      <p:ext uri="{BB962C8B-B14F-4D97-AF65-F5344CB8AC3E}">
        <p14:creationId xmlns:p14="http://schemas.microsoft.com/office/powerpoint/2010/main" val="25126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0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6" y="469900"/>
            <a:ext cx="8429625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23" y="565189"/>
            <a:ext cx="4699237" cy="18358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 (1/2):</a:t>
            </a:r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1FA-C456-F902-BC49-05D94B3E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05" y="2470668"/>
            <a:ext cx="8451727" cy="3606483"/>
          </a:xfrm>
        </p:spPr>
        <p:txBody>
          <a:bodyPr>
            <a:normAutofit lnSpcReduction="10000"/>
          </a:bodyPr>
          <a:lstStyle/>
          <a:p>
            <a:pPr marL="914400" lvl="1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3 Registers for A, B and C variables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Controlled Buffers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S-R Flip - Flop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Pull Resistor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Probe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De – Multiplexer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Counter </a:t>
            </a:r>
          </a:p>
          <a:p>
            <a:pPr marL="457200" lvl="1" indent="0">
              <a:buSzPct val="114999"/>
              <a:buNone/>
            </a:pP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980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0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6" y="469900"/>
            <a:ext cx="8429625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23" y="565189"/>
            <a:ext cx="4699237" cy="18358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 (2/2):</a:t>
            </a:r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1FA-C456-F902-BC49-05D94B3E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60" y="2470668"/>
            <a:ext cx="8422972" cy="3606483"/>
          </a:xfrm>
        </p:spPr>
        <p:txBody>
          <a:bodyPr>
            <a:normAutofit/>
          </a:bodyPr>
          <a:lstStyle/>
          <a:p>
            <a:pPr marL="457200" lvl="1" indent="0">
              <a:buSzPct val="114999"/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8.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   Clock Generator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9.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   Sum Logic Gates like AND &amp; NOR gates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10.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Push Button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11.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32 –bit Adder</a:t>
            </a:r>
          </a:p>
        </p:txBody>
      </p:sp>
    </p:spTree>
    <p:extLst>
      <p:ext uri="{BB962C8B-B14F-4D97-AF65-F5344CB8AC3E}">
        <p14:creationId xmlns:p14="http://schemas.microsoft.com/office/powerpoint/2010/main" val="34061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0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6" y="469900"/>
            <a:ext cx="8429625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64" y="608320"/>
            <a:ext cx="5705652" cy="17927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Fibonacci Series ?</a:t>
            </a:r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1FA-C456-F902-BC49-05D94B3E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81" y="2470668"/>
            <a:ext cx="8192936" cy="3606483"/>
          </a:xfrm>
        </p:spPr>
        <p:txBody>
          <a:bodyPr>
            <a:normAutofit/>
          </a:bodyPr>
          <a:lstStyle/>
          <a:p>
            <a:pPr lvl="1" algn="just">
              <a:buFont typeface="Wingdings"/>
              <a:buChar char="Ø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Fibonacci numbers are part of a sequence in which every term is equal to the sum of the previous two terms starting with the numbers 0 and 1 we add those together to get 1 then add 1 plus 1 to get 2 then 1 plus 2 is 3 2 plus 3 is 5 3 + 5 is 8 and so on.</a:t>
            </a:r>
            <a:endParaRPr lang="en-US">
              <a:solidFill>
                <a:schemeClr val="bg1"/>
              </a:solidFill>
            </a:endParaRPr>
          </a:p>
          <a:p>
            <a:pPr lvl="1" algn="just">
              <a:buFont typeface="Wingdings"/>
              <a:buChar char="Ø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I wrote a program in Python which generates Fibonacci numbers.</a:t>
            </a:r>
            <a:endParaRPr lang="en-US" dirty="0">
              <a:solidFill>
                <a:schemeClr val="bg1"/>
              </a:solidFill>
            </a:endParaRPr>
          </a:p>
          <a:p>
            <a:pPr lvl="1" algn="just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7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0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6" y="469900"/>
            <a:ext cx="8429625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64" y="608320"/>
            <a:ext cx="3865350" cy="17927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Code : </a:t>
            </a:r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1FA-C456-F902-BC49-05D94B3E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36" y="2470668"/>
            <a:ext cx="8164181" cy="360648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>
                <a:solidFill>
                  <a:schemeClr val="accent1"/>
                </a:solidFill>
              </a:rPr>
              <a:t>def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fibgen</a:t>
            </a:r>
            <a:r>
              <a:rPr lang="en-US" sz="2400" dirty="0">
                <a:solidFill>
                  <a:schemeClr val="bg1"/>
                </a:solidFill>
              </a:rPr>
              <a:t> (n):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    A , B , C = 0 , 1 , 1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accent1"/>
                </a:solidFill>
              </a:rPr>
              <a:t>for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in range (0 , n):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    </a:t>
            </a:r>
            <a:r>
              <a:rPr lang="en-US" sz="2400" dirty="0">
                <a:solidFill>
                  <a:schemeClr val="accent1"/>
                </a:solidFill>
              </a:rPr>
              <a:t>print </a:t>
            </a:r>
            <a:r>
              <a:rPr lang="en-US" sz="2400" dirty="0">
                <a:solidFill>
                  <a:schemeClr val="bg1"/>
                </a:solidFill>
              </a:rPr>
              <a:t>(A , </a:t>
            </a:r>
            <a:r>
              <a:rPr lang="en-US" sz="2400" dirty="0" err="1">
                <a:solidFill>
                  <a:schemeClr val="bg1"/>
                </a:solidFill>
              </a:rPr>
              <a:t>sep</a:t>
            </a:r>
            <a:r>
              <a:rPr lang="en-US" sz="2400" dirty="0">
                <a:solidFill>
                  <a:schemeClr val="bg1"/>
                </a:solidFill>
              </a:rPr>
              <a:t> = " , ")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    C ,  A , B = A+B , B , C</a:t>
            </a:r>
          </a:p>
          <a:p>
            <a:pPr marL="457200" lvl="1" indent="0" algn="just">
              <a:buNone/>
            </a:pPr>
            <a:r>
              <a:rPr lang="en-US" sz="2400" dirty="0" err="1">
                <a:solidFill>
                  <a:schemeClr val="bg1"/>
                </a:solidFill>
              </a:rPr>
              <a:t>fibgen</a:t>
            </a:r>
            <a:r>
              <a:rPr lang="en-US" sz="2400" dirty="0">
                <a:solidFill>
                  <a:schemeClr val="bg1"/>
                </a:solidFill>
              </a:rPr>
              <a:t> (10)    # END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accent1"/>
                </a:solidFill>
              </a:rPr>
              <a:t>Output </a:t>
            </a:r>
            <a:r>
              <a:rPr lang="en-US" sz="2400" dirty="0">
                <a:solidFill>
                  <a:schemeClr val="bg1"/>
                </a:solidFill>
              </a:rPr>
              <a:t>:  0 , 1 , 1 , 2 , 3 , 5 , 8 , 13 , 21 , 34</a:t>
            </a:r>
          </a:p>
        </p:txBody>
      </p:sp>
    </p:spTree>
    <p:extLst>
      <p:ext uri="{BB962C8B-B14F-4D97-AF65-F5344CB8AC3E}">
        <p14:creationId xmlns:p14="http://schemas.microsoft.com/office/powerpoint/2010/main" val="242742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0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6" y="469900"/>
            <a:ext cx="8429625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85" y="-254321"/>
            <a:ext cx="7919764" cy="25834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Screenshot of Manual Fib. Generator:</a:t>
            </a:r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90E5BBB-ADA1-A46A-D853-275A7CD32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93" y="1421122"/>
            <a:ext cx="7814387" cy="4656029"/>
          </a:xfrm>
        </p:spPr>
      </p:pic>
    </p:spTree>
    <p:extLst>
      <p:ext uri="{BB962C8B-B14F-4D97-AF65-F5344CB8AC3E}">
        <p14:creationId xmlns:p14="http://schemas.microsoft.com/office/powerpoint/2010/main" val="310023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0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6" y="469900"/>
            <a:ext cx="8429625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D192-B210-BC86-F577-00F1F2B3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85" y="-254321"/>
            <a:ext cx="7919764" cy="25834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Screenshot of auto Fib. Generator:</a:t>
            </a:r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5569266-31C8-6F06-7C1F-BD249352A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71" y="1469343"/>
            <a:ext cx="7810324" cy="4451412"/>
          </a:xfrm>
        </p:spPr>
      </p:pic>
    </p:spTree>
    <p:extLst>
      <p:ext uri="{BB962C8B-B14F-4D97-AF65-F5344CB8AC3E}">
        <p14:creationId xmlns:p14="http://schemas.microsoft.com/office/powerpoint/2010/main" val="81504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Fibonacci Series generator Using Logisim</vt:lpstr>
      <vt:lpstr>Group Members</vt:lpstr>
      <vt:lpstr>Objectives:</vt:lpstr>
      <vt:lpstr>Components (1/2):</vt:lpstr>
      <vt:lpstr>Components (2/2):</vt:lpstr>
      <vt:lpstr>What is Fibonacci Series ?</vt:lpstr>
      <vt:lpstr>Python Code : </vt:lpstr>
      <vt:lpstr>Screenshot of Manual Fib. Generator:</vt:lpstr>
      <vt:lpstr>Screenshot of auto Fib. Generator:</vt:lpstr>
      <vt:lpstr>Description :</vt:lpstr>
      <vt:lpstr>Notes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461</cp:revision>
  <dcterms:created xsi:type="dcterms:W3CDTF">2022-05-20T23:54:49Z</dcterms:created>
  <dcterms:modified xsi:type="dcterms:W3CDTF">2022-05-21T22:30:37Z</dcterms:modified>
</cp:coreProperties>
</file>