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11400" y="529650"/>
            <a:ext cx="8520600" cy="11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Belgacem sofiane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489425" y="1401375"/>
            <a:ext cx="6498600" cy="3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 vien de Marseille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J’aime la musique, le cinéma, le foot, et je suis sportif.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j’ai choisi ce </a:t>
            </a:r>
            <a:r>
              <a:rPr lang="fr"/>
              <a:t>cursus car j’aimerais devenir un professionnel du développement.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