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6" r:id="rId11"/>
    <p:sldId id="264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AA71C2-79F6-4321-90FE-3ED88CF48431}">
          <p14:sldIdLst>
            <p14:sldId id="256"/>
            <p14:sldId id="257"/>
            <p14:sldId id="258"/>
            <p14:sldId id="259"/>
            <p14:sldId id="261"/>
            <p14:sldId id="262"/>
            <p14:sldId id="260"/>
            <p14:sldId id="263"/>
            <p14:sldId id="265"/>
            <p14:sldId id="266"/>
          </p14:sldIdLst>
        </p14:section>
        <p14:section name="Untitled Section" id="{36291904-D1E7-4B88-A93B-EA2296FE9B91}">
          <p14:sldIdLst>
            <p14:sldId id="264"/>
            <p14:sldId id="268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3E61-AEFE-49EE-B456-72C9A2C0637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A2B7-BDE7-47EE-8527-CD2F112A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5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3E61-AEFE-49EE-B456-72C9A2C0637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A2B7-BDE7-47EE-8527-CD2F112A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5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3E61-AEFE-49EE-B456-72C9A2C0637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A2B7-BDE7-47EE-8527-CD2F112A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3E61-AEFE-49EE-B456-72C9A2C0637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A2B7-BDE7-47EE-8527-CD2F112A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3E61-AEFE-49EE-B456-72C9A2C0637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A2B7-BDE7-47EE-8527-CD2F112A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3E61-AEFE-49EE-B456-72C9A2C0637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A2B7-BDE7-47EE-8527-CD2F112A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3E61-AEFE-49EE-B456-72C9A2C0637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A2B7-BDE7-47EE-8527-CD2F112A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9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3E61-AEFE-49EE-B456-72C9A2C0637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A2B7-BDE7-47EE-8527-CD2F112A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3E61-AEFE-49EE-B456-72C9A2C0637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A2B7-BDE7-47EE-8527-CD2F112A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4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3E61-AEFE-49EE-B456-72C9A2C0637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A2B7-BDE7-47EE-8527-CD2F112A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2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23E61-AEFE-49EE-B456-72C9A2C0637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A2B7-BDE7-47EE-8527-CD2F112A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7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3E61-AEFE-49EE-B456-72C9A2C0637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0A2B7-BDE7-47EE-8527-CD2F112AF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8AD9B1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145" y="451302"/>
            <a:ext cx="1012531" cy="10125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6172200" y="1862287"/>
            <a:ext cx="5183188" cy="461665"/>
          </a:xfrm>
        </p:spPr>
        <p:txBody>
          <a:bodyPr/>
          <a:lstStyle/>
          <a:p>
            <a:r>
              <a:rPr lang="en-US" dirty="0" smtClean="0"/>
              <a:t>4. Return Function</a:t>
            </a:r>
            <a:endParaRPr lang="en-US" dirty="0"/>
          </a:p>
        </p:txBody>
      </p:sp>
      <p:sp>
        <p:nvSpPr>
          <p:cNvPr id="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87" y="1862287"/>
            <a:ext cx="50405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3. Arrow Function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701165"/>
          </a:xfrm>
          <a:solidFill>
            <a:schemeClr val="bg1">
              <a:lumMod val="8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 sum(a, b) {</a:t>
            </a:r>
          </a:p>
          <a:p>
            <a:pPr marL="0" indent="0">
              <a:buNone/>
            </a:pPr>
            <a:r>
              <a:rPr lang="en-US" dirty="0" smtClean="0"/>
              <a:t>  return a + b;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console.log(sum(5, 7)); // 12</a:t>
            </a:r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80049" y="2545061"/>
            <a:ext cx="450635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dirty="0" err="1" smtClean="0"/>
              <a:t>const</a:t>
            </a:r>
            <a:r>
              <a:rPr lang="en-US" sz="3600" dirty="0" smtClean="0"/>
              <a:t> greet = () =&gt; {</a:t>
            </a:r>
          </a:p>
          <a:p>
            <a:r>
              <a:rPr lang="en-US" sz="3600" dirty="0" smtClean="0"/>
              <a:t>  console.log("Hi");</a:t>
            </a:r>
          </a:p>
          <a:p>
            <a:r>
              <a:rPr lang="en-US" sz="36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3774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8AD9B1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88530"/>
            <a:ext cx="10515600" cy="1325563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744" y="380798"/>
            <a:ext cx="1141025" cy="1141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1777" y="2080151"/>
            <a:ext cx="5046653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لما نعرف عدد التكرارات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for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0;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 5;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console.log("Hello");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3231" y="2080151"/>
            <a:ext cx="60960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b="1" dirty="0" smtClean="0"/>
              <a:t>2. While Loop</a:t>
            </a:r>
            <a:endParaRPr lang="en-US" dirty="0"/>
          </a:p>
          <a:p>
            <a:r>
              <a:rPr lang="nn-NO" dirty="0" smtClean="0"/>
              <a:t>let i = 0;</a:t>
            </a:r>
          </a:p>
          <a:p>
            <a:r>
              <a:rPr lang="nn-NO" dirty="0" smtClean="0"/>
              <a:t>while (i &lt; 5) {</a:t>
            </a:r>
          </a:p>
          <a:p>
            <a:r>
              <a:rPr lang="nn-NO" dirty="0" smtClean="0"/>
              <a:t>  console.log("Hi");</a:t>
            </a:r>
          </a:p>
          <a:p>
            <a:r>
              <a:rPr lang="nn-NO" dirty="0" smtClean="0"/>
              <a:t>  i++;</a:t>
            </a:r>
          </a:p>
          <a:p>
            <a:r>
              <a:rPr lang="nn-NO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861777" y="4392805"/>
            <a:ext cx="50466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3. Do...While</a:t>
            </a:r>
          </a:p>
          <a:p>
            <a:r>
              <a:rPr lang="en-US" dirty="0" smtClean="0"/>
              <a:t>let again;</a:t>
            </a:r>
          </a:p>
          <a:p>
            <a:r>
              <a:rPr lang="en-US" dirty="0" smtClean="0"/>
              <a:t>do {</a:t>
            </a:r>
          </a:p>
          <a:p>
            <a:r>
              <a:rPr lang="en-US" dirty="0" smtClean="0"/>
              <a:t>  again = prompt("Play again? (yes/no)");</a:t>
            </a:r>
          </a:p>
          <a:p>
            <a:r>
              <a:rPr lang="en-US" dirty="0" smtClean="0"/>
              <a:t>} while (again === "yes");</a:t>
            </a:r>
          </a:p>
        </p:txBody>
      </p:sp>
    </p:spTree>
    <p:extLst>
      <p:ext uri="{BB962C8B-B14F-4D97-AF65-F5344CB8AC3E}">
        <p14:creationId xmlns:p14="http://schemas.microsoft.com/office/powerpoint/2010/main" val="318308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8AD9B1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88530"/>
            <a:ext cx="10515600" cy="1325563"/>
          </a:xfrm>
        </p:spPr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744" y="380798"/>
            <a:ext cx="1141025" cy="1141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35169" y="1614093"/>
            <a:ext cx="444539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🛑 break &amp; continue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break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يخرج من اللوب فورًا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continue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ar-SA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يتخطى التكرار الحالي ويكمل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71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8AD9B1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88530"/>
            <a:ext cx="10515600" cy="1325563"/>
          </a:xfr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744" y="380798"/>
            <a:ext cx="1141025" cy="1141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735169" y="1768401"/>
            <a:ext cx="10515600" cy="4801314"/>
          </a:xfrm>
          <a:prstGeom prst="rect">
            <a:avLst/>
          </a:prstGeom>
          <a:pattFill prst="pct5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dirty="0" smtClean="0"/>
              <a:t>Project Task – Quiz Game</a:t>
            </a:r>
            <a:endParaRPr lang="en-US" dirty="0" smtClean="0"/>
          </a:p>
          <a:p>
            <a:r>
              <a:rPr lang="en-US" b="1" dirty="0" smtClean="0"/>
              <a:t>Project Idea: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a simple quiz application with a few questions (for example, 3 questions).</a:t>
            </a:r>
          </a:p>
          <a:p>
            <a:r>
              <a:rPr lang="en-US" b="1" dirty="0" smtClean="0"/>
              <a:t>Requirements:</a:t>
            </a:r>
            <a:endParaRPr lang="en-US" dirty="0" smtClean="0"/>
          </a:p>
          <a:p>
            <a:r>
              <a:rPr lang="en-US" dirty="0" smtClean="0"/>
              <a:t>Each question should have one correct answer.</a:t>
            </a:r>
          </a:p>
          <a:p>
            <a:r>
              <a:rPr lang="en-US" dirty="0" smtClean="0"/>
              <a:t>If the user answers correctly, they earn 1 point.</a:t>
            </a:r>
          </a:p>
          <a:p>
            <a:r>
              <a:rPr lang="en-US" dirty="0" smtClean="0"/>
              <a:t>At the end of the quiz, show the final score.</a:t>
            </a:r>
          </a:p>
          <a:p>
            <a:r>
              <a:rPr lang="en-US" dirty="0" smtClean="0"/>
              <a:t>If the user gets all answers correct, display a success message like:</a:t>
            </a:r>
            <a:br>
              <a:rPr lang="en-US" dirty="0" smtClean="0"/>
            </a:br>
            <a:r>
              <a:rPr lang="en-US" dirty="0" smtClean="0"/>
              <a:t>"You passed! You scored 3 out of 3."</a:t>
            </a:r>
          </a:p>
          <a:p>
            <a:r>
              <a:rPr lang="en-US" dirty="0" smtClean="0"/>
              <a:t>Otherwise, show a message like:</a:t>
            </a:r>
            <a:br>
              <a:rPr lang="en-US" dirty="0" smtClean="0"/>
            </a:br>
            <a:r>
              <a:rPr lang="en-US" dirty="0" smtClean="0"/>
              <a:t>"Try again!"</a:t>
            </a:r>
          </a:p>
          <a:p>
            <a:r>
              <a:rPr lang="en-US" b="1" dirty="0" smtClean="0"/>
              <a:t>Goal: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project helps you practice: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Conditionals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User input and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8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8AD9B1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88530"/>
            <a:ext cx="10515600" cy="1325563"/>
          </a:xfrm>
        </p:spPr>
        <p:txBody>
          <a:bodyPr>
            <a:normAutofit/>
          </a:bodyPr>
          <a:lstStyle/>
          <a:p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🔢 1. Arithmetic Operators (</a:t>
            </a:r>
            <a:r>
              <a:rPr kumimoji="0" lang="ar-SA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العمليات الحسابية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744" y="380798"/>
            <a:ext cx="1141025" cy="1141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09033"/>
              </p:ext>
            </p:extLst>
          </p:nvPr>
        </p:nvGraphicFramePr>
        <p:xfrm>
          <a:off x="838200" y="2396135"/>
          <a:ext cx="10515600" cy="334236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477480">
                <a:tc>
                  <a:txBody>
                    <a:bodyPr/>
                    <a:lstStyle/>
                    <a:p>
                      <a:r>
                        <a:rPr lang="ar-EG"/>
                        <a:t>الرمز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العملية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مثال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الناتج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48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الجمع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 + 3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48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الطرح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10 - 4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48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الضرب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 *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48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القسمة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 /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48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باقي القسمة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10 %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480"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القوة (تربيع)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 **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35169" y="1857524"/>
            <a:ext cx="2100255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تستخدم لإجراء عمليات حسابية بين الأرقام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8AD9B1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88530"/>
            <a:ext cx="10515600" cy="1325563"/>
          </a:xfrm>
        </p:spPr>
        <p:txBody>
          <a:bodyPr/>
          <a:lstStyle/>
          <a:p>
            <a:r>
              <a:rPr lang="en-US" dirty="0" smtClean="0"/>
              <a:t>2. Comparison Operators (</a:t>
            </a:r>
            <a:r>
              <a:rPr lang="ar-EG" dirty="0" smtClean="0"/>
              <a:t>مقارنات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744" y="380798"/>
            <a:ext cx="1141025" cy="1141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85869"/>
              </p:ext>
            </p:extLst>
          </p:nvPr>
        </p:nvGraphicFramePr>
        <p:xfrm>
          <a:off x="838200" y="2355374"/>
          <a:ext cx="10515600" cy="329184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r>
                        <a:rPr lang="ar-EG" dirty="0"/>
                        <a:t>الرمز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المعنى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مثال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الناتج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يساوي (مع تجاهل النوع)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"5" ==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يساوي تمامًا (بنفس النوع)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"5" ===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لا يساوي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 !=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!==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لا يساوي تمامًا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 !== "4"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أكبر من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 &gt;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أصغر من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 &lt;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أكبر من أو يساوي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 &gt;=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أصغر من أو يساوي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 &lt;=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5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8AD9B1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88530"/>
            <a:ext cx="10515600" cy="1325563"/>
          </a:xfrm>
        </p:spPr>
        <p:txBody>
          <a:bodyPr/>
          <a:lstStyle/>
          <a:p>
            <a:r>
              <a:rPr lang="en-US" dirty="0" smtClean="0"/>
              <a:t>3. Logical Operators (</a:t>
            </a:r>
            <a:r>
              <a:rPr lang="ar-EG" dirty="0" smtClean="0"/>
              <a:t>المنطقية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744" y="380798"/>
            <a:ext cx="1141025" cy="1141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878388"/>
              </p:ext>
            </p:extLst>
          </p:nvPr>
        </p:nvGraphicFramePr>
        <p:xfrm>
          <a:off x="1499382" y="3024553"/>
          <a:ext cx="9360875" cy="2473481"/>
        </p:xfrm>
        <a:graphic>
          <a:graphicData uri="http://schemas.openxmlformats.org/drawingml/2006/table">
            <a:tbl>
              <a:tblPr/>
              <a:tblGrid>
                <a:gridCol w="2236646"/>
                <a:gridCol w="3565104"/>
                <a:gridCol w="3311325"/>
                <a:gridCol w="247800"/>
              </a:tblGrid>
              <a:tr h="548988">
                <a:tc>
                  <a:txBody>
                    <a:bodyPr/>
                    <a:lstStyle/>
                    <a:p>
                      <a:r>
                        <a:rPr lang="ar-EG" dirty="0"/>
                        <a:t>الرمز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المعنى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 dirty="0"/>
                        <a:t>مثال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ar-E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414">
                <a:tc>
                  <a:txBody>
                    <a:bodyPr/>
                    <a:lstStyle/>
                    <a:p>
                      <a:r>
                        <a:rPr lang="en-US"/>
                        <a:t>&amp;&amp;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(AND</a:t>
                      </a:r>
                      <a:r>
                        <a:rPr lang="en-US" dirty="0"/>
                        <a:t>) — </a:t>
                      </a:r>
                      <a:r>
                        <a:rPr lang="ar-EG" dirty="0"/>
                        <a:t>كل الشروط لازم تكون </a:t>
                      </a:r>
                      <a:r>
                        <a:rPr lang="en-US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&gt; 18 &amp;&amp; </a:t>
                      </a:r>
                      <a:r>
                        <a:rPr lang="en-US" dirty="0" err="1"/>
                        <a:t>hasTicket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414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(OR)</a:t>
                      </a:r>
                      <a:r>
                        <a:rPr lang="en-US" baseline="0" dirty="0" smtClean="0"/>
                        <a:t>  -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665">
                <a:tc>
                  <a:txBody>
                    <a:bodyPr/>
                    <a:lstStyle/>
                    <a:p>
                      <a:r>
                        <a:rPr lang="en-US"/>
                        <a:t>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(NOT</a:t>
                      </a:r>
                      <a:r>
                        <a:rPr lang="en-US" dirty="0"/>
                        <a:t>) — </a:t>
                      </a:r>
                      <a:r>
                        <a:rPr lang="ar-EG" dirty="0"/>
                        <a:t>يعكس القيمة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!isLoggedIn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9382" y="2433314"/>
            <a:ext cx="23823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altLang="en-US" sz="2000" dirty="0">
                <a:latin typeface="Arial" panose="020B0604020202020204" pitchFamily="34" charset="0"/>
              </a:rPr>
              <a:t>تُستخدم للجمع بين الشروط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5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8AD9B1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88530"/>
            <a:ext cx="10515600" cy="13255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function in java script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744" y="380798"/>
            <a:ext cx="1141025" cy="1141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5270696" y="216547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000" b="1" dirty="0" smtClean="0"/>
              <a:t>🎯 </a:t>
            </a:r>
            <a:r>
              <a:rPr lang="ar-EG" sz="2000" b="1" dirty="0" smtClean="0"/>
              <a:t>المفهوم الأساسي: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EG" sz="2000" dirty="0" smtClean="0"/>
              <a:t>الفانكشن = برنامج صغير بيعيش جوه برنامج أكبر.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EG" sz="2000" dirty="0" smtClean="0"/>
              <a:t>هدفه: منع تكرار الكود — تسهيل التعديل — إعادة الاستخدام.</a:t>
            </a:r>
            <a:endParaRPr lang="ar-EG" sz="2000" dirty="0"/>
          </a:p>
        </p:txBody>
      </p:sp>
      <p:sp>
        <p:nvSpPr>
          <p:cNvPr id="5" name="Rectangle 4"/>
          <p:cNvSpPr/>
          <p:nvPr/>
        </p:nvSpPr>
        <p:spPr>
          <a:xfrm>
            <a:off x="1219200" y="3363408"/>
            <a:ext cx="495651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sayHello</a:t>
            </a:r>
            <a:r>
              <a:rPr lang="en-US" dirty="0" smtClean="0"/>
              <a:t>(name) {</a:t>
            </a:r>
          </a:p>
          <a:p>
            <a:r>
              <a:rPr lang="en-US" dirty="0" smtClean="0"/>
              <a:t>  console.log(`Hello, ${name}`);</a:t>
            </a:r>
          </a:p>
          <a:p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err="1" smtClean="0"/>
              <a:t>sayHello</a:t>
            </a:r>
            <a:r>
              <a:rPr lang="en-US" dirty="0" smtClean="0"/>
              <a:t>("Ahmed"); // Hello, Ahmed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0178" y="3363408"/>
            <a:ext cx="495651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Output: </a:t>
            </a:r>
          </a:p>
          <a:p>
            <a:endParaRPr lang="en-US" dirty="0" smtClean="0"/>
          </a:p>
          <a:p>
            <a:r>
              <a:rPr lang="en-US" dirty="0" smtClean="0"/>
              <a:t>Hello, Ahmed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8AD9B1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88530"/>
            <a:ext cx="10515600" cy="1325563"/>
          </a:xfrm>
        </p:spPr>
        <p:txBody>
          <a:bodyPr/>
          <a:lstStyle/>
          <a:p>
            <a:r>
              <a:rPr lang="en-US" dirty="0" smtClean="0"/>
              <a:t>Function as mini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744" y="380798"/>
            <a:ext cx="1141025" cy="1141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ctangle 2"/>
          <p:cNvSpPr/>
          <p:nvPr/>
        </p:nvSpPr>
        <p:spPr>
          <a:xfrm>
            <a:off x="735169" y="1775936"/>
            <a:ext cx="55952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📥 input     </a:t>
            </a:r>
            <a:r>
              <a:rPr lang="ar-EG" sz="2400" b="1" dirty="0" smtClean="0"/>
              <a:t>= </a:t>
            </a:r>
            <a:r>
              <a:rPr lang="en-US" sz="2400" b="1" dirty="0" smtClean="0"/>
              <a:t>       Parameters</a:t>
            </a:r>
          </a:p>
          <a:p>
            <a:r>
              <a:rPr lang="en-US" sz="2400" b="1" dirty="0" smtClean="0"/>
              <a:t>📤 out put </a:t>
            </a:r>
            <a:r>
              <a:rPr lang="ar-EG" sz="2400" b="1" dirty="0" smtClean="0"/>
              <a:t>= </a:t>
            </a:r>
            <a:r>
              <a:rPr lang="en-US" sz="2400" b="1" dirty="0" smtClean="0"/>
              <a:t>       return</a:t>
            </a:r>
          </a:p>
          <a:p>
            <a:endParaRPr lang="en-US" sz="2400" b="1" dirty="0"/>
          </a:p>
          <a:p>
            <a:r>
              <a:rPr lang="en-US" sz="2400" b="1" dirty="0" smtClean="0"/>
              <a:t>📦 </a:t>
            </a:r>
            <a:r>
              <a:rPr lang="ar-EG" sz="2400" b="1" dirty="0" smtClean="0"/>
              <a:t>عندك:</a:t>
            </a:r>
            <a:endParaRPr lang="en-US" sz="2400" b="1" dirty="0" smtClean="0"/>
          </a:p>
          <a:p>
            <a:endParaRPr lang="ar-EG" sz="2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parameters</a:t>
            </a:r>
            <a:r>
              <a:rPr lang="en-US" sz="24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ar-EG" sz="2400" dirty="0" smtClean="0"/>
              <a:t>لما تعرف الفانكشن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arguments</a:t>
            </a:r>
            <a:r>
              <a:rPr lang="en-US" sz="2400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ar-EG" sz="2400" dirty="0" smtClean="0"/>
              <a:t>لما تنادي عليها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ar-EG" dirty="0"/>
          </a:p>
        </p:txBody>
      </p:sp>
      <p:sp>
        <p:nvSpPr>
          <p:cNvPr id="5" name="Rectangle 4"/>
          <p:cNvSpPr/>
          <p:nvPr/>
        </p:nvSpPr>
        <p:spPr>
          <a:xfrm>
            <a:off x="6231988" y="18220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📦 </a:t>
            </a:r>
            <a:r>
              <a:rPr lang="ar-EG" b="1" dirty="0" smtClean="0"/>
              <a:t>عند تعريف الفانكشن (</a:t>
            </a:r>
            <a:r>
              <a:rPr lang="en-US" b="1" dirty="0" smtClean="0"/>
              <a:t>Function Declaration):</a:t>
            </a:r>
          </a:p>
          <a:p>
            <a:r>
              <a:rPr lang="ar-EG" b="1" dirty="0" smtClean="0"/>
              <a:t>اللي بتحطه جوه القوسين اسمه: </a:t>
            </a:r>
            <a:r>
              <a:rPr lang="en-US" b="1" dirty="0" smtClean="0"/>
              <a:t>Parameters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ar-EG" dirty="0" smtClean="0"/>
              <a:t>يعني أسماء المتغيرات اللي الفانكشن هتستقبلها.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6231988" y="2953379"/>
            <a:ext cx="5562175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function greet(name, age) {</a:t>
            </a:r>
          </a:p>
          <a:p>
            <a:endParaRPr lang="en-US" sz="1600" dirty="0" smtClean="0"/>
          </a:p>
          <a:p>
            <a:r>
              <a:rPr lang="en-US" sz="1600" dirty="0" smtClean="0"/>
              <a:t>  console.log("Hello " + name + ", you are " + age + " years old.");</a:t>
            </a:r>
          </a:p>
          <a:p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231988" y="4399929"/>
            <a:ext cx="5319085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هنا</a:t>
            </a:r>
            <a:r>
              <a:rPr lang="ar-EG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 is :  name , 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دول بنكتبهم لما نعرف الفانكشن، كأننا بنجهزها إنها تستقبل قيم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8AD9B1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88530"/>
            <a:ext cx="10515600" cy="1325563"/>
          </a:xfrm>
        </p:spPr>
        <p:txBody>
          <a:bodyPr/>
          <a:lstStyle/>
          <a:p>
            <a:r>
              <a:rPr lang="en-US" dirty="0" smtClean="0"/>
              <a:t>Call function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744" y="380798"/>
            <a:ext cx="1141025" cy="1141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7061744" y="185598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🔁 </a:t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b="1" dirty="0" smtClean="0"/>
              <a:t>Function Call: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Arguments:  </a:t>
            </a:r>
            <a:r>
              <a:rPr lang="ar-EG" sz="2400" b="1" dirty="0" smtClean="0"/>
              <a:t>هما الى بتبعتهم</a:t>
            </a:r>
            <a:endParaRPr lang="en-US" sz="2400" b="1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ar-EG" sz="2400" dirty="0" smtClean="0"/>
              <a:t>يعني القيم اللي هتتبعت فعليًا للفانكشن.</a:t>
            </a:r>
            <a:endParaRPr lang="ar-EG" sz="2400" dirty="0"/>
          </a:p>
        </p:txBody>
      </p:sp>
      <p:sp>
        <p:nvSpPr>
          <p:cNvPr id="6" name="Rectangle 5"/>
          <p:cNvSpPr/>
          <p:nvPr/>
        </p:nvSpPr>
        <p:spPr>
          <a:xfrm>
            <a:off x="975262" y="3506178"/>
            <a:ext cx="55966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greet("Abdullah", 24);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63" y="1855987"/>
            <a:ext cx="5596613" cy="1408298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75262" y="4087484"/>
            <a:ext cx="651230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Here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Argument is   “Abdullah , 24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 is   name ,  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8AD9B1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288530"/>
            <a:ext cx="10515600" cy="1325563"/>
          </a:xfrm>
        </p:spPr>
        <p:txBody>
          <a:bodyPr/>
          <a:lstStyle/>
          <a:p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744" y="380798"/>
            <a:ext cx="1141025" cy="1141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40730"/>
              </p:ext>
            </p:extLst>
          </p:nvPr>
        </p:nvGraphicFramePr>
        <p:xfrm>
          <a:off x="1260230" y="2715064"/>
          <a:ext cx="10515600" cy="2869809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956603">
                <a:tc>
                  <a:txBody>
                    <a:bodyPr/>
                    <a:lstStyle/>
                    <a:p>
                      <a:r>
                        <a:rPr lang="ar-EG" dirty="0"/>
                        <a:t>الكلمة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 dirty="0"/>
                        <a:t>معناها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بنستخدمها فين؟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603">
                <a:tc>
                  <a:txBody>
                    <a:bodyPr/>
                    <a:lstStyle/>
                    <a:p>
                      <a:r>
                        <a:rPr lang="en-US"/>
                        <a:t>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متغيرات بنعرف بيها الفانكشن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في تعريف الفانكشن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6603">
                <a:tc>
                  <a:txBody>
                    <a:bodyPr/>
                    <a:lstStyle/>
                    <a:p>
                      <a:r>
                        <a:rPr lang="en-US"/>
                        <a:t>Arguments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/>
                        <a:t>القيم اللي بنبعتها للفانكشن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ar-EG" dirty="0"/>
                        <a:t>في استدعاء الفانكشن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8AD9B1"/>
            </a:gs>
            <a:gs pos="0">
              <a:schemeClr val="accent1">
                <a:lumMod val="5000"/>
                <a:lumOff val="95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145" y="451302"/>
            <a:ext cx="1012531" cy="10125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6172200" y="1862287"/>
            <a:ext cx="5183188" cy="461665"/>
          </a:xfrm>
        </p:spPr>
        <p:txBody>
          <a:bodyPr/>
          <a:lstStyle/>
          <a:p>
            <a:r>
              <a:rPr lang="en-US" dirty="0" smtClean="0"/>
              <a:t>2. Anonymous Function</a:t>
            </a:r>
            <a:endParaRPr lang="en-US" dirty="0"/>
          </a:p>
        </p:txBody>
      </p:sp>
      <p:sp>
        <p:nvSpPr>
          <p:cNvPr id="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87" y="1677621"/>
            <a:ext cx="50405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Function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tion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70116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greet = function() {</a:t>
            </a:r>
          </a:p>
          <a:p>
            <a:pPr marL="0" indent="0">
              <a:buNone/>
            </a:pPr>
            <a:r>
              <a:rPr lang="en-US" dirty="0" smtClean="0"/>
              <a:t> console.log("Hi");</a:t>
            </a:r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80049" y="2545061"/>
            <a:ext cx="4506351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dirty="0" smtClean="0"/>
              <a:t>function greet() {</a:t>
            </a:r>
          </a:p>
          <a:p>
            <a:r>
              <a:rPr lang="en-US" sz="3600" dirty="0" smtClean="0"/>
              <a:t>  console.log("Hi");</a:t>
            </a:r>
          </a:p>
          <a:p>
            <a:r>
              <a:rPr lang="en-US" sz="3600" dirty="0" smtClean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37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555</Words>
  <Application>Microsoft Office PowerPoint</Application>
  <PresentationFormat>Widescreen</PresentationFormat>
  <Paragraphs>187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Times New Roman</vt:lpstr>
      <vt:lpstr>Office Theme</vt:lpstr>
      <vt:lpstr>PowerPoint Presentation</vt:lpstr>
      <vt:lpstr>🔢 1. Arithmetic Operators (العمليات الحسابية) </vt:lpstr>
      <vt:lpstr>2. Comparison Operators (مقارنات)</vt:lpstr>
      <vt:lpstr>3. Logical Operators (المنطقية)</vt:lpstr>
      <vt:lpstr> function in java script </vt:lpstr>
      <vt:lpstr>Function as mini program</vt:lpstr>
      <vt:lpstr>Call function :</vt:lpstr>
      <vt:lpstr>: </vt:lpstr>
      <vt:lpstr>PowerPoint Presentation</vt:lpstr>
      <vt:lpstr>PowerPoint Presentation</vt:lpstr>
      <vt:lpstr>Loops</vt:lpstr>
      <vt:lpstr>Loops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</dc:creator>
  <cp:lastModifiedBy>Abdullah</cp:lastModifiedBy>
  <cp:revision>11</cp:revision>
  <dcterms:created xsi:type="dcterms:W3CDTF">2025-07-27T06:02:26Z</dcterms:created>
  <dcterms:modified xsi:type="dcterms:W3CDTF">2025-07-27T11:02:49Z</dcterms:modified>
</cp:coreProperties>
</file>