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13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006590" y="1418450"/>
            <a:ext cx="174291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AU" dirty="0">
                <a:latin typeface="Open Sans"/>
                <a:ea typeface="Open Sans"/>
                <a:cs typeface="Open Sans"/>
                <a:sym typeface="Open Sans"/>
              </a:rPr>
              <a:t>Rock music scores the best sales ( when it comes to quantity sold) , after it comes Latin then Metal.</a:t>
            </a: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609222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AU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the top selling genres throughout the years?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81903-1B31-4BA4-865D-622CC01E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50"/>
            <a:ext cx="6092219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235190" y="1418450"/>
            <a:ext cx="151431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AU" dirty="0">
                <a:latin typeface="Open Sans"/>
                <a:ea typeface="Open Sans"/>
                <a:cs typeface="Open Sans"/>
                <a:sym typeface="Open Sans"/>
              </a:rPr>
              <a:t>U2 is the top-selling artist in both Rock and Pop genres.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636654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Name FROM </a:t>
            </a: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are the top-selling artists for each genre?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7BD8D-393E-4BFC-9BC5-8B32D752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48"/>
            <a:ext cx="6366539" cy="307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0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355080" y="1418450"/>
            <a:ext cx="239442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AU" dirty="0">
                <a:latin typeface="Open Sans"/>
                <a:ea typeface="Open Sans"/>
                <a:cs typeface="Open Sans"/>
                <a:sym typeface="Open Sans"/>
              </a:rPr>
              <a:t>-U2 is at the top, although their sales started later.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AU" dirty="0">
                <a:latin typeface="Open Sans"/>
                <a:ea typeface="Open Sans"/>
                <a:cs typeface="Open Sans"/>
                <a:sym typeface="Open Sans"/>
              </a:rPr>
              <a:t>Metallica had a really bad time in 2011, however, they got back better than before in 2012.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565788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did sales go for the top artists?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23E56-C87F-41C4-A1F3-42560A3D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50"/>
            <a:ext cx="5657879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98400" y="1201280"/>
            <a:ext cx="3591300" cy="353502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AU" dirty="0">
                <a:latin typeface="Open Sans"/>
                <a:ea typeface="Open Sans"/>
                <a:cs typeface="Open Sans"/>
                <a:sym typeface="Open Sans"/>
              </a:rPr>
              <a:t>The top selling countries are: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AU" dirty="0">
                <a:latin typeface="Open Sans"/>
                <a:ea typeface="Open Sans"/>
                <a:cs typeface="Open Sans"/>
                <a:sym typeface="Open Sans"/>
              </a:rPr>
              <a:t>1- USA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AU" dirty="0">
                <a:latin typeface="Open Sans"/>
                <a:ea typeface="Open Sans"/>
                <a:cs typeface="Open Sans"/>
                <a:sym typeface="Open Sans"/>
              </a:rPr>
              <a:t>2- Germany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AU" dirty="0">
                <a:latin typeface="Open Sans"/>
                <a:ea typeface="Open Sans"/>
                <a:cs typeface="Open Sans"/>
                <a:sym typeface="Open Sans"/>
              </a:rPr>
              <a:t>3- Canada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AU" dirty="0">
                <a:latin typeface="Open Sans"/>
                <a:ea typeface="Open Sans"/>
                <a:cs typeface="Open Sans"/>
                <a:sym typeface="Open Sans"/>
              </a:rPr>
              <a:t>4- France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AU" dirty="0">
                <a:latin typeface="Open Sans"/>
                <a:ea typeface="Open Sans"/>
                <a:cs typeface="Open Sans"/>
                <a:sym typeface="Open Sans"/>
              </a:rPr>
              <a:t>5-Brazil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AU" sz="1200" dirty="0">
                <a:latin typeface="Open Sans"/>
                <a:ea typeface="Open Sans"/>
                <a:cs typeface="Open Sans"/>
                <a:sym typeface="Open Sans"/>
              </a:rPr>
              <a:t>Note: This chart couldn’t have any axis labels or titles since it is more like a pie chart (</a:t>
            </a:r>
            <a:r>
              <a:rPr lang="en-AU" sz="1200" dirty="0" err="1">
                <a:latin typeface="Open Sans"/>
                <a:ea typeface="Open Sans"/>
                <a:cs typeface="Open Sans"/>
                <a:sym typeface="Open Sans"/>
              </a:rPr>
              <a:t>Plotly</a:t>
            </a:r>
            <a:r>
              <a:rPr lang="en-AU" sz="1200" dirty="0">
                <a:latin typeface="Open Sans"/>
                <a:ea typeface="Open Sans"/>
                <a:cs typeface="Open Sans"/>
                <a:sym typeface="Open Sans"/>
              </a:rPr>
              <a:t> sunburst).</a:t>
            </a:r>
            <a:endParaRPr lang="en-US" sz="1200" dirty="0"/>
          </a:p>
        </p:txBody>
      </p:sp>
      <p:sp>
        <p:nvSpPr>
          <p:cNvPr id="69" name="Shape 69"/>
          <p:cNvSpPr/>
          <p:nvPr/>
        </p:nvSpPr>
        <p:spPr>
          <a:xfrm>
            <a:off x="457200" y="909279"/>
            <a:ext cx="4114800" cy="411606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the top-selling countries? And what are their top-selling genres? And Who are the top artists of their top 4 genres?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5420B-FE51-4E21-A294-F0612B1AC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09278"/>
            <a:ext cx="4114801" cy="41160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170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What Are the top selling genres throughout the years?</vt:lpstr>
      <vt:lpstr>Who are the top-selling artists for each genre?</vt:lpstr>
      <vt:lpstr>How did sales go for the top artists?</vt:lpstr>
      <vt:lpstr>What are the top-selling countries? And what are their top-selling genres? And Who are the top artists of their top 4 genres?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The Green Angel</cp:lastModifiedBy>
  <cp:revision>13</cp:revision>
  <dcterms:modified xsi:type="dcterms:W3CDTF">2022-09-07T17:23:20Z</dcterms:modified>
</cp:coreProperties>
</file>