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B383AA-8A45-DDAE-1926-03B3D35A32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6363C-B271-E9C1-C3BB-3FD8E229CB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05566-FC4A-4956-B22A-3BA263351C0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6E0E-91AD-A1E4-C3E5-0DA63FBE90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1D13A-D33F-3C90-8BF8-69EE4366F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D0AE6-252D-4951-9DB7-433EB707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0B425-977A-450E-8771-9DC789A97CC1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8EB6-6DB5-4776-8923-192D4457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08EB6-6DB5-4776-8923-192D4457FF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3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19.sv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06DB67-70AF-FB73-BE1D-9ED306C70477}"/>
              </a:ext>
            </a:extLst>
          </p:cNvPr>
          <p:cNvSpPr/>
          <p:nvPr userDrawn="1"/>
        </p:nvSpPr>
        <p:spPr>
          <a:xfrm>
            <a:off x="0" y="1649291"/>
            <a:ext cx="12192000" cy="134888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7D3C47-FD26-89A0-A29B-3963290B3A6D}"/>
              </a:ext>
            </a:extLst>
          </p:cNvPr>
          <p:cNvSpPr/>
          <p:nvPr userDrawn="1"/>
        </p:nvSpPr>
        <p:spPr>
          <a:xfrm>
            <a:off x="0" y="6482616"/>
            <a:ext cx="12192000" cy="37538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347C0-6958-3B37-45F1-FE2FB529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30" y="1649291"/>
            <a:ext cx="11632809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3DE5E-3DCA-0CD9-5EC8-216EE2CD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C1A2E-FEC2-5BA2-DFAE-A639A802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36CE7-0E0E-7F32-5A53-1722FAB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308D-455C-9972-7AF4-405BAAAE7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0650" y="3022722"/>
            <a:ext cx="5721350" cy="3378200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3200"/>
            </a:lvl1pPr>
            <a:lvl2pPr marL="6858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800"/>
            </a:lvl2pPr>
            <a:lvl3pPr marL="11430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/>
            </a:lvl3pPr>
            <a:lvl4pPr marL="16002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4pPr>
            <a:lvl5pPr marL="20574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886308-E5C1-7FA9-29A6-C764B80AD0F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12192000" cy="1649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Text or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05060CB-7992-6A0F-2280-576F4A016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1531" y="2999276"/>
            <a:ext cx="5721350" cy="3378200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3200"/>
            </a:lvl1pPr>
            <a:lvl2pPr marL="6858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800"/>
            </a:lvl2pPr>
            <a:lvl3pPr marL="11430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/>
            </a:lvl3pPr>
            <a:lvl4pPr marL="16002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4pPr>
            <a:lvl5pPr marL="20574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2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F3D4-4CF2-4E5B-107D-53CC7E00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9AFAE-21C6-2FA7-AE61-15CE7D40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CB7A-6BF4-EB30-E6E1-3F27A2E7D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12EC8-FE56-8E31-BE6F-46AF927FE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72BF3-EA6E-185A-99EE-C679F6FE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1DD00-6B7C-D909-96A6-D5138967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6AD5-6A10-4552-A7AD-3F05F1626DE3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F0B0A-9B6E-4F3E-486B-AE95E67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FAAFF-8F51-9FD6-1DCE-AD315DE5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8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BA59-E100-CF6B-7416-12B0577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61DF0-5758-0BCE-2877-E092E10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E8EB-E3B5-4907-87CA-62C2A1DBF54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4C563-9F25-A157-F6C2-33682B7A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3FD0B-41A7-D16E-53F5-D9A9761F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34DF6-3665-EB96-58FF-230882DC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7CA3-17F8-45B1-BE94-F10CBA68E75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AA300-F6A9-AB05-2D2A-CDE64CA9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A1E6-4B91-F4E0-659B-489784E5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83F2-A333-55A9-2379-D82D93A5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A677-3EEF-A389-75CE-4E5A8B11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4608-CCDF-11F4-8658-B31F44DA0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9EB9-CDDA-08A4-3250-FBA3F86B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9A8-EABC-4525-BDE1-BACAA6566E0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2A17-4310-8745-0207-4EF991CD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79A4D-8ED9-5367-B826-E7DF43EC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9872-448B-688D-D0BC-6F8CAD6F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22984-8DDC-D893-2617-776FC6CF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C0F14-2255-B3CE-33FE-A8E20A367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BBF9B-80B5-3920-6E51-A590191D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BDD-8EC0-4FD9-A886-AD0BED8F7D4C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27EA3-4DB7-AE83-AE90-8DF1CC27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E3DD4-6730-E6D2-0164-0CD5E17E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F8-D621-DE3D-07BB-798570E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B6D5D-FD19-F7EA-A2FD-2F9302E83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1102-F91E-3880-A5CF-B71B1763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33B0-7772-4E9D-8753-FE8E9D666DF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3561-0305-F5B9-291E-AECAC38C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7114-4AFC-F5DA-537D-71FBE16B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0DCE3-625F-F9FF-B780-1D8A32E5B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75EA7-F421-1F57-0FCB-1FB168FAC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564B-2A5C-5FA3-14A8-FB96B574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19DE-4290-4C7B-8128-856478F3C960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800A-4243-A283-EC3F-3E03C7B6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95FA-84AF-AE91-25DD-39CCD52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7E328-C7CF-18AC-096E-57893E74B4E5}"/>
              </a:ext>
            </a:extLst>
          </p:cNvPr>
          <p:cNvSpPr/>
          <p:nvPr userDrawn="1"/>
        </p:nvSpPr>
        <p:spPr>
          <a:xfrm>
            <a:off x="0" y="6482616"/>
            <a:ext cx="12192000" cy="37538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B9480-25C9-4187-7982-36614FA7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528865"/>
            <a:ext cx="7009931" cy="58822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8EA1-E237-2AFB-8DF0-141440A6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91CF7-9753-3CB6-9AD0-5C0A2B02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7923-607D-73BD-8FFD-41C2D49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78767-57FF-D2E8-57B0-FCBCC9D0E3F5}"/>
              </a:ext>
            </a:extLst>
          </p:cNvPr>
          <p:cNvSpPr/>
          <p:nvPr userDrawn="1"/>
        </p:nvSpPr>
        <p:spPr>
          <a:xfrm>
            <a:off x="1002323" y="1122730"/>
            <a:ext cx="7287768" cy="5385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mark">
            <a:extLst>
              <a:ext uri="{FF2B5EF4-FFF2-40B4-BE49-F238E27FC236}">
                <a16:creationId xmlns:a16="http://schemas.microsoft.com/office/drawing/2014/main" id="{E46B0925-3C24-1E1B-FCBE-C8427C4DE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" y="524250"/>
            <a:ext cx="914400" cy="914400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9B77A02-B7C3-889D-D782-A9D5AD2539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59" y="1862138"/>
            <a:ext cx="10132255" cy="4471612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3200"/>
            </a:lvl1pPr>
            <a:lvl2pPr marL="685800" indent="-228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800"/>
            </a:lvl2pPr>
            <a:lvl3pPr marL="1143000" indent="-228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400"/>
            </a:lvl3pPr>
            <a:lvl4pPr marL="1600200" indent="-228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/>
            </a:lvl4pPr>
            <a:lvl5pPr marL="2057400" indent="-228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46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395441-633B-901D-0967-70B8296684AB}"/>
              </a:ext>
            </a:extLst>
          </p:cNvPr>
          <p:cNvSpPr/>
          <p:nvPr userDrawn="1"/>
        </p:nvSpPr>
        <p:spPr>
          <a:xfrm>
            <a:off x="0" y="6482616"/>
            <a:ext cx="12192000" cy="37538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30E4E-5C5D-895D-CB22-9F0203A5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95780"/>
            <a:ext cx="10515600" cy="9549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ADBDB-8366-E581-6980-5A773F7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6FE0C-0BB1-8B75-9DAC-E749C241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49F3-171D-E963-95B6-3CB12962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269516A-396B-73FC-A346-42F5B3CBB702}"/>
              </a:ext>
            </a:extLst>
          </p:cNvPr>
          <p:cNvSpPr/>
          <p:nvPr userDrawn="1"/>
        </p:nvSpPr>
        <p:spPr>
          <a:xfrm>
            <a:off x="0" y="7251"/>
            <a:ext cx="1920240" cy="33989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AA2DA9E-39D2-A79C-3BC7-CCCAEF28C4F8}"/>
              </a:ext>
            </a:extLst>
          </p:cNvPr>
          <p:cNvSpPr/>
          <p:nvPr userDrawn="1"/>
        </p:nvSpPr>
        <p:spPr>
          <a:xfrm>
            <a:off x="1763638" y="7252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</a:rPr>
              <a:t>Fun. verification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A7C7362-FDCB-5B4C-05D0-8DD2745060AD}"/>
              </a:ext>
            </a:extLst>
          </p:cNvPr>
          <p:cNvSpPr/>
          <p:nvPr userDrawn="1"/>
        </p:nvSpPr>
        <p:spPr>
          <a:xfrm>
            <a:off x="3524344" y="7620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</a:rPr>
              <a:t>UVM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3684948-23E0-C181-4016-9BF0EACE78BC}"/>
              </a:ext>
            </a:extLst>
          </p:cNvPr>
          <p:cNvSpPr/>
          <p:nvPr userDrawn="1"/>
        </p:nvSpPr>
        <p:spPr>
          <a:xfrm>
            <a:off x="10570210" y="7019"/>
            <a:ext cx="162179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chemeClr val="tx1"/>
                </a:solidFill>
              </a:rPr>
              <a:t>Results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756502E-8320-2E7D-6C29-5A1526260F3B}"/>
              </a:ext>
            </a:extLst>
          </p:cNvPr>
          <p:cNvSpPr/>
          <p:nvPr userDrawn="1"/>
        </p:nvSpPr>
        <p:spPr>
          <a:xfrm>
            <a:off x="5287888" y="7019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</a:rPr>
              <a:t>DUT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E119487-1DA9-0C6F-F397-C07D7B0AA34F}"/>
              </a:ext>
            </a:extLst>
          </p:cNvPr>
          <p:cNvSpPr/>
          <p:nvPr userDrawn="1"/>
        </p:nvSpPr>
        <p:spPr>
          <a:xfrm>
            <a:off x="7051040" y="7620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</a:rPr>
              <a:t>Verification Plan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EA7A071D-88F3-E4E1-F5F8-C70D7AC8C3F2}"/>
              </a:ext>
            </a:extLst>
          </p:cNvPr>
          <p:cNvSpPr/>
          <p:nvPr userDrawn="1"/>
        </p:nvSpPr>
        <p:spPr>
          <a:xfrm>
            <a:off x="8813800" y="7620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</a:rPr>
              <a:t>Testbench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0AE747F-F15C-0BAC-CCC3-73F17E5EC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653" y="1800592"/>
            <a:ext cx="10132255" cy="4471612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3200"/>
            </a:lvl1pPr>
            <a:lvl2pPr marL="6858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800"/>
            </a:lvl2pPr>
            <a:lvl3pPr marL="11430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/>
            </a:lvl3pPr>
            <a:lvl4pPr marL="16002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4pPr>
            <a:lvl5pPr marL="20574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7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if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395441-633B-901D-0967-70B8296684AB}"/>
              </a:ext>
            </a:extLst>
          </p:cNvPr>
          <p:cNvSpPr/>
          <p:nvPr userDrawn="1"/>
        </p:nvSpPr>
        <p:spPr>
          <a:xfrm>
            <a:off x="0" y="6482616"/>
            <a:ext cx="12192000" cy="37538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30E4E-5C5D-895D-CB22-9F0203A5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95780"/>
            <a:ext cx="10515600" cy="9549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ADBDB-8366-E581-6980-5A773F7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6FE0C-0BB1-8B75-9DAC-E749C241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49F3-171D-E963-95B6-3CB12962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269516A-396B-73FC-A346-42F5B3CBB702}"/>
              </a:ext>
            </a:extLst>
          </p:cNvPr>
          <p:cNvSpPr/>
          <p:nvPr userDrawn="1"/>
        </p:nvSpPr>
        <p:spPr>
          <a:xfrm>
            <a:off x="0" y="7251"/>
            <a:ext cx="1920240" cy="339896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AA2DA9E-39D2-A79C-3BC7-CCCAEF28C4F8}"/>
              </a:ext>
            </a:extLst>
          </p:cNvPr>
          <p:cNvSpPr/>
          <p:nvPr userDrawn="1"/>
        </p:nvSpPr>
        <p:spPr>
          <a:xfrm>
            <a:off x="1763638" y="7252"/>
            <a:ext cx="1920240" cy="33989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chemeClr val="tx1"/>
                </a:solidFill>
              </a:rPr>
              <a:t>Fun. verification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A7C7362-FDCB-5B4C-05D0-8DD2745060AD}"/>
              </a:ext>
            </a:extLst>
          </p:cNvPr>
          <p:cNvSpPr/>
          <p:nvPr userDrawn="1"/>
        </p:nvSpPr>
        <p:spPr>
          <a:xfrm>
            <a:off x="3524344" y="7620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</a:rPr>
              <a:t>UVM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3684948-23E0-C181-4016-9BF0EACE78BC}"/>
              </a:ext>
            </a:extLst>
          </p:cNvPr>
          <p:cNvSpPr/>
          <p:nvPr userDrawn="1"/>
        </p:nvSpPr>
        <p:spPr>
          <a:xfrm>
            <a:off x="10570210" y="7019"/>
            <a:ext cx="162179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chemeClr val="tx1"/>
                </a:solidFill>
              </a:rPr>
              <a:t>Results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756502E-8320-2E7D-6C29-5A1526260F3B}"/>
              </a:ext>
            </a:extLst>
          </p:cNvPr>
          <p:cNvSpPr/>
          <p:nvPr userDrawn="1"/>
        </p:nvSpPr>
        <p:spPr>
          <a:xfrm>
            <a:off x="5287888" y="7019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</a:rPr>
              <a:t>DUT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E119487-1DA9-0C6F-F397-C07D7B0AA34F}"/>
              </a:ext>
            </a:extLst>
          </p:cNvPr>
          <p:cNvSpPr/>
          <p:nvPr userDrawn="1"/>
        </p:nvSpPr>
        <p:spPr>
          <a:xfrm>
            <a:off x="7051040" y="7620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</a:rPr>
              <a:t>Verification Plan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EA7A071D-88F3-E4E1-F5F8-C70D7AC8C3F2}"/>
              </a:ext>
            </a:extLst>
          </p:cNvPr>
          <p:cNvSpPr/>
          <p:nvPr userDrawn="1"/>
        </p:nvSpPr>
        <p:spPr>
          <a:xfrm>
            <a:off x="8813800" y="7620"/>
            <a:ext cx="1920240" cy="33989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</a:rPr>
              <a:t>Testbench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0AE747F-F15C-0BAC-CCC3-73F17E5EC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653" y="1800592"/>
            <a:ext cx="10132255" cy="4471612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3200"/>
            </a:lvl1pPr>
            <a:lvl2pPr marL="6858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800"/>
            </a:lvl2pPr>
            <a:lvl3pPr marL="11430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/>
            </a:lvl3pPr>
            <a:lvl4pPr marL="16002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4pPr>
            <a:lvl5pPr marL="20574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651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9D22-8BCA-6CD6-83E9-78E3111AA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A0B64-4511-1A8A-BEBF-C8682D5D0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6C94-60B5-7F91-2315-97B8DBB4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5A1D-E0E3-40E7-92F6-D4C7142CADBC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8ABA-4DA6-6AAF-5F06-1E486CAE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BEED-FD6B-CD64-FF12-7B1C8FAF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9FC4-E183-2202-6845-BE58F888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09DA1-005B-2364-7917-E7C8DC9C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D4BDA-5C1F-6A4E-CB9F-A3AB7665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66E4A-F737-F6E8-0571-4286BA3D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47FCADC5-6017-B984-EC71-BB464E7D4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024044"/>
            <a:ext cx="914400" cy="914400"/>
          </a:xfrm>
          <a:prstGeom prst="rect">
            <a:avLst/>
          </a:prstGeom>
        </p:spPr>
      </p:pic>
      <p:pic>
        <p:nvPicPr>
          <p:cNvPr id="7" name="Graphic 6" descr="Direction">
            <a:extLst>
              <a:ext uri="{FF2B5EF4-FFF2-40B4-BE49-F238E27FC236}">
                <a16:creationId xmlns:a16="http://schemas.microsoft.com/office/drawing/2014/main" id="{1B871153-36E8-9FB6-275B-F32BD7654B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4034" y="2097696"/>
            <a:ext cx="914400" cy="914400"/>
          </a:xfrm>
          <a:prstGeom prst="rect">
            <a:avLst/>
          </a:prstGeom>
        </p:spPr>
      </p:pic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EC6BD14F-BF7E-5340-2750-09493483D8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7233" y="2088568"/>
            <a:ext cx="914400" cy="914400"/>
          </a:xfrm>
          <a:prstGeom prst="rect">
            <a:avLst/>
          </a:prstGeom>
        </p:spPr>
      </p:pic>
      <p:pic>
        <p:nvPicPr>
          <p:cNvPr id="9" name="Graphic 8" descr="Bookmark">
            <a:extLst>
              <a:ext uri="{FF2B5EF4-FFF2-40B4-BE49-F238E27FC236}">
                <a16:creationId xmlns:a16="http://schemas.microsoft.com/office/drawing/2014/main" id="{75F92388-2FBA-7370-0A47-4563EC1314B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7759" y="2097696"/>
            <a:ext cx="914400" cy="914400"/>
          </a:xfrm>
          <a:prstGeom prst="rect">
            <a:avLst/>
          </a:prstGeom>
        </p:spPr>
      </p:pic>
      <p:pic>
        <p:nvPicPr>
          <p:cNvPr id="10" name="Graphic 9" descr="Graduation cap">
            <a:extLst>
              <a:ext uri="{FF2B5EF4-FFF2-40B4-BE49-F238E27FC236}">
                <a16:creationId xmlns:a16="http://schemas.microsoft.com/office/drawing/2014/main" id="{59C4C14F-5501-9911-8497-6335569D16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131" y="2024044"/>
            <a:ext cx="914400" cy="914400"/>
          </a:xfrm>
          <a:prstGeom prst="rect">
            <a:avLst/>
          </a:prstGeom>
        </p:spPr>
      </p:pic>
      <p:pic>
        <p:nvPicPr>
          <p:cNvPr id="11" name="Graphic 10" descr="Clock">
            <a:extLst>
              <a:ext uri="{FF2B5EF4-FFF2-40B4-BE49-F238E27FC236}">
                <a16:creationId xmlns:a16="http://schemas.microsoft.com/office/drawing/2014/main" id="{ABAFFCE1-90F6-C93C-9F99-7F6D0E5FFE7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2047" y="2068846"/>
            <a:ext cx="914400" cy="914400"/>
          </a:xfrm>
          <a:prstGeom prst="rect">
            <a:avLst/>
          </a:prstGeom>
        </p:spPr>
      </p:pic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C1BCF645-8EFE-9762-CFA7-50DD973135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74469" y="2145659"/>
            <a:ext cx="914400" cy="914400"/>
          </a:xfrm>
          <a:prstGeom prst="rect">
            <a:avLst/>
          </a:prstGeom>
        </p:spPr>
      </p:pic>
      <p:pic>
        <p:nvPicPr>
          <p:cNvPr id="13" name="Graphic 12" descr="Processor">
            <a:extLst>
              <a:ext uri="{FF2B5EF4-FFF2-40B4-BE49-F238E27FC236}">
                <a16:creationId xmlns:a16="http://schemas.microsoft.com/office/drawing/2014/main" id="{A192C1F6-90CC-A4CE-19E4-9F239F30305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90038" y="3629452"/>
            <a:ext cx="914400" cy="914400"/>
          </a:xfrm>
          <a:prstGeom prst="rect">
            <a:avLst/>
          </a:prstGeom>
        </p:spPr>
      </p:pic>
      <p:pic>
        <p:nvPicPr>
          <p:cNvPr id="14" name="Graphic 13" descr="Bookmark">
            <a:extLst>
              <a:ext uri="{FF2B5EF4-FFF2-40B4-BE49-F238E27FC236}">
                <a16:creationId xmlns:a16="http://schemas.microsoft.com/office/drawing/2014/main" id="{3761B1FD-BAA8-9C4B-903E-96DEEF37614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9197" y="3629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7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48D5-A743-955E-86B6-18C9638B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34EE-CFD1-F01F-EF05-12281B47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8B60-43B2-E935-B358-4B6A3780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A134-7ECB-4B04-8CCA-F7D9F21928E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5A93-6A01-83FB-1147-5251FC3A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EF0C-875A-BA4C-C424-D5D6CA0E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A115-E7A0-9317-99A3-C83CA22E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C6A12-6871-6DC5-2354-E8D3A2C4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F8F8-B5B4-546E-A7FE-84016C14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568E-290C-4C53-A2F8-CEB2D4837FED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2DE4-A9C8-A7A0-8A1E-3EF7B1B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0690-1328-57F0-2605-00D38322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2B86-B772-E860-9297-524275F9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592D-CD19-F1C3-3916-361D8544A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7F974-2743-42E8-8E1B-D14888DFB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0574-8074-C15F-AB5B-E13D047B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28A-3A24-4F7D-8F88-CBAC0A0E44E8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970C1-98F3-C035-A6AA-8E4643BE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34A22-F57D-BE73-04B5-12BEF288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6C87-1916-7290-1509-F4D2F75A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8065-08F7-DFE6-B275-AD5F9C65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0B6F-1F18-A9CE-D8FC-061FCE165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95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B61F-F9A8-09D9-B1BA-8708527F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26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6B71-62B4-4DD9-0996-75D254955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1140" y="6482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54F040A-9F43-455A-9461-6B8B597C54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49" r:id="rId5"/>
    <p:sldLayoutId id="2147483661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14C01-822D-66EB-88CD-8A79160C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7FE56-3188-3761-E522-6053F6C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6737C-901D-F159-D546-A2003491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9CAA93-F346-F630-9A23-F80280B804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Team Members:</a:t>
            </a:r>
          </a:p>
          <a:p>
            <a:pPr lvl="1"/>
            <a:r>
              <a:rPr lang="en-US" dirty="0"/>
              <a:t>Alaa Rabie</a:t>
            </a:r>
          </a:p>
          <a:p>
            <a:pPr lvl="1"/>
            <a:r>
              <a:rPr lang="en-US" dirty="0"/>
              <a:t>Ali Maher</a:t>
            </a:r>
          </a:p>
          <a:p>
            <a:pPr lvl="1"/>
            <a:r>
              <a:rPr lang="en-US" dirty="0"/>
              <a:t>Mahmoud Mousa</a:t>
            </a:r>
          </a:p>
          <a:p>
            <a:pPr lvl="1"/>
            <a:r>
              <a:rPr lang="en-US" dirty="0"/>
              <a:t>Mohamed Ahmed</a:t>
            </a:r>
          </a:p>
          <a:p>
            <a:pPr lvl="1"/>
            <a:r>
              <a:rPr lang="en-US" dirty="0"/>
              <a:t>Mohamed Hossam</a:t>
            </a:r>
          </a:p>
          <a:p>
            <a:pPr lvl="1"/>
            <a:r>
              <a:rPr lang="en-US" dirty="0"/>
              <a:t>Nada Osman</a:t>
            </a:r>
          </a:p>
          <a:p>
            <a:pPr lvl="1"/>
            <a:r>
              <a:rPr lang="en-US" dirty="0" err="1"/>
              <a:t>Rahma</a:t>
            </a:r>
            <a:r>
              <a:rPr lang="en-US" dirty="0"/>
              <a:t> Hamdy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AC33D1-F2A7-F8AE-08F1-3905DE647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Supervisor: Dr. Ibrahim Qamar</a:t>
            </a:r>
          </a:p>
          <a:p>
            <a:r>
              <a:rPr lang="en-US" dirty="0"/>
              <a:t>Sponsor: Si-vision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3E6C9-D481-2746-641D-F5F25BB0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Verification of </a:t>
            </a:r>
            <a:r>
              <a:rPr lang="en-US" b="1" dirty="0" err="1"/>
              <a:t>OpenHMC</a:t>
            </a:r>
            <a:endParaRPr lang="en-US" b="1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49886FD-2688-DD10-84E7-2A03F384EFA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8" t="11299" r="20759" b="6502"/>
          <a:stretch/>
        </p:blipFill>
        <p:spPr>
          <a:xfrm>
            <a:off x="289732" y="-4451"/>
            <a:ext cx="1213891" cy="1638651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48207-947E-9056-8360-0FD8329D7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75" y="0"/>
            <a:ext cx="1579651" cy="15796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059054-153F-3EC2-1CBB-50DBF5AB8A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7" t="21017" r="28015" b="20712"/>
          <a:stretch/>
        </p:blipFill>
        <p:spPr>
          <a:xfrm>
            <a:off x="9591994" y="20572"/>
            <a:ext cx="2310274" cy="16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1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A2AFF-CC94-81E9-2F2B-5B0B4B8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7F086-8800-7CF6-46BB-98592A01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B5C13-3DB6-2A50-48A8-C15C082C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FC214-1426-A9E7-5C37-DD5C9C88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595C7C-FA86-A51B-ED83-0FACD7B1EE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Functional Verification</a:t>
            </a:r>
          </a:p>
          <a:p>
            <a:r>
              <a:rPr lang="en-US" dirty="0"/>
              <a:t>UVM</a:t>
            </a:r>
          </a:p>
          <a:p>
            <a:r>
              <a:rPr lang="en-US" dirty="0"/>
              <a:t>DUT Info</a:t>
            </a:r>
          </a:p>
          <a:p>
            <a:r>
              <a:rPr lang="en-US" dirty="0"/>
              <a:t>Verification Plan</a:t>
            </a:r>
          </a:p>
          <a:p>
            <a:r>
              <a:rPr lang="en-US" dirty="0"/>
              <a:t>Testbench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5352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A2AFF-CC94-81E9-2F2B-5B0B4B8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7F086-8800-7CF6-46BB-98592A01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B5C13-3DB6-2A50-48A8-C15C082C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FC214-1426-A9E7-5C37-DD5C9C88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595C7C-FA86-A51B-ED83-0FACD7B1EE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Functional Verification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UVM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DUT Info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Verification Plan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Testbench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124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C72E78-9963-05E0-4F5D-08E8EB1D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6C4DD-9281-D66B-1982-ED6578F2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CF53D-9B65-5440-F979-9792C1D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24DA5-7BAE-1C65-7F82-F9FA4DBF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851076-B09B-A42E-08DA-84443D3C5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A2AFF-CC94-81E9-2F2B-5B0B4B8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7F086-8800-7CF6-46BB-98592A01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B5C13-3DB6-2A50-48A8-C15C082C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FC214-1426-A9E7-5C37-DD5C9C88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595C7C-FA86-A51B-ED83-0FACD7B1EE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/>
              <a:t>Functional Verification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UVM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DUT Info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Verification Plan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Testbench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1431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AA93-723E-5774-FCA5-667E43B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0AB0A-3F9D-E3F4-65AC-1D4986F0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D9-CEBB-4D1B-AE88-5B9FE05D810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04C39-6C04-3754-8BCF-C5647FB4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Verification of OpenHMC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A6AE3-06EE-7DAA-4808-8FB1A933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040A-9F43-455A-9461-6B8B597C54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46D75-A30C-68EE-8D11-30B7513F44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9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100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Functional Verification of OpenHMC</vt:lpstr>
      <vt:lpstr>Content</vt:lpstr>
      <vt:lpstr>Content</vt:lpstr>
      <vt:lpstr>PowerPoint Presentation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علي ماهر</dc:creator>
  <cp:lastModifiedBy>علي ماهر</cp:lastModifiedBy>
  <cp:revision>19</cp:revision>
  <dcterms:created xsi:type="dcterms:W3CDTF">2023-06-13T23:45:27Z</dcterms:created>
  <dcterms:modified xsi:type="dcterms:W3CDTF">2023-06-14T01:29:15Z</dcterms:modified>
</cp:coreProperties>
</file>