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2" r:id="rId4"/>
    <p:sldId id="265" r:id="rId5"/>
    <p:sldId id="266"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836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869" y="21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wazir mohamed" userId="5c9ca6986d83708d" providerId="LiveId" clId="{DD4D4CF1-F69B-4DFA-9C36-546F6E665644}"/>
    <pc:docChg chg="modSld">
      <pc:chgData name="elwazir mohamed" userId="5c9ca6986d83708d" providerId="LiveId" clId="{DD4D4CF1-F69B-4DFA-9C36-546F6E665644}" dt="2024-01-03T06:34:07.227" v="9" actId="12"/>
      <pc:docMkLst>
        <pc:docMk/>
      </pc:docMkLst>
      <pc:sldChg chg="modSp">
        <pc:chgData name="elwazir mohamed" userId="5c9ca6986d83708d" providerId="LiveId" clId="{DD4D4CF1-F69B-4DFA-9C36-546F6E665644}" dt="2024-01-03T06:34:07.227" v="9" actId="12"/>
        <pc:sldMkLst>
          <pc:docMk/>
          <pc:sldMk cId="3594441711" sldId="264"/>
        </pc:sldMkLst>
        <pc:spChg chg="mod">
          <ac:chgData name="elwazir mohamed" userId="5c9ca6986d83708d" providerId="LiveId" clId="{DD4D4CF1-F69B-4DFA-9C36-546F6E665644}" dt="2024-01-03T06:33:47.308" v="5" actId="12"/>
          <ac:spMkLst>
            <pc:docMk/>
            <pc:sldMk cId="3594441711" sldId="264"/>
            <ac:spMk id="2" creationId="{1C22E9D3-1DD0-C5E9-1957-D031F22CE2E1}"/>
          </ac:spMkLst>
        </pc:spChg>
        <pc:spChg chg="mod">
          <ac:chgData name="elwazir mohamed" userId="5c9ca6986d83708d" providerId="LiveId" clId="{DD4D4CF1-F69B-4DFA-9C36-546F6E665644}" dt="2024-01-03T06:34:07.227" v="9" actId="12"/>
          <ac:spMkLst>
            <pc:docMk/>
            <pc:sldMk cId="3594441711" sldId="264"/>
            <ac:spMk id="3" creationId="{138C0AA0-5962-D287-2FA8-4F7DB8602A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B24D-EB1C-AA55-2DB7-3B89FFE89D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EFE65793-49F8-C8B0-B7E9-2CFED804D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C86D27E-E505-ABCB-0B03-F1A31A4193B6}"/>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5" name="Footer Placeholder 4">
            <a:extLst>
              <a:ext uri="{FF2B5EF4-FFF2-40B4-BE49-F238E27FC236}">
                <a16:creationId xmlns:a16="http://schemas.microsoft.com/office/drawing/2014/main" id="{C5C462A2-C8D7-D39E-43DA-9E56AF633D3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EF30405-33C4-6B0D-1502-D394E18B6A21}"/>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102210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5F83-EE98-02EF-CF38-532398742223}"/>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498179A2-6E48-D20D-2171-DF8642ED8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8971B4A-C3C0-66FA-EAB2-4B57A843FADA}"/>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5" name="Footer Placeholder 4">
            <a:extLst>
              <a:ext uri="{FF2B5EF4-FFF2-40B4-BE49-F238E27FC236}">
                <a16:creationId xmlns:a16="http://schemas.microsoft.com/office/drawing/2014/main" id="{FFC93E72-5BBC-E479-C721-EBE5E50A155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FFFCA2E-825F-B740-0FFF-78292AEE8AAC}"/>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370632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78B2A-0B02-9F48-68E2-801FB77631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5ACD240-00CB-C21C-247F-2B44FDF47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64A6220-62C6-FF1B-2690-533ADC09D16F}"/>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5" name="Footer Placeholder 4">
            <a:extLst>
              <a:ext uri="{FF2B5EF4-FFF2-40B4-BE49-F238E27FC236}">
                <a16:creationId xmlns:a16="http://schemas.microsoft.com/office/drawing/2014/main" id="{03591188-01E5-A272-6621-B0D905F433C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9FC3CBC-AD74-8A8D-E181-931556B7EC8E}"/>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99727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4498-A636-6BBF-1BE2-6EECE12923B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37490266-E6B8-1B53-A5BC-5E15DF580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61F1584-9760-BB1D-3402-7CD609B0BBF5}"/>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5" name="Footer Placeholder 4">
            <a:extLst>
              <a:ext uri="{FF2B5EF4-FFF2-40B4-BE49-F238E27FC236}">
                <a16:creationId xmlns:a16="http://schemas.microsoft.com/office/drawing/2014/main" id="{04B6FB49-03E5-DF25-A4BD-429E6C56EA7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1E8C9A5-E4F7-B243-A277-EE39A5BC98BB}"/>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361169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76C6-71A6-09BF-8686-7BA855479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B039C1FF-2D68-DD33-D3F1-8D4F87675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98B4F-1F50-D558-FE63-0866C08B7B4D}"/>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5" name="Footer Placeholder 4">
            <a:extLst>
              <a:ext uri="{FF2B5EF4-FFF2-40B4-BE49-F238E27FC236}">
                <a16:creationId xmlns:a16="http://schemas.microsoft.com/office/drawing/2014/main" id="{34F61E59-A188-5CAD-AEA3-BF812471E16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FC8DEED-6795-0453-9CB5-2D6B827E89D6}"/>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318852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0F4-CEA4-EB51-D9AB-4CDE04DDD8C4}"/>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FD99136-E7E4-8B34-B19E-636E6B26D2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3B8F015-ED4D-3C21-C8B8-4157043DD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D7D38E09-0F8B-7D6F-5F6B-A80B0ED5A34B}"/>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6" name="Footer Placeholder 5">
            <a:extLst>
              <a:ext uri="{FF2B5EF4-FFF2-40B4-BE49-F238E27FC236}">
                <a16:creationId xmlns:a16="http://schemas.microsoft.com/office/drawing/2014/main" id="{A293A3B6-1BB6-7F1E-891C-A16653ED8F5B}"/>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351BDA5-DED4-7E55-DE17-ACA563C9DFB0}"/>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231689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49EF-CB17-1E48-DF64-31111DDCF1E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9F2E319-98A6-C2C3-DDF9-F820B4163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B6AA92-161A-EA65-54A0-BED4ACB34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117E172D-6FF7-0A11-A0F2-15B7844C4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558A41-DAEB-E87F-E929-69A4B1B3E2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CEE1DC2B-4EA9-585E-8D0D-B78CA1F61B5C}"/>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8" name="Footer Placeholder 7">
            <a:extLst>
              <a:ext uri="{FF2B5EF4-FFF2-40B4-BE49-F238E27FC236}">
                <a16:creationId xmlns:a16="http://schemas.microsoft.com/office/drawing/2014/main" id="{52753EBC-C9A5-4B38-A4A6-5D2162A4D082}"/>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B5E58BFE-4C61-C57E-266F-007060274869}"/>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245122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4AD0-6103-BEB2-246E-B103F5CF32AC}"/>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B2C2697-5C84-0A95-560E-64B3A7C507A5}"/>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4" name="Footer Placeholder 3">
            <a:extLst>
              <a:ext uri="{FF2B5EF4-FFF2-40B4-BE49-F238E27FC236}">
                <a16:creationId xmlns:a16="http://schemas.microsoft.com/office/drawing/2014/main" id="{FA7097B0-2E0E-F06E-F40B-1641894DCA7D}"/>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693742D0-5AB7-F63D-076B-D80C92D454A5}"/>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182654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F9B0C-9A63-7CD7-3653-99542E2A933A}"/>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3" name="Footer Placeholder 2">
            <a:extLst>
              <a:ext uri="{FF2B5EF4-FFF2-40B4-BE49-F238E27FC236}">
                <a16:creationId xmlns:a16="http://schemas.microsoft.com/office/drawing/2014/main" id="{1B7D0B7F-F8EC-5332-E6D6-C0F5C052884F}"/>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E64085E8-DE42-E6F1-BB14-41CBB6D17284}"/>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355905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111F-86FD-B867-2368-0F52B867B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ABF1E6B-C35F-9EA6-0F89-F1CF41E25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80B81D8C-48F1-6110-19D1-33EEEB876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40978-0093-8525-A50A-F1E22A3E61B1}"/>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6" name="Footer Placeholder 5">
            <a:extLst>
              <a:ext uri="{FF2B5EF4-FFF2-40B4-BE49-F238E27FC236}">
                <a16:creationId xmlns:a16="http://schemas.microsoft.com/office/drawing/2014/main" id="{1A309B06-6FDC-5CB0-6723-919AA8B3EB0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EC2368A-39AA-018F-9405-68CFE16575CE}"/>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246216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3337-51E3-4431-0C2A-7800E0F78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A54B6E30-CA0C-C642-B1C9-64E3942BF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E759B1C-2025-C994-AFC2-2D969EC4C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1841C-5ADF-1B26-9242-AC139FE63156}"/>
              </a:ext>
            </a:extLst>
          </p:cNvPr>
          <p:cNvSpPr>
            <a:spLocks noGrp="1"/>
          </p:cNvSpPr>
          <p:nvPr>
            <p:ph type="dt" sz="half" idx="10"/>
          </p:nvPr>
        </p:nvSpPr>
        <p:spPr/>
        <p:txBody>
          <a:bodyPr/>
          <a:lstStyle/>
          <a:p>
            <a:fld id="{784D0CA6-F83E-44BA-AAB4-9F7260CCEA13}" type="datetimeFigureOut">
              <a:rPr lang="fr-FR" smtClean="0"/>
              <a:t>03/01/2024</a:t>
            </a:fld>
            <a:endParaRPr lang="fr-FR"/>
          </a:p>
        </p:txBody>
      </p:sp>
      <p:sp>
        <p:nvSpPr>
          <p:cNvPr id="6" name="Footer Placeholder 5">
            <a:extLst>
              <a:ext uri="{FF2B5EF4-FFF2-40B4-BE49-F238E27FC236}">
                <a16:creationId xmlns:a16="http://schemas.microsoft.com/office/drawing/2014/main" id="{051F1C81-10DB-292F-F543-123395AA444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F0A1F4A-EC8D-9EE4-FEC5-47467F045D04}"/>
              </a:ext>
            </a:extLst>
          </p:cNvPr>
          <p:cNvSpPr>
            <a:spLocks noGrp="1"/>
          </p:cNvSpPr>
          <p:nvPr>
            <p:ph type="sldNum" sz="quarter" idx="12"/>
          </p:nvPr>
        </p:nvSpPr>
        <p:spPr/>
        <p:txBody>
          <a:bodyPr/>
          <a:lstStyle/>
          <a:p>
            <a:fld id="{562DD6DE-D693-4149-B739-CABB46026784}" type="slidenum">
              <a:rPr lang="fr-FR" smtClean="0"/>
              <a:t>‹#›</a:t>
            </a:fld>
            <a:endParaRPr lang="fr-FR"/>
          </a:p>
        </p:txBody>
      </p:sp>
    </p:spTree>
    <p:extLst>
      <p:ext uri="{BB962C8B-B14F-4D97-AF65-F5344CB8AC3E}">
        <p14:creationId xmlns:p14="http://schemas.microsoft.com/office/powerpoint/2010/main" val="162162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4CBD1-F556-762F-14FB-3309F29D56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F545201-756B-BAE1-87C0-4904001E4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39A241B-2721-FB0F-1492-0720CC60B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D0CA6-F83E-44BA-AAB4-9F7260CCEA13}" type="datetimeFigureOut">
              <a:rPr lang="fr-FR" smtClean="0"/>
              <a:t>03/01/2024</a:t>
            </a:fld>
            <a:endParaRPr lang="fr-FR"/>
          </a:p>
        </p:txBody>
      </p:sp>
      <p:sp>
        <p:nvSpPr>
          <p:cNvPr id="5" name="Footer Placeholder 4">
            <a:extLst>
              <a:ext uri="{FF2B5EF4-FFF2-40B4-BE49-F238E27FC236}">
                <a16:creationId xmlns:a16="http://schemas.microsoft.com/office/drawing/2014/main" id="{854F3CDB-37F4-F58A-23E0-90C1E9BFF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0F19EF82-67F5-1922-28DD-EC54E1FAE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DD6DE-D693-4149-B739-CABB46026784}" type="slidenum">
              <a:rPr lang="fr-FR" smtClean="0"/>
              <a:t>‹#›</a:t>
            </a:fld>
            <a:endParaRPr lang="fr-FR"/>
          </a:p>
        </p:txBody>
      </p:sp>
    </p:spTree>
    <p:extLst>
      <p:ext uri="{BB962C8B-B14F-4D97-AF65-F5344CB8AC3E}">
        <p14:creationId xmlns:p14="http://schemas.microsoft.com/office/powerpoint/2010/main" val="140952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microsoft.com/office/2007/relationships/hdphoto" Target="../media/hdphoto2.wdp"/><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image" Target="../media/image22.jpeg"/><Relationship Id="rId2" Type="http://schemas.openxmlformats.org/officeDocument/2006/relationships/image" Target="../media/image8.png"/><Relationship Id="rId16"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5" Type="http://schemas.openxmlformats.org/officeDocument/2006/relationships/image" Target="../media/image2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7000"/>
          </a:schemeClr>
        </a:solidFill>
        <a:effectLst/>
      </p:bgPr>
    </p:bg>
    <p:spTree>
      <p:nvGrpSpPr>
        <p:cNvPr id="1" name=""/>
        <p:cNvGrpSpPr/>
        <p:nvPr/>
      </p:nvGrpSpPr>
      <p:grpSpPr>
        <a:xfrm>
          <a:off x="0" y="0"/>
          <a:ext cx="0" cy="0"/>
          <a:chOff x="0" y="0"/>
          <a:chExt cx="0" cy="0"/>
        </a:xfrm>
      </p:grpSpPr>
      <p:pic>
        <p:nvPicPr>
          <p:cNvPr id="1026" name="Picture 2" descr="Abstract graphic world map illustration on blue background, big data and networking concept. 3D Rendering Abstract graphic world map illustration on blue background, big data and networking concept. 3D Rendering ICT stock pictures, royalty-free photos &amp; images">
            <a:extLst>
              <a:ext uri="{FF2B5EF4-FFF2-40B4-BE49-F238E27FC236}">
                <a16:creationId xmlns:a16="http://schemas.microsoft.com/office/drawing/2014/main" id="{2E0BC59B-8853-FFD2-F4E1-6B351EBE5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4" y="0"/>
            <a:ext cx="12473354"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A0C7B6FA-1E85-3412-7628-56721EDD60BF}"/>
              </a:ext>
            </a:extLst>
          </p:cNvPr>
          <p:cNvSpPr/>
          <p:nvPr/>
        </p:nvSpPr>
        <p:spPr>
          <a:xfrm>
            <a:off x="3397461" y="1245996"/>
            <a:ext cx="4391130" cy="4983982"/>
          </a:xfrm>
          <a:prstGeom prst="roundRect">
            <a:avLst>
              <a:gd name="adj" fmla="val 7656"/>
            </a:avLst>
          </a:prstGeom>
          <a:solidFill>
            <a:schemeClr val="bg1">
              <a:alpha val="50000"/>
            </a:schemeClr>
          </a:solidFill>
          <a:ln>
            <a:solidFill>
              <a:schemeClr val="accent1">
                <a:shade val="15000"/>
                <a:alpha val="3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THE 21 CENTURY !</a:t>
            </a:r>
          </a:p>
          <a:p>
            <a:pPr algn="ctr"/>
            <a:r>
              <a:rPr lang="en-US" dirty="0">
                <a:solidFill>
                  <a:schemeClr val="bg1"/>
                </a:solidFill>
              </a:rPr>
              <a:t>A century where technology was never stronger </a:t>
            </a:r>
          </a:p>
          <a:p>
            <a:pPr algn="ctr"/>
            <a:r>
              <a:rPr lang="en-US" dirty="0">
                <a:solidFill>
                  <a:schemeClr val="bg1"/>
                </a:solidFill>
              </a:rPr>
              <a:t>As for information technology that started developing few centuries behind</a:t>
            </a:r>
          </a:p>
          <a:p>
            <a:pPr algn="ctr"/>
            <a:r>
              <a:rPr lang="en-US" dirty="0">
                <a:solidFill>
                  <a:schemeClr val="bg1"/>
                </a:solidFill>
              </a:rPr>
              <a:t>We now witness it greatest rises ,thus it entered our lives in everyway possible </a:t>
            </a:r>
          </a:p>
          <a:p>
            <a:pPr algn="ctr"/>
            <a:r>
              <a:rPr lang="en-US" dirty="0">
                <a:solidFill>
                  <a:schemeClr val="bg1"/>
                </a:solidFill>
              </a:rPr>
              <a:t>As of these ways is the  </a:t>
            </a:r>
          </a:p>
          <a:p>
            <a:pPr algn="ctr"/>
            <a:r>
              <a:rPr lang="en-US" dirty="0">
                <a:solidFill>
                  <a:schemeClr val="bg1"/>
                </a:solidFill>
              </a:rPr>
              <a:t> </a:t>
            </a:r>
            <a:r>
              <a:rPr lang="en-US" dirty="0">
                <a:solidFill>
                  <a:srgbClr val="C00000"/>
                </a:solidFill>
              </a:rPr>
              <a:t>way of communications </a:t>
            </a:r>
            <a:endParaRPr lang="fr-FR" dirty="0">
              <a:solidFill>
                <a:srgbClr val="C00000"/>
              </a:solidFill>
            </a:endParaRPr>
          </a:p>
        </p:txBody>
      </p:sp>
      <p:sp>
        <p:nvSpPr>
          <p:cNvPr id="3" name="Rectangle: Rounded Corners 2">
            <a:extLst>
              <a:ext uri="{FF2B5EF4-FFF2-40B4-BE49-F238E27FC236}">
                <a16:creationId xmlns:a16="http://schemas.microsoft.com/office/drawing/2014/main" id="{6F35C6B7-B8EC-CF4E-E30D-895BF83374A1}"/>
              </a:ext>
            </a:extLst>
          </p:cNvPr>
          <p:cNvSpPr/>
          <p:nvPr/>
        </p:nvSpPr>
        <p:spPr>
          <a:xfrm>
            <a:off x="2726733" y="663191"/>
            <a:ext cx="5732586" cy="884254"/>
          </a:xfrm>
          <a:prstGeom prst="roundRect">
            <a:avLst>
              <a:gd name="adj" fmla="val 50000"/>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PROJECT ABOUT ICT</a:t>
            </a:r>
            <a:endParaRPr lang="fr-FR" sz="2800" dirty="0">
              <a:solidFill>
                <a:schemeClr val="tx1"/>
              </a:solidFill>
            </a:endParaRPr>
          </a:p>
        </p:txBody>
      </p:sp>
      <p:pic>
        <p:nvPicPr>
          <p:cNvPr id="1028" name="Picture 4">
            <a:extLst>
              <a:ext uri="{FF2B5EF4-FFF2-40B4-BE49-F238E27FC236}">
                <a16:creationId xmlns:a16="http://schemas.microsoft.com/office/drawing/2014/main" id="{2663D644-AF54-6EFA-F97C-1231D9FA5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151" y="844061"/>
            <a:ext cx="582803" cy="52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08714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anim calcmode="lin" valueType="num">
                                      <p:cBhvr>
                                        <p:cTn id="13" dur="1000" fill="hold"/>
                                        <p:tgtEl>
                                          <p:spTgt spid="1028"/>
                                        </p:tgtEl>
                                        <p:attrNameLst>
                                          <p:attrName>ppt_x</p:attrName>
                                        </p:attrNameLst>
                                      </p:cBhvr>
                                      <p:tavLst>
                                        <p:tav tm="0">
                                          <p:val>
                                            <p:strVal val="#ppt_x"/>
                                          </p:val>
                                        </p:tav>
                                        <p:tav tm="100000">
                                          <p:val>
                                            <p:strVal val="#ppt_x"/>
                                          </p:val>
                                        </p:tav>
                                      </p:tavLst>
                                    </p:anim>
                                    <p:anim calcmode="lin" valueType="num">
                                      <p:cBhvr>
                                        <p:cTn id="1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gital technology, software development concept. Coding programmer working on laptop with circuit board and javascript on virtual screen Digital technology, software development concept. Coding programmer, software engineer working on laptop with circuit board and javascript on virtual screen, internet of things IoT ICT stock pictures, royalty-free photos &amp; images">
            <a:extLst>
              <a:ext uri="{FF2B5EF4-FFF2-40B4-BE49-F238E27FC236}">
                <a16:creationId xmlns:a16="http://schemas.microsoft.com/office/drawing/2014/main" id="{F8665080-B107-A6DC-CDF3-30AA48405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309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C22E9D3-1DD0-C5E9-1957-D031F22CE2E1}"/>
              </a:ext>
            </a:extLst>
          </p:cNvPr>
          <p:cNvSpPr/>
          <p:nvPr/>
        </p:nvSpPr>
        <p:spPr>
          <a:xfrm>
            <a:off x="1399232" y="2371411"/>
            <a:ext cx="3858567" cy="40695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 DEFENETION </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And a peek about 3 main streams of</a:t>
            </a:r>
          </a:p>
          <a:p>
            <a:pPr algn="ctr"/>
            <a:r>
              <a:rPr lang="en-US" dirty="0">
                <a:solidFill>
                  <a:schemeClr val="tx1"/>
                </a:solidFill>
              </a:rPr>
              <a:t> ICT :</a:t>
            </a:r>
          </a:p>
          <a:p>
            <a:pPr marL="285750" indent="-285750" algn="ctr">
              <a:buFont typeface="Arial" panose="020B0604020202020204" pitchFamily="34" charset="0"/>
              <a:buChar char="•"/>
            </a:pPr>
            <a:r>
              <a:rPr lang="en-US" dirty="0">
                <a:solidFill>
                  <a:schemeClr val="tx1"/>
                </a:solidFill>
              </a:rPr>
              <a:t>THE HISTORY OF ICT</a:t>
            </a:r>
          </a:p>
          <a:p>
            <a:pPr algn="ctr"/>
            <a:endParaRPr lang="en-US" dirty="0">
              <a:solidFill>
                <a:schemeClr val="tx1"/>
              </a:solidFill>
            </a:endParaRPr>
          </a:p>
          <a:p>
            <a:pPr marL="285750" indent="-285750" algn="ctr">
              <a:buFont typeface="Arial" panose="020B0604020202020204" pitchFamily="34" charset="0"/>
              <a:buChar char="•"/>
            </a:pPr>
            <a:r>
              <a:rPr lang="en-US" dirty="0">
                <a:solidFill>
                  <a:schemeClr val="tx1"/>
                </a:solidFill>
              </a:rPr>
              <a:t>ICT FINANCIALLY </a:t>
            </a:r>
          </a:p>
          <a:p>
            <a:pPr algn="ctr"/>
            <a:endParaRPr lang="en-US" dirty="0">
              <a:solidFill>
                <a:schemeClr val="tx1"/>
              </a:solidFill>
            </a:endParaRPr>
          </a:p>
          <a:p>
            <a:pPr marL="285750" indent="-285750" algn="ctr">
              <a:buFont typeface="Arial" panose="020B0604020202020204" pitchFamily="34" charset="0"/>
              <a:buChar char="•"/>
            </a:pPr>
            <a:r>
              <a:rPr lang="en-US" dirty="0">
                <a:solidFill>
                  <a:schemeClr val="tx1"/>
                </a:solidFill>
              </a:rPr>
              <a:t>THE RULE OF ICT IN SOCIETY</a:t>
            </a:r>
            <a:endParaRPr lang="fr-FR" dirty="0">
              <a:solidFill>
                <a:schemeClr val="tx1"/>
              </a:solidFill>
            </a:endParaRPr>
          </a:p>
        </p:txBody>
      </p:sp>
      <p:sp>
        <p:nvSpPr>
          <p:cNvPr id="3" name="Rectangle 2">
            <a:extLst>
              <a:ext uri="{FF2B5EF4-FFF2-40B4-BE49-F238E27FC236}">
                <a16:creationId xmlns:a16="http://schemas.microsoft.com/office/drawing/2014/main" id="{138C0AA0-5962-D287-2FA8-4F7DB8602A3B}"/>
              </a:ext>
            </a:extLst>
          </p:cNvPr>
          <p:cNvSpPr/>
          <p:nvPr/>
        </p:nvSpPr>
        <p:spPr>
          <a:xfrm>
            <a:off x="7089111" y="2371410"/>
            <a:ext cx="3858567" cy="40695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TOOLS </a:t>
            </a:r>
          </a:p>
          <a:p>
            <a:pPr algn="ctr"/>
            <a:endParaRPr lang="en-US" dirty="0">
              <a:solidFill>
                <a:srgbClr val="C00000"/>
              </a:solidFill>
            </a:endParaRPr>
          </a:p>
          <a:p>
            <a:pPr algn="ctr"/>
            <a:endParaRPr lang="en-US" dirty="0">
              <a:solidFill>
                <a:srgbClr val="C00000"/>
              </a:solidFill>
            </a:endParaRPr>
          </a:p>
          <a:p>
            <a:pPr marL="285750" indent="-285750" algn="ctr">
              <a:buFont typeface="Arial" panose="020B0604020202020204" pitchFamily="34" charset="0"/>
              <a:buChar char="•"/>
            </a:pPr>
            <a:r>
              <a:rPr lang="en-US" dirty="0">
                <a:solidFill>
                  <a:schemeClr val="tx1"/>
                </a:solidFill>
              </a:rPr>
              <a:t>Google services </a:t>
            </a:r>
          </a:p>
          <a:p>
            <a:pPr algn="ctr"/>
            <a:endParaRPr lang="en-US" dirty="0">
              <a:solidFill>
                <a:schemeClr val="tx1"/>
              </a:solidFill>
            </a:endParaRPr>
          </a:p>
          <a:p>
            <a:pPr marL="285750" indent="-285750" algn="ctr">
              <a:buFont typeface="Arial" panose="020B0604020202020204" pitchFamily="34" charset="0"/>
              <a:buChar char="•"/>
            </a:pPr>
            <a:r>
              <a:rPr lang="en-US" dirty="0">
                <a:solidFill>
                  <a:schemeClr val="tx1"/>
                </a:solidFill>
              </a:rPr>
              <a:t>Microsoft world </a:t>
            </a:r>
          </a:p>
          <a:p>
            <a:pPr algn="ctr"/>
            <a:endParaRPr lang="en-US" dirty="0">
              <a:solidFill>
                <a:schemeClr val="tx1"/>
              </a:solidFill>
            </a:endParaRPr>
          </a:p>
          <a:p>
            <a:pPr marL="285750" indent="-285750" algn="ctr">
              <a:buFont typeface="Arial" panose="020B0604020202020204" pitchFamily="34" charset="0"/>
              <a:buChar char="•"/>
            </a:pPr>
            <a:r>
              <a:rPr lang="en-US" dirty="0">
                <a:solidFill>
                  <a:schemeClr val="tx1"/>
                </a:solidFill>
              </a:rPr>
              <a:t>Git and </a:t>
            </a:r>
            <a:r>
              <a:rPr lang="en-US" dirty="0" err="1">
                <a:solidFill>
                  <a:schemeClr val="tx1"/>
                </a:solidFill>
              </a:rPr>
              <a:t>github</a:t>
            </a:r>
            <a:endParaRPr lang="en-US" dirty="0">
              <a:solidFill>
                <a:schemeClr val="tx1"/>
              </a:solidFill>
            </a:endParaRPr>
          </a:p>
          <a:p>
            <a:pPr algn="ctr"/>
            <a:endParaRPr lang="en-US" dirty="0">
              <a:solidFill>
                <a:schemeClr val="tx1"/>
              </a:solidFill>
            </a:endParaRPr>
          </a:p>
          <a:p>
            <a:pPr marL="285750" indent="-285750" algn="ctr">
              <a:buFont typeface="Arial" panose="020B0604020202020204" pitchFamily="34" charset="0"/>
              <a:buChar char="•"/>
            </a:pPr>
            <a:r>
              <a:rPr lang="en-US" dirty="0" err="1">
                <a:solidFill>
                  <a:schemeClr val="tx1"/>
                </a:solidFill>
              </a:rPr>
              <a:t>Artifical</a:t>
            </a:r>
            <a:r>
              <a:rPr lang="en-US" dirty="0">
                <a:solidFill>
                  <a:schemeClr val="tx1"/>
                </a:solidFill>
              </a:rPr>
              <a:t> </a:t>
            </a:r>
            <a:r>
              <a:rPr lang="en-US" dirty="0" err="1">
                <a:solidFill>
                  <a:schemeClr val="tx1"/>
                </a:solidFill>
              </a:rPr>
              <a:t>intellegnce</a:t>
            </a:r>
            <a:endParaRPr lang="fr-FR" dirty="0">
              <a:solidFill>
                <a:schemeClr val="tx1"/>
              </a:solidFill>
            </a:endParaRPr>
          </a:p>
        </p:txBody>
      </p:sp>
      <p:sp>
        <p:nvSpPr>
          <p:cNvPr id="5" name="Rectangle: Rounded Corners 4">
            <a:extLst>
              <a:ext uri="{FF2B5EF4-FFF2-40B4-BE49-F238E27FC236}">
                <a16:creationId xmlns:a16="http://schemas.microsoft.com/office/drawing/2014/main" id="{A6C069D8-992A-2EDD-1E39-AAD84999E34B}"/>
              </a:ext>
            </a:extLst>
          </p:cNvPr>
          <p:cNvSpPr/>
          <p:nvPr/>
        </p:nvSpPr>
        <p:spPr>
          <a:xfrm>
            <a:off x="4664110" y="728505"/>
            <a:ext cx="2863780" cy="914400"/>
          </a:xfrm>
          <a:prstGeom prst="roundRect">
            <a:avLst>
              <a:gd name="adj" fmla="val 50000"/>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WE WILL BE DEALING IN THIS PROJECT</a:t>
            </a:r>
            <a:endParaRPr lang="fr-FR" dirty="0">
              <a:solidFill>
                <a:srgbClr val="C00000"/>
              </a:solidFill>
            </a:endParaRPr>
          </a:p>
        </p:txBody>
      </p:sp>
    </p:spTree>
    <p:extLst>
      <p:ext uri="{BB962C8B-B14F-4D97-AF65-F5344CB8AC3E}">
        <p14:creationId xmlns:p14="http://schemas.microsoft.com/office/powerpoint/2010/main" val="3594441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2548CC-435A-7D13-2D2F-AFA83EC24A24}"/>
              </a:ext>
            </a:extLst>
          </p:cNvPr>
          <p:cNvSpPr/>
          <p:nvPr/>
        </p:nvSpPr>
        <p:spPr>
          <a:xfrm>
            <a:off x="22012" y="0"/>
            <a:ext cx="12192001" cy="685800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Rounded Corners 1">
            <a:extLst>
              <a:ext uri="{FF2B5EF4-FFF2-40B4-BE49-F238E27FC236}">
                <a16:creationId xmlns:a16="http://schemas.microsoft.com/office/drawing/2014/main" id="{40DB9D7E-54DD-269C-9468-49C980EB81E2}"/>
              </a:ext>
            </a:extLst>
          </p:cNvPr>
          <p:cNvSpPr/>
          <p:nvPr/>
        </p:nvSpPr>
        <p:spPr>
          <a:xfrm>
            <a:off x="-202950" y="-34356"/>
            <a:ext cx="12597900" cy="6892356"/>
          </a:xfrm>
          <a:prstGeom prst="roundRect">
            <a:avLst>
              <a:gd name="adj" fmla="val 3125"/>
            </a:avLst>
          </a:prstGeom>
          <a:blipFill dpi="0" rotWithShape="1">
            <a:blip r:embed="rId2"/>
            <a:srcRect/>
            <a:stretch>
              <a:fillRect b="-11000"/>
            </a:stretch>
          </a:blipFill>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5139FAC5-839B-F4DE-7217-4F01041C0FF6}"/>
              </a:ext>
            </a:extLst>
          </p:cNvPr>
          <p:cNvSpPr/>
          <p:nvPr/>
        </p:nvSpPr>
        <p:spPr>
          <a:xfrm>
            <a:off x="455743" y="690403"/>
            <a:ext cx="11602280" cy="560688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2"/>
                </a:solidFill>
              </a:rPr>
              <a:t>A LOOK IN HUMANITY</a:t>
            </a:r>
            <a:r>
              <a:rPr lang="en-US" sz="3600" dirty="0">
                <a:solidFill>
                  <a:schemeClr val="tx1"/>
                </a:solidFill>
              </a:rPr>
              <a:t>:</a:t>
            </a:r>
          </a:p>
          <a:p>
            <a:pPr algn="ctr"/>
            <a:r>
              <a:rPr lang="en-US" sz="2800" dirty="0">
                <a:solidFill>
                  <a:schemeClr val="bg1"/>
                </a:solidFill>
              </a:rPr>
              <a:t>ICT have helped us in our social life in every aspect possible like teaching, engaging ,news gathering ,and health systems as example the hearing bugs ,or the talking with sign language gloves ,and much more </a:t>
            </a:r>
            <a:r>
              <a:rPr lang="en-US" sz="2800" dirty="0" err="1">
                <a:solidFill>
                  <a:schemeClr val="bg1"/>
                </a:solidFill>
              </a:rPr>
              <a:t>enventions</a:t>
            </a:r>
            <a:r>
              <a:rPr lang="en-US" sz="2800" dirty="0">
                <a:solidFill>
                  <a:schemeClr val="bg1"/>
                </a:solidFill>
              </a:rPr>
              <a:t> that help humanity to a better communication  </a:t>
            </a:r>
          </a:p>
        </p:txBody>
      </p:sp>
      <p:sp>
        <p:nvSpPr>
          <p:cNvPr id="3" name="Rectangle: Rounded Corners 2">
            <a:extLst>
              <a:ext uri="{FF2B5EF4-FFF2-40B4-BE49-F238E27FC236}">
                <a16:creationId xmlns:a16="http://schemas.microsoft.com/office/drawing/2014/main" id="{331EACDA-C0C0-D515-A7AF-724A6E70444C}"/>
              </a:ext>
            </a:extLst>
          </p:cNvPr>
          <p:cNvSpPr/>
          <p:nvPr/>
        </p:nvSpPr>
        <p:spPr>
          <a:xfrm>
            <a:off x="-158925" y="-64969"/>
            <a:ext cx="10631048" cy="6953582"/>
          </a:xfrm>
          <a:prstGeom prst="roundRect">
            <a:avLst>
              <a:gd name="adj" fmla="val 2904"/>
            </a:avLst>
          </a:prstGeom>
          <a:blipFill dpi="0" rotWithShape="1">
            <a:blip r:embed="rId3"/>
            <a:srcRect/>
            <a:stretch>
              <a:fillRect t="-1000"/>
            </a:stretch>
          </a:blipFill>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3FDBDA51-E49A-5881-493E-5581012AE9E7}"/>
              </a:ext>
            </a:extLst>
          </p:cNvPr>
          <p:cNvSpPr/>
          <p:nvPr/>
        </p:nvSpPr>
        <p:spPr>
          <a:xfrm>
            <a:off x="277543" y="711272"/>
            <a:ext cx="9921534" cy="5606886"/>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2"/>
                </a:solidFill>
              </a:rPr>
              <a:t>A LOOK IN FINANCE</a:t>
            </a:r>
            <a:r>
              <a:rPr lang="en-US" sz="3600" dirty="0">
                <a:solidFill>
                  <a:schemeClr val="accent2">
                    <a:lumMod val="75000"/>
                  </a:schemeClr>
                </a:solidFill>
              </a:rPr>
              <a:t>:</a:t>
            </a:r>
          </a:p>
          <a:p>
            <a:pPr algn="ctr"/>
            <a:r>
              <a:rPr lang="en-US" sz="2800" dirty="0">
                <a:solidFill>
                  <a:schemeClr val="bg1"/>
                </a:solidFill>
              </a:rPr>
              <a:t>Communication technology have effected the finance market in both active and passive ways </a:t>
            </a:r>
          </a:p>
          <a:p>
            <a:pPr algn="ctr"/>
            <a:r>
              <a:rPr lang="en-US" sz="3200" dirty="0">
                <a:solidFill>
                  <a:schemeClr val="bg1"/>
                </a:solidFill>
              </a:rPr>
              <a:t>Active: </a:t>
            </a:r>
            <a:r>
              <a:rPr lang="en-US" sz="2800" dirty="0" err="1">
                <a:solidFill>
                  <a:schemeClr val="bg1"/>
                </a:solidFill>
              </a:rPr>
              <a:t>becauze</a:t>
            </a:r>
            <a:r>
              <a:rPr lang="en-US" sz="2800" dirty="0">
                <a:solidFill>
                  <a:schemeClr val="bg1"/>
                </a:solidFill>
              </a:rPr>
              <a:t> it makes huge amount of money for both governments and </a:t>
            </a:r>
            <a:r>
              <a:rPr lang="en-US" sz="2800" dirty="0" err="1">
                <a:solidFill>
                  <a:schemeClr val="bg1"/>
                </a:solidFill>
              </a:rPr>
              <a:t>interpunars</a:t>
            </a:r>
            <a:r>
              <a:rPr lang="en-US" sz="2800" dirty="0">
                <a:solidFill>
                  <a:schemeClr val="bg1"/>
                </a:solidFill>
              </a:rPr>
              <a:t> </a:t>
            </a:r>
          </a:p>
          <a:p>
            <a:pPr algn="ctr"/>
            <a:r>
              <a:rPr lang="en-US" sz="3200" dirty="0">
                <a:solidFill>
                  <a:schemeClr val="bg1"/>
                </a:solidFill>
              </a:rPr>
              <a:t>Passive: </a:t>
            </a:r>
            <a:r>
              <a:rPr lang="en-US" sz="2800" dirty="0">
                <a:solidFill>
                  <a:schemeClr val="bg1"/>
                </a:solidFill>
              </a:rPr>
              <a:t>since the technological research is so </a:t>
            </a:r>
            <a:r>
              <a:rPr lang="en-US" sz="2800" dirty="0" err="1">
                <a:solidFill>
                  <a:schemeClr val="bg1"/>
                </a:solidFill>
              </a:rPr>
              <a:t>expensiveit</a:t>
            </a:r>
            <a:r>
              <a:rPr lang="en-US" sz="2800" dirty="0">
                <a:solidFill>
                  <a:schemeClr val="bg1"/>
                </a:solidFill>
              </a:rPr>
              <a:t> may take long years of hard work and deep pockets</a:t>
            </a:r>
            <a:endParaRPr lang="fr-FR" sz="2800" dirty="0">
              <a:solidFill>
                <a:schemeClr val="bg1"/>
              </a:solidFill>
            </a:endParaRPr>
          </a:p>
        </p:txBody>
      </p:sp>
      <p:sp>
        <p:nvSpPr>
          <p:cNvPr id="4" name="Rectangle: Rounded Corners 3">
            <a:extLst>
              <a:ext uri="{FF2B5EF4-FFF2-40B4-BE49-F238E27FC236}">
                <a16:creationId xmlns:a16="http://schemas.microsoft.com/office/drawing/2014/main" id="{71843D63-7F86-2295-6821-7F995928C304}"/>
              </a:ext>
            </a:extLst>
          </p:cNvPr>
          <p:cNvSpPr/>
          <p:nvPr/>
        </p:nvSpPr>
        <p:spPr>
          <a:xfrm>
            <a:off x="-265915" y="-64969"/>
            <a:ext cx="9262432" cy="7269637"/>
          </a:xfrm>
          <a:prstGeom prst="roundRect">
            <a:avLst>
              <a:gd name="adj" fmla="val 4103"/>
            </a:avLst>
          </a:prstGeom>
          <a:blipFill dpi="0" rotWithShape="1">
            <a:blip r:embed="rId4"/>
            <a:srcRect/>
            <a:stretch>
              <a:fillRect l="-1000" r="-1000"/>
            </a:stretch>
          </a:blipFill>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85742C4-DA1C-E8E8-EBBD-4A43A7C1FCC9}"/>
              </a:ext>
            </a:extLst>
          </p:cNvPr>
          <p:cNvSpPr/>
          <p:nvPr/>
        </p:nvSpPr>
        <p:spPr>
          <a:xfrm>
            <a:off x="642319" y="695281"/>
            <a:ext cx="8109795" cy="5622877"/>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solidFill>
              </a:rPr>
              <a:t>A LOOK IN HISTORY:</a:t>
            </a:r>
          </a:p>
          <a:p>
            <a:pPr algn="ctr"/>
            <a:r>
              <a:rPr lang="en-US" sz="2400" dirty="0">
                <a:solidFill>
                  <a:schemeClr val="bg1"/>
                </a:solidFill>
              </a:rPr>
              <a:t>Since the dawn  of history people needed communication to connect with each other ,so they used everything they could to develop this connection ,from the use of stone to crave languages ,to the paper and ink till </a:t>
            </a:r>
            <a:r>
              <a:rPr lang="en-US" sz="2400" dirty="0" err="1">
                <a:solidFill>
                  <a:schemeClr val="bg1"/>
                </a:solidFill>
              </a:rPr>
              <a:t>finalyy</a:t>
            </a:r>
            <a:r>
              <a:rPr lang="en-US" sz="2400" dirty="0">
                <a:solidFill>
                  <a:schemeClr val="bg1"/>
                </a:solidFill>
              </a:rPr>
              <a:t> the huge technological revelation such as radios ,</a:t>
            </a:r>
            <a:r>
              <a:rPr lang="en-US" sz="2400" dirty="0" err="1">
                <a:solidFill>
                  <a:schemeClr val="bg1"/>
                </a:solidFill>
              </a:rPr>
              <a:t>phon</a:t>
            </a:r>
            <a:r>
              <a:rPr lang="en-US" sz="2400" dirty="0">
                <a:solidFill>
                  <a:schemeClr val="bg1"/>
                </a:solidFill>
              </a:rPr>
              <a:t> ,laptops …</a:t>
            </a:r>
          </a:p>
        </p:txBody>
      </p:sp>
      <p:sp>
        <p:nvSpPr>
          <p:cNvPr id="6" name="Rectangle: Rounded Corners 5">
            <a:extLst>
              <a:ext uri="{FF2B5EF4-FFF2-40B4-BE49-F238E27FC236}">
                <a16:creationId xmlns:a16="http://schemas.microsoft.com/office/drawing/2014/main" id="{4EE4E833-960C-3F72-9F2F-52EB1D24B05E}"/>
              </a:ext>
            </a:extLst>
          </p:cNvPr>
          <p:cNvSpPr/>
          <p:nvPr/>
        </p:nvSpPr>
        <p:spPr>
          <a:xfrm>
            <a:off x="-109518" y="-17178"/>
            <a:ext cx="7710099" cy="7040976"/>
          </a:xfrm>
          <a:prstGeom prst="roundRect">
            <a:avLst>
              <a:gd name="adj" fmla="val 3114"/>
            </a:avLst>
          </a:prstGeom>
          <a:blipFill dpi="0" rotWithShape="1">
            <a:blip r:embed="rId5">
              <a:extLst>
                <a:ext uri="{BEBA8EAE-BF5A-486C-A8C5-ECC9F3942E4B}">
                  <a14:imgProps xmlns:a14="http://schemas.microsoft.com/office/drawing/2010/main">
                    <a14:imgLayer r:embed="rId6">
                      <a14:imgEffect>
                        <a14:sharpenSoften amount="13000"/>
                      </a14:imgEffect>
                      <a14:imgEffect>
                        <a14:colorTemperature colorTemp="5188"/>
                      </a14:imgEffect>
                      <a14:imgEffect>
                        <a14:saturation sat="96000"/>
                      </a14:imgEffect>
                      <a14:imgEffect>
                        <a14:brightnessContrast bright="-10000" contrast="8000"/>
                      </a14:imgEffect>
                    </a14:imgLayer>
                  </a14:imgProps>
                </a:ext>
              </a:extLst>
            </a:blip>
            <a:srcRect/>
            <a:stretch>
              <a:fillRect l="-4000" t="-4000"/>
            </a:stretch>
          </a:blipFill>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3FB4EA22-E0C4-827F-2527-25E6E6891262}"/>
              </a:ext>
            </a:extLst>
          </p:cNvPr>
          <p:cNvSpPr/>
          <p:nvPr/>
        </p:nvSpPr>
        <p:spPr>
          <a:xfrm>
            <a:off x="33124" y="703233"/>
            <a:ext cx="7194039" cy="5622877"/>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solidFill>
              </a:rPr>
              <a:t>DEFENETION:</a:t>
            </a:r>
          </a:p>
          <a:p>
            <a:pPr algn="ctr"/>
            <a:r>
              <a:rPr lang="en-US" sz="2400" b="0" i="0" dirty="0">
                <a:solidFill>
                  <a:schemeClr val="accent2">
                    <a:lumMod val="20000"/>
                    <a:lumOff val="80000"/>
                  </a:schemeClr>
                </a:solidFill>
                <a:effectLst/>
                <a:latin typeface="Söhne"/>
              </a:rPr>
              <a:t>It is a broad term that encompasses the use of technology to manage and process information, as well as facilitate communication. In essence, ICT involves the convergence of telecommunications, computers, and audiovisual technologies for the purpose of information sharing and communication.</a:t>
            </a:r>
            <a:endParaRPr lang="fr-FR" sz="2400" dirty="0">
              <a:solidFill>
                <a:schemeClr val="accent2">
                  <a:lumMod val="20000"/>
                  <a:lumOff val="80000"/>
                </a:schemeClr>
              </a:solidFill>
            </a:endParaRPr>
          </a:p>
        </p:txBody>
      </p:sp>
    </p:spTree>
    <p:extLst>
      <p:ext uri="{BB962C8B-B14F-4D97-AF65-F5344CB8AC3E}">
        <p14:creationId xmlns:p14="http://schemas.microsoft.com/office/powerpoint/2010/main" val="1226716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54167E-6 -1.11022E-16 L -1.49805 -0.01319 " pathEditMode="relative" rAng="0" ptsTypes="AA">
                                      <p:cBhvr>
                                        <p:cTn id="6" dur="2000" fill="hold"/>
                                        <p:tgtEl>
                                          <p:spTgt spid="8"/>
                                        </p:tgtEl>
                                        <p:attrNameLst>
                                          <p:attrName>ppt_x</p:attrName>
                                          <p:attrName>ppt_y</p:attrName>
                                        </p:attrNameLst>
                                      </p:cBhvr>
                                      <p:rCtr x="-74896" y="-671"/>
                                    </p:animMotion>
                                  </p:childTnLst>
                                </p:cTn>
                              </p:par>
                              <p:par>
                                <p:cTn id="7" presetID="35" presetClass="path" presetSubtype="0" accel="50000" decel="50000" fill="hold" grpId="0" nodeType="withEffect">
                                  <p:stCondLst>
                                    <p:cond delay="0"/>
                                  </p:stCondLst>
                                  <p:childTnLst>
                                    <p:animMotion origin="layout" path="M -1.45833E-6 1.85185E-6 L -0.93711 0.00046 " pathEditMode="relative" rAng="0" ptsTypes="AA">
                                      <p:cBhvr>
                                        <p:cTn id="8" dur="2000" fill="hold"/>
                                        <p:tgtEl>
                                          <p:spTgt spid="6"/>
                                        </p:tgtEl>
                                        <p:attrNameLst>
                                          <p:attrName>ppt_x</p:attrName>
                                          <p:attrName>ppt_y</p:attrName>
                                        </p:attrNameLst>
                                      </p:cBhvr>
                                      <p:rCtr x="-46849" y="23"/>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grpId="0" nodeType="clickEffect">
                                  <p:stCondLst>
                                    <p:cond delay="0"/>
                                  </p:stCondLst>
                                  <p:childTnLst>
                                    <p:animMotion origin="layout" path="M -0.02331 -2.59259E-6 L -0.75508 0.0051 " pathEditMode="relative" rAng="0" ptsTypes="AA">
                                      <p:cBhvr>
                                        <p:cTn id="12" dur="2000" fill="hold"/>
                                        <p:tgtEl>
                                          <p:spTgt spid="9"/>
                                        </p:tgtEl>
                                        <p:attrNameLst>
                                          <p:attrName>ppt_x</p:attrName>
                                          <p:attrName>ppt_y</p:attrName>
                                        </p:attrNameLst>
                                      </p:cBhvr>
                                      <p:rCtr x="-36589" y="255"/>
                                    </p:animMotion>
                                  </p:childTnLst>
                                </p:cTn>
                              </p:par>
                              <p:par>
                                <p:cTn id="13" presetID="35" presetClass="path" presetSubtype="0" accel="50000" decel="50000" fill="hold" grpId="0" nodeType="withEffect">
                                  <p:stCondLst>
                                    <p:cond delay="0"/>
                                  </p:stCondLst>
                                  <p:childTnLst>
                                    <p:animMotion origin="layout" path="M -2.70833E-6 -3.7037E-7 L -0.79453 0.00255 " pathEditMode="relative" rAng="0" ptsTypes="AA">
                                      <p:cBhvr>
                                        <p:cTn id="14" dur="2000" fill="hold"/>
                                        <p:tgtEl>
                                          <p:spTgt spid="4"/>
                                        </p:tgtEl>
                                        <p:attrNameLst>
                                          <p:attrName>ppt_x</p:attrName>
                                          <p:attrName>ppt_y</p:attrName>
                                        </p:attrNameLst>
                                      </p:cBhvr>
                                      <p:rCtr x="-39727" y="116"/>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2.5E-6 -1.11022E-16 L -0.85117 -0.00324 " pathEditMode="relative" rAng="0" ptsTypes="AA">
                                      <p:cBhvr>
                                        <p:cTn id="18" dur="2000" fill="hold"/>
                                        <p:tgtEl>
                                          <p:spTgt spid="10"/>
                                        </p:tgtEl>
                                        <p:attrNameLst>
                                          <p:attrName>ppt_x</p:attrName>
                                          <p:attrName>ppt_y</p:attrName>
                                        </p:attrNameLst>
                                      </p:cBhvr>
                                      <p:rCtr x="-42565" y="-162"/>
                                    </p:animMotion>
                                  </p:childTnLst>
                                </p:cTn>
                              </p:par>
                              <p:par>
                                <p:cTn id="19" presetID="35" presetClass="path" presetSubtype="0" accel="50000" decel="50000" fill="hold" grpId="0" nodeType="withEffect">
                                  <p:stCondLst>
                                    <p:cond delay="0"/>
                                  </p:stCondLst>
                                  <p:childTnLst>
                                    <p:animMotion origin="layout" path="M 3.33333E-6 -3.7037E-6 L -0.91159 0.00834 " pathEditMode="relative" rAng="0" ptsTypes="AA">
                                      <p:cBhvr>
                                        <p:cTn id="20" dur="2000" fill="hold"/>
                                        <p:tgtEl>
                                          <p:spTgt spid="3"/>
                                        </p:tgtEl>
                                        <p:attrNameLst>
                                          <p:attrName>ppt_x</p:attrName>
                                          <p:attrName>ppt_y</p:attrName>
                                        </p:attrNameLst>
                                      </p:cBhvr>
                                      <p:rCtr x="-45573" y="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4" grpId="0" animBg="1"/>
      <p:bldP spid="9" grpId="0" animBg="1"/>
      <p:bldP spid="6"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439F43A-5776-B1AB-5601-9E0A1D879D32}"/>
              </a:ext>
            </a:extLst>
          </p:cNvPr>
          <p:cNvSpPr/>
          <p:nvPr/>
        </p:nvSpPr>
        <p:spPr>
          <a:xfrm>
            <a:off x="-14479" y="-1"/>
            <a:ext cx="12192000" cy="6858000"/>
          </a:xfrm>
          <a:prstGeom prst="rect">
            <a:avLst/>
          </a:prstGeom>
          <a:blipFill>
            <a:blip r:embed="rId2">
              <a:extLst>
                <a:ext uri="{BEBA8EAE-BF5A-486C-A8C5-ECC9F3942E4B}">
                  <a14:imgProps xmlns:a14="http://schemas.microsoft.com/office/drawing/2010/main">
                    <a14:imgLayer r:embed="rId3">
                      <a14:imgEffect>
                        <a14:brightnessContrast contrast="5000"/>
                      </a14:imgEffect>
                    </a14:imgLayer>
                  </a14:imgProps>
                </a:ext>
              </a:extLst>
            </a:blip>
            <a:stretch>
              <a:fillRect b="-11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7CA49039-11EB-C282-3840-A22F7E631DC9}"/>
              </a:ext>
            </a:extLst>
          </p:cNvPr>
          <p:cNvSpPr/>
          <p:nvPr/>
        </p:nvSpPr>
        <p:spPr>
          <a:xfrm>
            <a:off x="3996522" y="189026"/>
            <a:ext cx="2806840" cy="713433"/>
          </a:xfrm>
          <a:prstGeom prst="rect">
            <a:avLst/>
          </a:prstGeom>
          <a:solidFill>
            <a:schemeClr val="accent1">
              <a:alpha val="1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Some tools of ICT</a:t>
            </a:r>
            <a:endParaRPr lang="fr-FR" sz="2800" dirty="0">
              <a:solidFill>
                <a:schemeClr val="bg1"/>
              </a:solidFill>
            </a:endParaRPr>
          </a:p>
        </p:txBody>
      </p:sp>
      <p:pic>
        <p:nvPicPr>
          <p:cNvPr id="3074" name="Picture 2" descr="Name sign above the entrance of Google offices in London, UK. London, UK - January 01, 2022: Name sign above the entrance of Google offices in London. First Google office in the UK in opened in 2003 and has since grown to accommodate thousands of employees. GOOGLE stock pictures, royalty-free photos &amp; images">
            <a:extLst>
              <a:ext uri="{FF2B5EF4-FFF2-40B4-BE49-F238E27FC236}">
                <a16:creationId xmlns:a16="http://schemas.microsoft.com/office/drawing/2014/main" id="{66D6B1FA-AA7A-3891-9D92-C0785136D7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73" y="1339570"/>
            <a:ext cx="3667649" cy="252339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2F7AB3E9-9351-B35A-BA95-12D529C06353}"/>
              </a:ext>
            </a:extLst>
          </p:cNvPr>
          <p:cNvCxnSpPr>
            <a:cxnSpLocks/>
          </p:cNvCxnSpPr>
          <p:nvPr/>
        </p:nvCxnSpPr>
        <p:spPr>
          <a:xfrm>
            <a:off x="2090057" y="3764517"/>
            <a:ext cx="0" cy="109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Microsoft Silicon Valley Center - Mountain View, CA Mountain View, CA, USA - Sept. 4, 2016: Microsoft Silicon Valley Center. Microsoft SVC is the software giant's presence in the Silicon Valley of California. microsoft stock pictures, royalty-free photos &amp; images">
            <a:extLst>
              <a:ext uri="{FF2B5EF4-FFF2-40B4-BE49-F238E27FC236}">
                <a16:creationId xmlns:a16="http://schemas.microsoft.com/office/drawing/2014/main" id="{94AAED3B-0F30-7E58-0D5F-D28997052B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2" y="1316688"/>
            <a:ext cx="3667649" cy="252339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C00FE77C-DD0C-10E1-FA12-1C75C679AEDA}"/>
              </a:ext>
            </a:extLst>
          </p:cNvPr>
          <p:cNvCxnSpPr>
            <a:cxnSpLocks/>
          </p:cNvCxnSpPr>
          <p:nvPr/>
        </p:nvCxnSpPr>
        <p:spPr>
          <a:xfrm>
            <a:off x="6179630" y="3959223"/>
            <a:ext cx="0" cy="108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80" name="Picture 8" descr="Red play icon button on white background. Social Media and sign concept. 3D illustration rendering Red play icon button on white background. Social Media and sign concept. 3D illustration rendering youtube stock pictures, royalty-free photos &amp; images">
            <a:extLst>
              <a:ext uri="{FF2B5EF4-FFF2-40B4-BE49-F238E27FC236}">
                <a16:creationId xmlns:a16="http://schemas.microsoft.com/office/drawing/2014/main" id="{D94837D3-F231-BC8D-B0AB-B1FC800462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614" y="3862963"/>
            <a:ext cx="1272372" cy="8289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ésultat d’images pour playstore">
            <a:extLst>
              <a:ext uri="{FF2B5EF4-FFF2-40B4-BE49-F238E27FC236}">
                <a16:creationId xmlns:a16="http://schemas.microsoft.com/office/drawing/2014/main" id="{538FD849-15C9-CB35-4A2D-9FF62EE2A2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6066" y="3882585"/>
            <a:ext cx="1249653" cy="85913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ésultat d’images pour google translate">
            <a:extLst>
              <a:ext uri="{FF2B5EF4-FFF2-40B4-BE49-F238E27FC236}">
                <a16:creationId xmlns:a16="http://schemas.microsoft.com/office/drawing/2014/main" id="{CA52D245-86C1-F330-79E4-72B275E051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157" y="5020407"/>
            <a:ext cx="1011116" cy="82899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ésultat d’images pour youtube music">
            <a:extLst>
              <a:ext uri="{FF2B5EF4-FFF2-40B4-BE49-F238E27FC236}">
                <a16:creationId xmlns:a16="http://schemas.microsoft.com/office/drawing/2014/main" id="{EFE690B1-4009-EB2E-22FF-090D75B5EC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4909" y="4826982"/>
            <a:ext cx="1011113" cy="85913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ésultat d’images pour word">
            <a:extLst>
              <a:ext uri="{FF2B5EF4-FFF2-40B4-BE49-F238E27FC236}">
                <a16:creationId xmlns:a16="http://schemas.microsoft.com/office/drawing/2014/main" id="{4ED4AC77-0CA7-8048-E8D6-B74A505098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6406" y="5266613"/>
            <a:ext cx="1447275" cy="109527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Résultat d’images pour excel">
            <a:extLst>
              <a:ext uri="{FF2B5EF4-FFF2-40B4-BE49-F238E27FC236}">
                <a16:creationId xmlns:a16="http://schemas.microsoft.com/office/drawing/2014/main" id="{E406EE8D-9F71-30D5-58EE-894D1BAD05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52716" y="3959223"/>
            <a:ext cx="1447275" cy="1017396"/>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ésultat d’images pour powerpoint">
            <a:extLst>
              <a:ext uri="{FF2B5EF4-FFF2-40B4-BE49-F238E27FC236}">
                <a16:creationId xmlns:a16="http://schemas.microsoft.com/office/drawing/2014/main" id="{035CA85B-3747-5022-3E47-5A8DFB86719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5731" y="3969108"/>
            <a:ext cx="1447276" cy="1017396"/>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Résultat d’images pour hangouts">
            <a:extLst>
              <a:ext uri="{FF2B5EF4-FFF2-40B4-BE49-F238E27FC236}">
                <a16:creationId xmlns:a16="http://schemas.microsoft.com/office/drawing/2014/main" id="{CF1DB2B5-AF64-50AA-5D9F-E7B200F44F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2819" y="5318101"/>
            <a:ext cx="1342403" cy="93418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DE8303E-1D26-CCA5-ACE1-BB181FDC25BE}"/>
              </a:ext>
            </a:extLst>
          </p:cNvPr>
          <p:cNvSpPr/>
          <p:nvPr/>
        </p:nvSpPr>
        <p:spPr>
          <a:xfrm>
            <a:off x="5388637" y="6233590"/>
            <a:ext cx="1414725" cy="2512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a:t>
            </a:r>
            <a:endParaRPr lang="fr-FR" dirty="0"/>
          </a:p>
        </p:txBody>
      </p:sp>
      <p:sp>
        <p:nvSpPr>
          <p:cNvPr id="14" name="Rectangle 13">
            <a:extLst>
              <a:ext uri="{FF2B5EF4-FFF2-40B4-BE49-F238E27FC236}">
                <a16:creationId xmlns:a16="http://schemas.microsoft.com/office/drawing/2014/main" id="{E4C06706-DC84-1C78-D76D-4E7ABB24E3E1}"/>
              </a:ext>
            </a:extLst>
          </p:cNvPr>
          <p:cNvSpPr/>
          <p:nvPr/>
        </p:nvSpPr>
        <p:spPr>
          <a:xfrm>
            <a:off x="6468990" y="4970155"/>
            <a:ext cx="1414725" cy="25120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excel</a:t>
            </a:r>
            <a:endParaRPr lang="fr-FR" dirty="0"/>
          </a:p>
        </p:txBody>
      </p:sp>
      <p:sp>
        <p:nvSpPr>
          <p:cNvPr id="15" name="Rectangle 14">
            <a:extLst>
              <a:ext uri="{FF2B5EF4-FFF2-40B4-BE49-F238E27FC236}">
                <a16:creationId xmlns:a16="http://schemas.microsoft.com/office/drawing/2014/main" id="{01C1E1A9-9F5E-8EB6-A5B6-3FC73EECA66D}"/>
              </a:ext>
            </a:extLst>
          </p:cNvPr>
          <p:cNvSpPr/>
          <p:nvPr/>
        </p:nvSpPr>
        <p:spPr>
          <a:xfrm>
            <a:off x="4405731" y="5036123"/>
            <a:ext cx="1414725" cy="25120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powerpoint</a:t>
            </a:r>
            <a:endParaRPr lang="fr-FR" dirty="0"/>
          </a:p>
        </p:txBody>
      </p:sp>
      <p:sp>
        <p:nvSpPr>
          <p:cNvPr id="17" name="Rectangle 16">
            <a:extLst>
              <a:ext uri="{FF2B5EF4-FFF2-40B4-BE49-F238E27FC236}">
                <a16:creationId xmlns:a16="http://schemas.microsoft.com/office/drawing/2014/main" id="{26EBD2B3-B8DD-77E6-470A-033F6A5B0F6C}"/>
              </a:ext>
            </a:extLst>
          </p:cNvPr>
          <p:cNvSpPr/>
          <p:nvPr/>
        </p:nvSpPr>
        <p:spPr>
          <a:xfrm>
            <a:off x="1432819" y="6312257"/>
            <a:ext cx="1414725" cy="25120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hangouts</a:t>
            </a:r>
            <a:endParaRPr lang="fr-FR" dirty="0"/>
          </a:p>
        </p:txBody>
      </p:sp>
      <p:sp>
        <p:nvSpPr>
          <p:cNvPr id="18" name="Rectangle 17">
            <a:extLst>
              <a:ext uri="{FF2B5EF4-FFF2-40B4-BE49-F238E27FC236}">
                <a16:creationId xmlns:a16="http://schemas.microsoft.com/office/drawing/2014/main" id="{4F60C615-5EA2-A850-7570-58C53D73DC31}"/>
              </a:ext>
            </a:extLst>
          </p:cNvPr>
          <p:cNvSpPr/>
          <p:nvPr/>
        </p:nvSpPr>
        <p:spPr>
          <a:xfrm>
            <a:off x="37035" y="5964894"/>
            <a:ext cx="1414725" cy="2512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G.translate</a:t>
            </a:r>
            <a:endParaRPr lang="fr-FR" dirty="0"/>
          </a:p>
        </p:txBody>
      </p:sp>
      <p:sp>
        <p:nvSpPr>
          <p:cNvPr id="19" name="Rectangle 18">
            <a:extLst>
              <a:ext uri="{FF2B5EF4-FFF2-40B4-BE49-F238E27FC236}">
                <a16:creationId xmlns:a16="http://schemas.microsoft.com/office/drawing/2014/main" id="{E52D0A2A-28FD-1E53-E334-2C1EFFF8E139}"/>
              </a:ext>
            </a:extLst>
          </p:cNvPr>
          <p:cNvSpPr/>
          <p:nvPr/>
        </p:nvSpPr>
        <p:spPr>
          <a:xfrm>
            <a:off x="331334" y="4555082"/>
            <a:ext cx="1136932" cy="26125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youtube</a:t>
            </a:r>
            <a:endParaRPr lang="fr-FR" dirty="0"/>
          </a:p>
        </p:txBody>
      </p:sp>
      <p:pic>
        <p:nvPicPr>
          <p:cNvPr id="3096" name="Picture 24" descr="AI microprocessor on motherboard computer circuit AI microprocessor on motherboard computer circuit, Artificial intelligence integrated inside Central Processors Unit or CPU chip, 3d rendering futuristic digital data technology concept background artifical intelligence stock pictures, royalty-free photos &amp; images">
            <a:extLst>
              <a:ext uri="{FF2B5EF4-FFF2-40B4-BE49-F238E27FC236}">
                <a16:creationId xmlns:a16="http://schemas.microsoft.com/office/drawing/2014/main" id="{1D54B6CC-6C3B-2BC7-13D5-B88463E7C6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52842" y="1306148"/>
            <a:ext cx="1862717" cy="2590236"/>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Résultat d’images pour GITHUB">
            <a:extLst>
              <a:ext uri="{FF2B5EF4-FFF2-40B4-BE49-F238E27FC236}">
                <a16:creationId xmlns:a16="http://schemas.microsoft.com/office/drawing/2014/main" id="{5FA896A2-4E62-0C8F-FC4A-AC28B182721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26632" y="1482078"/>
            <a:ext cx="172699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Résultat d’images pour GITHUB code">
            <a:extLst>
              <a:ext uri="{FF2B5EF4-FFF2-40B4-BE49-F238E27FC236}">
                <a16:creationId xmlns:a16="http://schemas.microsoft.com/office/drawing/2014/main" id="{7F46E76C-28B6-B32E-4445-AFFDEE5C016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67290" y="3981334"/>
            <a:ext cx="1447276"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Résultat d’images pour robots">
            <a:extLst>
              <a:ext uri="{FF2B5EF4-FFF2-40B4-BE49-F238E27FC236}">
                <a16:creationId xmlns:a16="http://schemas.microsoft.com/office/drawing/2014/main" id="{3C2D3892-92DE-C2C0-3B8E-E2183852C36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89350" y="3921698"/>
            <a:ext cx="1607184"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871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080"/>
                                        </p:tgtEl>
                                        <p:attrNameLst>
                                          <p:attrName>style.visibility</p:attrName>
                                        </p:attrNameLst>
                                      </p:cBhvr>
                                      <p:to>
                                        <p:strVal val="visible"/>
                                      </p:to>
                                    </p:set>
                                    <p:anim calcmode="lin" valueType="num">
                                      <p:cBhvr additive="base">
                                        <p:cTn id="14" dur="500" fill="hold"/>
                                        <p:tgtEl>
                                          <p:spTgt spid="3080"/>
                                        </p:tgtEl>
                                        <p:attrNameLst>
                                          <p:attrName>ppt_x</p:attrName>
                                        </p:attrNameLst>
                                      </p:cBhvr>
                                      <p:tavLst>
                                        <p:tav tm="0">
                                          <p:val>
                                            <p:strVal val="#ppt_x"/>
                                          </p:val>
                                        </p:tav>
                                        <p:tav tm="100000">
                                          <p:val>
                                            <p:strVal val="#ppt_x"/>
                                          </p:val>
                                        </p:tav>
                                      </p:tavLst>
                                    </p:anim>
                                    <p:anim calcmode="lin" valueType="num">
                                      <p:cBhvr additive="base">
                                        <p:cTn id="15" dur="500" fill="hold"/>
                                        <p:tgtEl>
                                          <p:spTgt spid="308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084"/>
                                        </p:tgtEl>
                                        <p:attrNameLst>
                                          <p:attrName>style.visibility</p:attrName>
                                        </p:attrNameLst>
                                      </p:cBhvr>
                                      <p:to>
                                        <p:strVal val="visible"/>
                                      </p:to>
                                    </p:set>
                                    <p:anim calcmode="lin" valueType="num">
                                      <p:cBhvr additive="base">
                                        <p:cTn id="18" dur="500" fill="hold"/>
                                        <p:tgtEl>
                                          <p:spTgt spid="3084"/>
                                        </p:tgtEl>
                                        <p:attrNameLst>
                                          <p:attrName>ppt_x</p:attrName>
                                        </p:attrNameLst>
                                      </p:cBhvr>
                                      <p:tavLst>
                                        <p:tav tm="0">
                                          <p:val>
                                            <p:strVal val="#ppt_x"/>
                                          </p:val>
                                        </p:tav>
                                        <p:tav tm="100000">
                                          <p:val>
                                            <p:strVal val="#ppt_x"/>
                                          </p:val>
                                        </p:tav>
                                      </p:tavLst>
                                    </p:anim>
                                    <p:anim calcmode="lin" valueType="num">
                                      <p:cBhvr additive="base">
                                        <p:cTn id="19" dur="500" fill="hold"/>
                                        <p:tgtEl>
                                          <p:spTgt spid="3084"/>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094"/>
                                        </p:tgtEl>
                                        <p:attrNameLst>
                                          <p:attrName>style.visibility</p:attrName>
                                        </p:attrNameLst>
                                      </p:cBhvr>
                                      <p:to>
                                        <p:strVal val="visible"/>
                                      </p:to>
                                    </p:set>
                                    <p:anim calcmode="lin" valueType="num">
                                      <p:cBhvr additive="base">
                                        <p:cTn id="22" dur="500" fill="hold"/>
                                        <p:tgtEl>
                                          <p:spTgt spid="3094"/>
                                        </p:tgtEl>
                                        <p:attrNameLst>
                                          <p:attrName>ppt_x</p:attrName>
                                        </p:attrNameLst>
                                      </p:cBhvr>
                                      <p:tavLst>
                                        <p:tav tm="0">
                                          <p:val>
                                            <p:strVal val="#ppt_x"/>
                                          </p:val>
                                        </p:tav>
                                        <p:tav tm="100000">
                                          <p:val>
                                            <p:strVal val="#ppt_x"/>
                                          </p:val>
                                        </p:tav>
                                      </p:tavLst>
                                    </p:anim>
                                    <p:anim calcmode="lin" valueType="num">
                                      <p:cBhvr additive="base">
                                        <p:cTn id="23" dur="500" fill="hold"/>
                                        <p:tgtEl>
                                          <p:spTgt spid="309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086"/>
                                        </p:tgtEl>
                                        <p:attrNameLst>
                                          <p:attrName>style.visibility</p:attrName>
                                        </p:attrNameLst>
                                      </p:cBhvr>
                                      <p:to>
                                        <p:strVal val="visible"/>
                                      </p:to>
                                    </p:set>
                                    <p:anim calcmode="lin" valueType="num">
                                      <p:cBhvr additive="base">
                                        <p:cTn id="26" dur="500" fill="hold"/>
                                        <p:tgtEl>
                                          <p:spTgt spid="3086"/>
                                        </p:tgtEl>
                                        <p:attrNameLst>
                                          <p:attrName>ppt_x</p:attrName>
                                        </p:attrNameLst>
                                      </p:cBhvr>
                                      <p:tavLst>
                                        <p:tav tm="0">
                                          <p:val>
                                            <p:strVal val="#ppt_x"/>
                                          </p:val>
                                        </p:tav>
                                        <p:tav tm="100000">
                                          <p:val>
                                            <p:strVal val="#ppt_x"/>
                                          </p:val>
                                        </p:tav>
                                      </p:tavLst>
                                    </p:anim>
                                    <p:anim calcmode="lin" valueType="num">
                                      <p:cBhvr additive="base">
                                        <p:cTn id="27" dur="500" fill="hold"/>
                                        <p:tgtEl>
                                          <p:spTgt spid="308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082"/>
                                        </p:tgtEl>
                                        <p:attrNameLst>
                                          <p:attrName>style.visibility</p:attrName>
                                        </p:attrNameLst>
                                      </p:cBhvr>
                                      <p:to>
                                        <p:strVal val="visible"/>
                                      </p:to>
                                    </p:set>
                                    <p:anim calcmode="lin" valueType="num">
                                      <p:cBhvr additive="base">
                                        <p:cTn id="30" dur="500" fill="hold"/>
                                        <p:tgtEl>
                                          <p:spTgt spid="3082"/>
                                        </p:tgtEl>
                                        <p:attrNameLst>
                                          <p:attrName>ppt_x</p:attrName>
                                        </p:attrNameLst>
                                      </p:cBhvr>
                                      <p:tavLst>
                                        <p:tav tm="0">
                                          <p:val>
                                            <p:strVal val="#ppt_x"/>
                                          </p:val>
                                        </p:tav>
                                        <p:tav tm="100000">
                                          <p:val>
                                            <p:strVal val="#ppt_x"/>
                                          </p:val>
                                        </p:tav>
                                      </p:tavLst>
                                    </p:anim>
                                    <p:anim calcmode="lin" valueType="num">
                                      <p:cBhvr additive="base">
                                        <p:cTn id="31" dur="500" fill="hold"/>
                                        <p:tgtEl>
                                          <p:spTgt spid="308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076"/>
                                        </p:tgtEl>
                                        <p:attrNameLst>
                                          <p:attrName>style.visibility</p:attrName>
                                        </p:attrNameLst>
                                      </p:cBhvr>
                                      <p:to>
                                        <p:strVal val="visible"/>
                                      </p:to>
                                    </p:set>
                                    <p:animEffect transition="in" filter="fade">
                                      <p:cBhvr>
                                        <p:cTn id="48" dur="1000"/>
                                        <p:tgtEl>
                                          <p:spTgt spid="3076"/>
                                        </p:tgtEl>
                                      </p:cBhvr>
                                    </p:animEffect>
                                    <p:anim calcmode="lin" valueType="num">
                                      <p:cBhvr>
                                        <p:cTn id="49" dur="1000" fill="hold"/>
                                        <p:tgtEl>
                                          <p:spTgt spid="3076"/>
                                        </p:tgtEl>
                                        <p:attrNameLst>
                                          <p:attrName>ppt_x</p:attrName>
                                        </p:attrNameLst>
                                      </p:cBhvr>
                                      <p:tavLst>
                                        <p:tav tm="0">
                                          <p:val>
                                            <p:strVal val="#ppt_x"/>
                                          </p:val>
                                        </p:tav>
                                        <p:tav tm="100000">
                                          <p:val>
                                            <p:strVal val="#ppt_x"/>
                                          </p:val>
                                        </p:tav>
                                      </p:tavLst>
                                    </p:anim>
                                    <p:anim calcmode="lin" valueType="num">
                                      <p:cBhvr>
                                        <p:cTn id="50"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092"/>
                                        </p:tgtEl>
                                        <p:attrNameLst>
                                          <p:attrName>style.visibility</p:attrName>
                                        </p:attrNameLst>
                                      </p:cBhvr>
                                      <p:to>
                                        <p:strVal val="visible"/>
                                      </p:to>
                                    </p:set>
                                    <p:anim calcmode="lin" valueType="num">
                                      <p:cBhvr additive="base">
                                        <p:cTn id="55" dur="500" fill="hold"/>
                                        <p:tgtEl>
                                          <p:spTgt spid="3092"/>
                                        </p:tgtEl>
                                        <p:attrNameLst>
                                          <p:attrName>ppt_x</p:attrName>
                                        </p:attrNameLst>
                                      </p:cBhvr>
                                      <p:tavLst>
                                        <p:tav tm="0">
                                          <p:val>
                                            <p:strVal val="#ppt_x"/>
                                          </p:val>
                                        </p:tav>
                                        <p:tav tm="100000">
                                          <p:val>
                                            <p:strVal val="#ppt_x"/>
                                          </p:val>
                                        </p:tav>
                                      </p:tavLst>
                                    </p:anim>
                                    <p:anim calcmode="lin" valueType="num">
                                      <p:cBhvr additive="base">
                                        <p:cTn id="56" dur="500" fill="hold"/>
                                        <p:tgtEl>
                                          <p:spTgt spid="309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088"/>
                                        </p:tgtEl>
                                        <p:attrNameLst>
                                          <p:attrName>style.visibility</p:attrName>
                                        </p:attrNameLst>
                                      </p:cBhvr>
                                      <p:to>
                                        <p:strVal val="visible"/>
                                      </p:to>
                                    </p:set>
                                    <p:anim calcmode="lin" valueType="num">
                                      <p:cBhvr additive="base">
                                        <p:cTn id="63" dur="500" fill="hold"/>
                                        <p:tgtEl>
                                          <p:spTgt spid="3088"/>
                                        </p:tgtEl>
                                        <p:attrNameLst>
                                          <p:attrName>ppt_x</p:attrName>
                                        </p:attrNameLst>
                                      </p:cBhvr>
                                      <p:tavLst>
                                        <p:tav tm="0">
                                          <p:val>
                                            <p:strVal val="#ppt_x"/>
                                          </p:val>
                                        </p:tav>
                                        <p:tav tm="100000">
                                          <p:val>
                                            <p:strVal val="#ppt_x"/>
                                          </p:val>
                                        </p:tav>
                                      </p:tavLst>
                                    </p:anim>
                                    <p:anim calcmode="lin" valueType="num">
                                      <p:cBhvr additive="base">
                                        <p:cTn id="64" dur="500" fill="hold"/>
                                        <p:tgtEl>
                                          <p:spTgt spid="308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090"/>
                                        </p:tgtEl>
                                        <p:attrNameLst>
                                          <p:attrName>style.visibility</p:attrName>
                                        </p:attrNameLst>
                                      </p:cBhvr>
                                      <p:to>
                                        <p:strVal val="visible"/>
                                      </p:to>
                                    </p:set>
                                    <p:anim calcmode="lin" valueType="num">
                                      <p:cBhvr additive="base">
                                        <p:cTn id="71" dur="500" fill="hold"/>
                                        <p:tgtEl>
                                          <p:spTgt spid="3090"/>
                                        </p:tgtEl>
                                        <p:attrNameLst>
                                          <p:attrName>ppt_x</p:attrName>
                                        </p:attrNameLst>
                                      </p:cBhvr>
                                      <p:tavLst>
                                        <p:tav tm="0">
                                          <p:val>
                                            <p:strVal val="#ppt_x"/>
                                          </p:val>
                                        </p:tav>
                                        <p:tav tm="100000">
                                          <p:val>
                                            <p:strVal val="#ppt_x"/>
                                          </p:val>
                                        </p:tav>
                                      </p:tavLst>
                                    </p:anim>
                                    <p:anim calcmode="lin" valueType="num">
                                      <p:cBhvr additive="base">
                                        <p:cTn id="72" dur="500" fill="hold"/>
                                        <p:tgtEl>
                                          <p:spTgt spid="309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ppt_x"/>
                                          </p:val>
                                        </p:tav>
                                        <p:tav tm="100000">
                                          <p:val>
                                            <p:strVal val="#ppt_x"/>
                                          </p:val>
                                        </p:tav>
                                      </p:tavLst>
                                    </p:anim>
                                    <p:anim calcmode="lin" valueType="num">
                                      <p:cBhvr additive="base">
                                        <p:cTn id="7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096"/>
                                        </p:tgtEl>
                                        <p:attrNameLst>
                                          <p:attrName>style.visibility</p:attrName>
                                        </p:attrNameLst>
                                      </p:cBhvr>
                                      <p:to>
                                        <p:strVal val="visible"/>
                                      </p:to>
                                    </p:set>
                                    <p:animEffect transition="in" filter="fade">
                                      <p:cBhvr>
                                        <p:cTn id="81" dur="1000"/>
                                        <p:tgtEl>
                                          <p:spTgt spid="3096"/>
                                        </p:tgtEl>
                                      </p:cBhvr>
                                    </p:animEffect>
                                    <p:anim calcmode="lin" valueType="num">
                                      <p:cBhvr>
                                        <p:cTn id="82" dur="1000" fill="hold"/>
                                        <p:tgtEl>
                                          <p:spTgt spid="3096"/>
                                        </p:tgtEl>
                                        <p:attrNameLst>
                                          <p:attrName>ppt_x</p:attrName>
                                        </p:attrNameLst>
                                      </p:cBhvr>
                                      <p:tavLst>
                                        <p:tav tm="0">
                                          <p:val>
                                            <p:strVal val="#ppt_x"/>
                                          </p:val>
                                        </p:tav>
                                        <p:tav tm="100000">
                                          <p:val>
                                            <p:strVal val="#ppt_x"/>
                                          </p:val>
                                        </p:tav>
                                      </p:tavLst>
                                    </p:anim>
                                    <p:anim calcmode="lin" valueType="num">
                                      <p:cBhvr>
                                        <p:cTn id="83" dur="1000" fill="hold"/>
                                        <p:tgtEl>
                                          <p:spTgt spid="309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102"/>
                                        </p:tgtEl>
                                        <p:attrNameLst>
                                          <p:attrName>style.visibility</p:attrName>
                                        </p:attrNameLst>
                                      </p:cBhvr>
                                      <p:to>
                                        <p:strVal val="visible"/>
                                      </p:to>
                                    </p:set>
                                    <p:anim calcmode="lin" valueType="num">
                                      <p:cBhvr additive="base">
                                        <p:cTn id="88" dur="500" fill="hold"/>
                                        <p:tgtEl>
                                          <p:spTgt spid="3102"/>
                                        </p:tgtEl>
                                        <p:attrNameLst>
                                          <p:attrName>ppt_x</p:attrName>
                                        </p:attrNameLst>
                                      </p:cBhvr>
                                      <p:tavLst>
                                        <p:tav tm="0">
                                          <p:val>
                                            <p:strVal val="#ppt_x"/>
                                          </p:val>
                                        </p:tav>
                                        <p:tav tm="100000">
                                          <p:val>
                                            <p:strVal val="#ppt_x"/>
                                          </p:val>
                                        </p:tav>
                                      </p:tavLst>
                                    </p:anim>
                                    <p:anim calcmode="lin" valueType="num">
                                      <p:cBhvr additive="base">
                                        <p:cTn id="89" dur="500" fill="hold"/>
                                        <p:tgtEl>
                                          <p:spTgt spid="3102"/>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3098"/>
                                        </p:tgtEl>
                                        <p:attrNameLst>
                                          <p:attrName>style.visibility</p:attrName>
                                        </p:attrNameLst>
                                      </p:cBhvr>
                                      <p:to>
                                        <p:strVal val="visible"/>
                                      </p:to>
                                    </p:set>
                                    <p:animEffect transition="in" filter="fade">
                                      <p:cBhvr>
                                        <p:cTn id="94" dur="1000"/>
                                        <p:tgtEl>
                                          <p:spTgt spid="3098"/>
                                        </p:tgtEl>
                                      </p:cBhvr>
                                    </p:animEffect>
                                    <p:anim calcmode="lin" valueType="num">
                                      <p:cBhvr>
                                        <p:cTn id="95" dur="1000" fill="hold"/>
                                        <p:tgtEl>
                                          <p:spTgt spid="3098"/>
                                        </p:tgtEl>
                                        <p:attrNameLst>
                                          <p:attrName>ppt_x</p:attrName>
                                        </p:attrNameLst>
                                      </p:cBhvr>
                                      <p:tavLst>
                                        <p:tav tm="0">
                                          <p:val>
                                            <p:strVal val="#ppt_x"/>
                                          </p:val>
                                        </p:tav>
                                        <p:tav tm="100000">
                                          <p:val>
                                            <p:strVal val="#ppt_x"/>
                                          </p:val>
                                        </p:tav>
                                      </p:tavLst>
                                    </p:anim>
                                    <p:anim calcmode="lin" valueType="num">
                                      <p:cBhvr>
                                        <p:cTn id="96" dur="1000" fill="hold"/>
                                        <p:tgtEl>
                                          <p:spTgt spid="3098"/>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100"/>
                                        </p:tgtEl>
                                        <p:attrNameLst>
                                          <p:attrName>style.visibility</p:attrName>
                                        </p:attrNameLst>
                                      </p:cBhvr>
                                      <p:to>
                                        <p:strVal val="visible"/>
                                      </p:to>
                                    </p:set>
                                    <p:anim calcmode="lin" valueType="num">
                                      <p:cBhvr additive="base">
                                        <p:cTn id="101" dur="500" fill="hold"/>
                                        <p:tgtEl>
                                          <p:spTgt spid="3100"/>
                                        </p:tgtEl>
                                        <p:attrNameLst>
                                          <p:attrName>ppt_x</p:attrName>
                                        </p:attrNameLst>
                                      </p:cBhvr>
                                      <p:tavLst>
                                        <p:tav tm="0">
                                          <p:val>
                                            <p:strVal val="#ppt_x"/>
                                          </p:val>
                                        </p:tav>
                                        <p:tav tm="100000">
                                          <p:val>
                                            <p:strVal val="#ppt_x"/>
                                          </p:val>
                                        </p:tav>
                                      </p:tavLst>
                                    </p:anim>
                                    <p:anim calcmode="lin" valueType="num">
                                      <p:cBhvr additive="base">
                                        <p:cTn id="102" dur="500" fill="hold"/>
                                        <p:tgtEl>
                                          <p:spTgt spid="3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BB67BB-806F-B251-D7C8-F48E2C013C28}"/>
              </a:ext>
            </a:extLst>
          </p:cNvPr>
          <p:cNvSpPr/>
          <p:nvPr/>
        </p:nvSpPr>
        <p:spPr>
          <a:xfrm>
            <a:off x="3627454" y="1507253"/>
            <a:ext cx="4602145" cy="34566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PRESENTATION : ELWAZIR MOHAMED </a:t>
            </a:r>
          </a:p>
          <a:p>
            <a:pPr algn="ctr"/>
            <a:r>
              <a:rPr lang="en-US" dirty="0"/>
              <a:t>SECTION : C </a:t>
            </a:r>
          </a:p>
          <a:p>
            <a:pPr algn="ctr"/>
            <a:r>
              <a:rPr lang="en-US" dirty="0"/>
              <a:t>GRP : 3</a:t>
            </a:r>
            <a:endParaRPr lang="fr-FR" dirty="0"/>
          </a:p>
        </p:txBody>
      </p:sp>
    </p:spTree>
    <p:extLst>
      <p:ext uri="{BB962C8B-B14F-4D97-AF65-F5344CB8AC3E}">
        <p14:creationId xmlns:p14="http://schemas.microsoft.com/office/powerpoint/2010/main" val="3712703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324</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elwazir mohamed</dc:creator>
  <cp:lastModifiedBy>elwazir mohamed</cp:lastModifiedBy>
  <cp:revision>1</cp:revision>
  <dcterms:created xsi:type="dcterms:W3CDTF">2024-01-03T00:17:43Z</dcterms:created>
  <dcterms:modified xsi:type="dcterms:W3CDTF">2024-01-03T14:51:47Z</dcterms:modified>
</cp:coreProperties>
</file>