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F75E7-D882-471A-9A07-DC25AAFBD2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55F472-EC89-439A-8902-5C9D1FEA6822}">
      <dgm:prSet/>
      <dgm:spPr/>
      <dgm:t>
        <a:bodyPr/>
        <a:lstStyle/>
        <a:p>
          <a:r>
            <a:rPr lang="en-US" b="0" i="0"/>
            <a:t>Highlight your relevant skills.</a:t>
          </a:r>
          <a:endParaRPr lang="en-US"/>
        </a:p>
      </dgm:t>
    </dgm:pt>
    <dgm:pt modelId="{7461560B-4522-438C-8831-DB3745F87EEE}" type="parTrans" cxnId="{5AAFBCEB-1074-4946-BFA2-71679E8E0B9D}">
      <dgm:prSet/>
      <dgm:spPr/>
      <dgm:t>
        <a:bodyPr/>
        <a:lstStyle/>
        <a:p>
          <a:endParaRPr lang="en-US"/>
        </a:p>
      </dgm:t>
    </dgm:pt>
    <dgm:pt modelId="{0E14AABF-E277-487E-B665-66382B36DF8F}" type="sibTrans" cxnId="{5AAFBCEB-1074-4946-BFA2-71679E8E0B9D}">
      <dgm:prSet/>
      <dgm:spPr/>
      <dgm:t>
        <a:bodyPr/>
        <a:lstStyle/>
        <a:p>
          <a:endParaRPr lang="en-US"/>
        </a:p>
      </dgm:t>
    </dgm:pt>
    <dgm:pt modelId="{411363C4-D17A-4189-8810-F1550FFF37D0}">
      <dgm:prSet/>
      <dgm:spPr/>
      <dgm:t>
        <a:bodyPr/>
        <a:lstStyle/>
        <a:p>
          <a:r>
            <a:rPr lang="en-US" dirty="0"/>
            <a:t>L</a:t>
          </a:r>
          <a:r>
            <a:rPr lang="en-US" b="0" i="0" dirty="0"/>
            <a:t>ist any skills that are related to the job you are applying for and that can set you apart from other candidates.</a:t>
          </a:r>
          <a:endParaRPr lang="en-US" dirty="0"/>
        </a:p>
      </dgm:t>
    </dgm:pt>
    <dgm:pt modelId="{C92063E9-B870-4EE5-818E-1F98BAEA5AC5}" type="parTrans" cxnId="{6546677D-FB89-4B14-8B53-0B5D812FF166}">
      <dgm:prSet/>
      <dgm:spPr/>
      <dgm:t>
        <a:bodyPr/>
        <a:lstStyle/>
        <a:p>
          <a:endParaRPr lang="en-US"/>
        </a:p>
      </dgm:t>
    </dgm:pt>
    <dgm:pt modelId="{3FCEE2A8-8E03-4A2A-893C-780DBA576DAA}" type="sibTrans" cxnId="{6546677D-FB89-4B14-8B53-0B5D812FF166}">
      <dgm:prSet/>
      <dgm:spPr/>
      <dgm:t>
        <a:bodyPr/>
        <a:lstStyle/>
        <a:p>
          <a:endParaRPr lang="en-US"/>
        </a:p>
      </dgm:t>
    </dgm:pt>
    <dgm:pt modelId="{65440172-4965-48FB-BE83-E6D14EE23EAF}">
      <dgm:prSet/>
      <dgm:spPr/>
      <dgm:t>
        <a:bodyPr/>
        <a:lstStyle/>
        <a:p>
          <a:r>
            <a:rPr lang="en-US" dirty="0"/>
            <a:t>Y</a:t>
          </a:r>
          <a:r>
            <a:rPr lang="en-US" b="0" i="0" dirty="0"/>
            <a:t>ou should include both hard skills and soft skills </a:t>
          </a:r>
          <a:endParaRPr lang="en-US" dirty="0"/>
        </a:p>
      </dgm:t>
    </dgm:pt>
    <dgm:pt modelId="{D9C66F78-9A8D-4C0A-9F11-F4F2F7405749}" type="parTrans" cxnId="{D039C828-453A-4C4E-857D-E57D025D5A98}">
      <dgm:prSet/>
      <dgm:spPr/>
      <dgm:t>
        <a:bodyPr/>
        <a:lstStyle/>
        <a:p>
          <a:endParaRPr lang="en-US"/>
        </a:p>
      </dgm:t>
    </dgm:pt>
    <dgm:pt modelId="{DA6DE5D4-BA0B-42CE-AFD1-458F7FFA6E4B}" type="sibTrans" cxnId="{D039C828-453A-4C4E-857D-E57D025D5A98}">
      <dgm:prSet/>
      <dgm:spPr/>
      <dgm:t>
        <a:bodyPr/>
        <a:lstStyle/>
        <a:p>
          <a:endParaRPr lang="en-US"/>
        </a:p>
      </dgm:t>
    </dgm:pt>
    <dgm:pt modelId="{153BE546-08D4-4E78-BFCB-352176D6E057}">
      <dgm:prSet/>
      <dgm:spPr/>
      <dgm:t>
        <a:bodyPr/>
        <a:lstStyle/>
        <a:p>
          <a:r>
            <a:rPr lang="en-US" b="0" i="0" dirty="0"/>
            <a:t>You should also mention your level of proficiency or expertise in each skill. </a:t>
          </a:r>
          <a:endParaRPr lang="en-US" dirty="0"/>
        </a:p>
      </dgm:t>
    </dgm:pt>
    <dgm:pt modelId="{A3087AD4-1B3C-45C6-B373-E3C5ED6BD9EF}" type="parTrans" cxnId="{947538A3-5C02-4B87-A3CC-864FFE443358}">
      <dgm:prSet/>
      <dgm:spPr/>
      <dgm:t>
        <a:bodyPr/>
        <a:lstStyle/>
        <a:p>
          <a:endParaRPr lang="en-US"/>
        </a:p>
      </dgm:t>
    </dgm:pt>
    <dgm:pt modelId="{3EBB3E0D-ACA5-4CBC-A7F4-1B592B7C1FA8}" type="sibTrans" cxnId="{947538A3-5C02-4B87-A3CC-864FFE443358}">
      <dgm:prSet/>
      <dgm:spPr/>
      <dgm:t>
        <a:bodyPr/>
        <a:lstStyle/>
        <a:p>
          <a:endParaRPr lang="en-US"/>
        </a:p>
      </dgm:t>
    </dgm:pt>
    <dgm:pt modelId="{0AB3029F-EFC0-4E41-B272-E6A6A657D9DE}" type="pres">
      <dgm:prSet presAssocID="{333F75E7-D882-471A-9A07-DC25AAFBD2D1}" presName="linear" presStyleCnt="0">
        <dgm:presLayoutVars>
          <dgm:animLvl val="lvl"/>
          <dgm:resizeHandles val="exact"/>
        </dgm:presLayoutVars>
      </dgm:prSet>
      <dgm:spPr/>
    </dgm:pt>
    <dgm:pt modelId="{37F601CE-C28E-4CDE-804D-42AA417EF537}" type="pres">
      <dgm:prSet presAssocID="{BC55F472-EC89-439A-8902-5C9D1FEA68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419B77-05CD-47BD-856A-753A0CB2FBB1}" type="pres">
      <dgm:prSet presAssocID="{0E14AABF-E277-487E-B665-66382B36DF8F}" presName="spacer" presStyleCnt="0"/>
      <dgm:spPr/>
    </dgm:pt>
    <dgm:pt modelId="{E99900C3-FC14-409B-97C5-FA69CF7FF9FB}" type="pres">
      <dgm:prSet presAssocID="{411363C4-D17A-4189-8810-F1550FFF37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30ECAE-E6F6-4C79-A655-893FECEFA334}" type="pres">
      <dgm:prSet presAssocID="{3FCEE2A8-8E03-4A2A-893C-780DBA576DAA}" presName="spacer" presStyleCnt="0"/>
      <dgm:spPr/>
    </dgm:pt>
    <dgm:pt modelId="{FA40E591-3E26-4DA4-9956-08297621C2BE}" type="pres">
      <dgm:prSet presAssocID="{65440172-4965-48FB-BE83-E6D14EE23E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91C480-CF15-4A2C-9729-508D59D61783}" type="pres">
      <dgm:prSet presAssocID="{DA6DE5D4-BA0B-42CE-AFD1-458F7FFA6E4B}" presName="spacer" presStyleCnt="0"/>
      <dgm:spPr/>
    </dgm:pt>
    <dgm:pt modelId="{11F64E38-ECE7-412E-A6D4-8390D673B002}" type="pres">
      <dgm:prSet presAssocID="{153BE546-08D4-4E78-BFCB-352176D6E0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729913-EC49-4810-841C-43028DB3B630}" type="presOf" srcId="{153BE546-08D4-4E78-BFCB-352176D6E057}" destId="{11F64E38-ECE7-412E-A6D4-8390D673B002}" srcOrd="0" destOrd="0" presId="urn:microsoft.com/office/officeart/2005/8/layout/vList2"/>
    <dgm:cxn modelId="{D039C828-453A-4C4E-857D-E57D025D5A98}" srcId="{333F75E7-D882-471A-9A07-DC25AAFBD2D1}" destId="{65440172-4965-48FB-BE83-E6D14EE23EAF}" srcOrd="2" destOrd="0" parTransId="{D9C66F78-9A8D-4C0A-9F11-F4F2F7405749}" sibTransId="{DA6DE5D4-BA0B-42CE-AFD1-458F7FFA6E4B}"/>
    <dgm:cxn modelId="{D0665659-D194-4CB8-AAFB-F48F48B85ED2}" type="presOf" srcId="{65440172-4965-48FB-BE83-E6D14EE23EAF}" destId="{FA40E591-3E26-4DA4-9956-08297621C2BE}" srcOrd="0" destOrd="0" presId="urn:microsoft.com/office/officeart/2005/8/layout/vList2"/>
    <dgm:cxn modelId="{6546677D-FB89-4B14-8B53-0B5D812FF166}" srcId="{333F75E7-D882-471A-9A07-DC25AAFBD2D1}" destId="{411363C4-D17A-4189-8810-F1550FFF37D0}" srcOrd="1" destOrd="0" parTransId="{C92063E9-B870-4EE5-818E-1F98BAEA5AC5}" sibTransId="{3FCEE2A8-8E03-4A2A-893C-780DBA576DAA}"/>
    <dgm:cxn modelId="{947538A3-5C02-4B87-A3CC-864FFE443358}" srcId="{333F75E7-D882-471A-9A07-DC25AAFBD2D1}" destId="{153BE546-08D4-4E78-BFCB-352176D6E057}" srcOrd="3" destOrd="0" parTransId="{A3087AD4-1B3C-45C6-B373-E3C5ED6BD9EF}" sibTransId="{3EBB3E0D-ACA5-4CBC-A7F4-1B592B7C1FA8}"/>
    <dgm:cxn modelId="{E790D5BD-6E52-40FB-9B88-C4FDC1C127F2}" type="presOf" srcId="{333F75E7-D882-471A-9A07-DC25AAFBD2D1}" destId="{0AB3029F-EFC0-4E41-B272-E6A6A657D9DE}" srcOrd="0" destOrd="0" presId="urn:microsoft.com/office/officeart/2005/8/layout/vList2"/>
    <dgm:cxn modelId="{D8BE51CC-1F35-426B-A325-EBB88FA79E78}" type="presOf" srcId="{411363C4-D17A-4189-8810-F1550FFF37D0}" destId="{E99900C3-FC14-409B-97C5-FA69CF7FF9FB}" srcOrd="0" destOrd="0" presId="urn:microsoft.com/office/officeart/2005/8/layout/vList2"/>
    <dgm:cxn modelId="{5AAFBCEB-1074-4946-BFA2-71679E8E0B9D}" srcId="{333F75E7-D882-471A-9A07-DC25AAFBD2D1}" destId="{BC55F472-EC89-439A-8902-5C9D1FEA6822}" srcOrd="0" destOrd="0" parTransId="{7461560B-4522-438C-8831-DB3745F87EEE}" sibTransId="{0E14AABF-E277-487E-B665-66382B36DF8F}"/>
    <dgm:cxn modelId="{B1FF20EE-4074-4684-8C89-6C9AB6BB923F}" type="presOf" srcId="{BC55F472-EC89-439A-8902-5C9D1FEA6822}" destId="{37F601CE-C28E-4CDE-804D-42AA417EF537}" srcOrd="0" destOrd="0" presId="urn:microsoft.com/office/officeart/2005/8/layout/vList2"/>
    <dgm:cxn modelId="{B0113063-622F-4432-B692-D104D85ED0DD}" type="presParOf" srcId="{0AB3029F-EFC0-4E41-B272-E6A6A657D9DE}" destId="{37F601CE-C28E-4CDE-804D-42AA417EF537}" srcOrd="0" destOrd="0" presId="urn:microsoft.com/office/officeart/2005/8/layout/vList2"/>
    <dgm:cxn modelId="{90E4393D-EF02-4541-88EE-1E149F43B445}" type="presParOf" srcId="{0AB3029F-EFC0-4E41-B272-E6A6A657D9DE}" destId="{13419B77-05CD-47BD-856A-753A0CB2FBB1}" srcOrd="1" destOrd="0" presId="urn:microsoft.com/office/officeart/2005/8/layout/vList2"/>
    <dgm:cxn modelId="{879C155C-0922-49F9-A79B-565024DDE047}" type="presParOf" srcId="{0AB3029F-EFC0-4E41-B272-E6A6A657D9DE}" destId="{E99900C3-FC14-409B-97C5-FA69CF7FF9FB}" srcOrd="2" destOrd="0" presId="urn:microsoft.com/office/officeart/2005/8/layout/vList2"/>
    <dgm:cxn modelId="{7EC5B0D0-0346-4724-B02E-191002FB8583}" type="presParOf" srcId="{0AB3029F-EFC0-4E41-B272-E6A6A657D9DE}" destId="{7330ECAE-E6F6-4C79-A655-893FECEFA334}" srcOrd="3" destOrd="0" presId="urn:microsoft.com/office/officeart/2005/8/layout/vList2"/>
    <dgm:cxn modelId="{BB531FB0-02D5-4471-90E2-DCE6020E6402}" type="presParOf" srcId="{0AB3029F-EFC0-4E41-B272-E6A6A657D9DE}" destId="{FA40E591-3E26-4DA4-9956-08297621C2BE}" srcOrd="4" destOrd="0" presId="urn:microsoft.com/office/officeart/2005/8/layout/vList2"/>
    <dgm:cxn modelId="{F483803E-B86D-4543-9759-2E693AC2AB72}" type="presParOf" srcId="{0AB3029F-EFC0-4E41-B272-E6A6A657D9DE}" destId="{D691C480-CF15-4A2C-9729-508D59D61783}" srcOrd="5" destOrd="0" presId="urn:microsoft.com/office/officeart/2005/8/layout/vList2"/>
    <dgm:cxn modelId="{FD01C612-1A07-4BC7-A1EF-23B94FAD3E86}" type="presParOf" srcId="{0AB3029F-EFC0-4E41-B272-E6A6A657D9DE}" destId="{11F64E38-ECE7-412E-A6D4-8390D673B0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1027E-225D-4430-A979-E8616F801FE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796797-86C4-4862-BED2-5152157B91EB}">
      <dgm:prSet/>
      <dgm:spPr/>
      <dgm:t>
        <a:bodyPr/>
        <a:lstStyle/>
        <a:p>
          <a:pPr>
            <a:defRPr cap="all"/>
          </a:pPr>
          <a:r>
            <a:rPr lang="en-US"/>
            <a:t>N</a:t>
          </a:r>
          <a:r>
            <a:rPr lang="en-US" b="0" i="0"/>
            <a:t>ame and contact information. </a:t>
          </a:r>
          <a:endParaRPr lang="en-US"/>
        </a:p>
      </dgm:t>
    </dgm:pt>
    <dgm:pt modelId="{099A6DC2-039B-4E74-BAB2-818B472F07D6}" type="parTrans" cxnId="{A1AF11C7-CDE8-4961-92FC-4C5EE4E76AC0}">
      <dgm:prSet/>
      <dgm:spPr/>
      <dgm:t>
        <a:bodyPr/>
        <a:lstStyle/>
        <a:p>
          <a:endParaRPr lang="en-US"/>
        </a:p>
      </dgm:t>
    </dgm:pt>
    <dgm:pt modelId="{CFB50263-D8CA-4DDA-BD98-C659DF62E75C}" type="sibTrans" cxnId="{A1AF11C7-CDE8-4961-92FC-4C5EE4E76AC0}">
      <dgm:prSet/>
      <dgm:spPr/>
      <dgm:t>
        <a:bodyPr/>
        <a:lstStyle/>
        <a:p>
          <a:endParaRPr lang="en-US"/>
        </a:p>
      </dgm:t>
    </dgm:pt>
    <dgm:pt modelId="{A8841F07-A2EE-4DA1-970D-58C8AF401D6B}">
      <dgm:prSet/>
      <dgm:spPr/>
      <dgm:t>
        <a:bodyPr/>
        <a:lstStyle/>
        <a:p>
          <a:pPr>
            <a:defRPr cap="all"/>
          </a:pPr>
          <a:r>
            <a:rPr lang="en-US"/>
            <a:t>P</a:t>
          </a:r>
          <a:r>
            <a:rPr lang="en-US" b="0" i="0"/>
            <a:t>ersonal profile or summary.</a:t>
          </a:r>
          <a:endParaRPr lang="en-US"/>
        </a:p>
      </dgm:t>
    </dgm:pt>
    <dgm:pt modelId="{590E77F8-4B5A-4ECA-B99A-D30BB1726250}" type="parTrans" cxnId="{3A01C77E-8AC5-48DF-8234-26D0E86E8B33}">
      <dgm:prSet/>
      <dgm:spPr/>
      <dgm:t>
        <a:bodyPr/>
        <a:lstStyle/>
        <a:p>
          <a:endParaRPr lang="en-US"/>
        </a:p>
      </dgm:t>
    </dgm:pt>
    <dgm:pt modelId="{47AAE3BB-45F8-4683-8422-A6959BCC29CA}" type="sibTrans" cxnId="{3A01C77E-8AC5-48DF-8234-26D0E86E8B33}">
      <dgm:prSet/>
      <dgm:spPr/>
      <dgm:t>
        <a:bodyPr/>
        <a:lstStyle/>
        <a:p>
          <a:endParaRPr lang="en-US"/>
        </a:p>
      </dgm:t>
    </dgm:pt>
    <dgm:pt modelId="{8F773158-0552-4ADE-B2AE-78DDC1D31609}">
      <dgm:prSet/>
      <dgm:spPr/>
      <dgm:t>
        <a:bodyPr/>
        <a:lstStyle/>
        <a:p>
          <a:pPr>
            <a:defRPr cap="all"/>
          </a:pPr>
          <a:r>
            <a:rPr lang="en-US" b="0" i="0"/>
            <a:t>A few words about yourself</a:t>
          </a:r>
          <a:endParaRPr lang="en-US"/>
        </a:p>
      </dgm:t>
    </dgm:pt>
    <dgm:pt modelId="{1316D455-5BD3-47AD-BDA1-FA5803FF83DC}" type="parTrans" cxnId="{B86D55F7-F0DF-41CF-8DB8-8D84DD57804F}">
      <dgm:prSet/>
      <dgm:spPr/>
      <dgm:t>
        <a:bodyPr/>
        <a:lstStyle/>
        <a:p>
          <a:endParaRPr lang="en-US"/>
        </a:p>
      </dgm:t>
    </dgm:pt>
    <dgm:pt modelId="{6525F9D1-D208-4E3A-9C96-7F6D76B4B876}" type="sibTrans" cxnId="{B86D55F7-F0DF-41CF-8DB8-8D84DD57804F}">
      <dgm:prSet/>
      <dgm:spPr/>
      <dgm:t>
        <a:bodyPr/>
        <a:lstStyle/>
        <a:p>
          <a:endParaRPr lang="en-US"/>
        </a:p>
      </dgm:t>
    </dgm:pt>
    <dgm:pt modelId="{A4B346B8-57C8-4364-AF6B-0032ADB0FEC1}">
      <dgm:prSet/>
      <dgm:spPr/>
      <dgm:t>
        <a:bodyPr/>
        <a:lstStyle/>
        <a:p>
          <a:pPr>
            <a:defRPr cap="all"/>
          </a:pPr>
          <a:r>
            <a:rPr lang="en-US" b="0" i="0"/>
            <a:t>Your professional skills.</a:t>
          </a:r>
          <a:endParaRPr lang="en-US"/>
        </a:p>
      </dgm:t>
    </dgm:pt>
    <dgm:pt modelId="{475B25D2-A944-4574-A954-B16FA3101745}" type="parTrans" cxnId="{7CDFEB29-A637-4152-8711-BFD1B57AFE17}">
      <dgm:prSet/>
      <dgm:spPr/>
      <dgm:t>
        <a:bodyPr/>
        <a:lstStyle/>
        <a:p>
          <a:endParaRPr lang="en-US"/>
        </a:p>
      </dgm:t>
    </dgm:pt>
    <dgm:pt modelId="{A0335B08-22DE-4FC8-AE15-A9B4E1F8886D}" type="sibTrans" cxnId="{7CDFEB29-A637-4152-8711-BFD1B57AFE17}">
      <dgm:prSet/>
      <dgm:spPr/>
      <dgm:t>
        <a:bodyPr/>
        <a:lstStyle/>
        <a:p>
          <a:endParaRPr lang="en-US"/>
        </a:p>
      </dgm:t>
    </dgm:pt>
    <dgm:pt modelId="{F1555B4E-D06E-4F23-AD22-A72D96D7792B}">
      <dgm:prSet/>
      <dgm:spPr/>
      <dgm:t>
        <a:bodyPr/>
        <a:lstStyle/>
        <a:p>
          <a:pPr>
            <a:defRPr cap="all"/>
          </a:pPr>
          <a:r>
            <a:rPr lang="en-US"/>
            <a:t>Your education.</a:t>
          </a:r>
        </a:p>
      </dgm:t>
    </dgm:pt>
    <dgm:pt modelId="{CDDC75F3-5C59-44B5-ADE9-3912051827FC}" type="parTrans" cxnId="{7B0F7F23-CF60-4213-99E3-1030D70DFF1F}">
      <dgm:prSet/>
      <dgm:spPr/>
      <dgm:t>
        <a:bodyPr/>
        <a:lstStyle/>
        <a:p>
          <a:endParaRPr lang="en-US"/>
        </a:p>
      </dgm:t>
    </dgm:pt>
    <dgm:pt modelId="{AC479C74-D086-4C67-8F55-1103EBE4CCFB}" type="sibTrans" cxnId="{7B0F7F23-CF60-4213-99E3-1030D70DFF1F}">
      <dgm:prSet/>
      <dgm:spPr/>
      <dgm:t>
        <a:bodyPr/>
        <a:lstStyle/>
        <a:p>
          <a:endParaRPr lang="en-US"/>
        </a:p>
      </dgm:t>
    </dgm:pt>
    <dgm:pt modelId="{61DD12B5-583C-4AA5-9961-3AD34DB75B41}">
      <dgm:prSet/>
      <dgm:spPr/>
      <dgm:t>
        <a:bodyPr/>
        <a:lstStyle/>
        <a:p>
          <a:pPr>
            <a:defRPr cap="all"/>
          </a:pPr>
          <a:r>
            <a:rPr lang="en-US"/>
            <a:t>Key skills.</a:t>
          </a:r>
        </a:p>
      </dgm:t>
    </dgm:pt>
    <dgm:pt modelId="{456F8FC6-C9A9-4C7B-BB56-A38E20D20CBB}" type="parTrans" cxnId="{17828F5E-B8AF-4625-8C8B-A4D13D1D8DDE}">
      <dgm:prSet/>
      <dgm:spPr/>
      <dgm:t>
        <a:bodyPr/>
        <a:lstStyle/>
        <a:p>
          <a:endParaRPr lang="en-US"/>
        </a:p>
      </dgm:t>
    </dgm:pt>
    <dgm:pt modelId="{3AD623E9-3018-4527-85C6-D8FD395A6CA5}" type="sibTrans" cxnId="{17828F5E-B8AF-4625-8C8B-A4D13D1D8DDE}">
      <dgm:prSet/>
      <dgm:spPr/>
      <dgm:t>
        <a:bodyPr/>
        <a:lstStyle/>
        <a:p>
          <a:endParaRPr lang="en-US"/>
        </a:p>
      </dgm:t>
    </dgm:pt>
    <dgm:pt modelId="{CD3DFC0C-AC18-46F8-B285-0EF4F1810AFE}">
      <dgm:prSet/>
      <dgm:spPr/>
      <dgm:t>
        <a:bodyPr/>
        <a:lstStyle/>
        <a:p>
          <a:pPr>
            <a:defRPr cap="all"/>
          </a:pPr>
          <a:r>
            <a:rPr lang="en-US"/>
            <a:t>Awards and Extracurriculars (Optional).</a:t>
          </a:r>
        </a:p>
      </dgm:t>
    </dgm:pt>
    <dgm:pt modelId="{90ECD489-C277-4CF4-BFC8-F366CD897B6D}" type="parTrans" cxnId="{BFF797B9-8A89-4EF9-A5E4-0ACD84356EE5}">
      <dgm:prSet/>
      <dgm:spPr/>
      <dgm:t>
        <a:bodyPr/>
        <a:lstStyle/>
        <a:p>
          <a:endParaRPr lang="en-US"/>
        </a:p>
      </dgm:t>
    </dgm:pt>
    <dgm:pt modelId="{75BC20C3-A676-4907-A732-A9F187AEFCAE}" type="sibTrans" cxnId="{BFF797B9-8A89-4EF9-A5E4-0ACD84356EE5}">
      <dgm:prSet/>
      <dgm:spPr/>
      <dgm:t>
        <a:bodyPr/>
        <a:lstStyle/>
        <a:p>
          <a:endParaRPr lang="en-US"/>
        </a:p>
      </dgm:t>
    </dgm:pt>
    <dgm:pt modelId="{F53AB3A6-94E4-4A66-82A3-08E766CED47D}" type="pres">
      <dgm:prSet presAssocID="{F521027E-225D-4430-A979-E8616F801FE7}" presName="root" presStyleCnt="0">
        <dgm:presLayoutVars>
          <dgm:dir/>
          <dgm:resizeHandles val="exact"/>
        </dgm:presLayoutVars>
      </dgm:prSet>
      <dgm:spPr/>
    </dgm:pt>
    <dgm:pt modelId="{2062C920-6294-46A3-A1A7-28A26D899E02}" type="pres">
      <dgm:prSet presAssocID="{45796797-86C4-4862-BED2-5152157B91EB}" presName="compNode" presStyleCnt="0"/>
      <dgm:spPr/>
    </dgm:pt>
    <dgm:pt modelId="{99630A5E-C99F-444A-BB9A-57573970EC1D}" type="pres">
      <dgm:prSet presAssocID="{45796797-86C4-4862-BED2-5152157B91EB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272CD0A-6295-44FA-A6A6-6DF5E367B54C}" type="pres">
      <dgm:prSet presAssocID="{45796797-86C4-4862-BED2-5152157B91E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9398D74-C7E3-42E5-A5F1-9BF529BB4EBF}" type="pres">
      <dgm:prSet presAssocID="{45796797-86C4-4862-BED2-5152157B91EB}" presName="spaceRect" presStyleCnt="0"/>
      <dgm:spPr/>
    </dgm:pt>
    <dgm:pt modelId="{056F1247-D7A8-40CB-A495-420ACEF4C09A}" type="pres">
      <dgm:prSet presAssocID="{45796797-86C4-4862-BED2-5152157B91EB}" presName="textRect" presStyleLbl="revTx" presStyleIdx="0" presStyleCnt="7">
        <dgm:presLayoutVars>
          <dgm:chMax val="1"/>
          <dgm:chPref val="1"/>
        </dgm:presLayoutVars>
      </dgm:prSet>
      <dgm:spPr/>
    </dgm:pt>
    <dgm:pt modelId="{BA9D63B7-E487-4E06-B331-5346CCE1DD30}" type="pres">
      <dgm:prSet presAssocID="{CFB50263-D8CA-4DDA-BD98-C659DF62E75C}" presName="sibTrans" presStyleCnt="0"/>
      <dgm:spPr/>
    </dgm:pt>
    <dgm:pt modelId="{663FBB84-3BE5-48BD-8105-9661A8D40A59}" type="pres">
      <dgm:prSet presAssocID="{A8841F07-A2EE-4DA1-970D-58C8AF401D6B}" presName="compNode" presStyleCnt="0"/>
      <dgm:spPr/>
    </dgm:pt>
    <dgm:pt modelId="{FB18B8D0-FE5D-410C-A57F-8611E673C047}" type="pres">
      <dgm:prSet presAssocID="{A8841F07-A2EE-4DA1-970D-58C8AF401D6B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85B5744-0DB0-4411-9B7C-F4A3B44946CD}" type="pres">
      <dgm:prSet presAssocID="{A8841F07-A2EE-4DA1-970D-58C8AF401D6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0DF83A4-0C25-4177-A23F-DDE3D3C8B1DF}" type="pres">
      <dgm:prSet presAssocID="{A8841F07-A2EE-4DA1-970D-58C8AF401D6B}" presName="spaceRect" presStyleCnt="0"/>
      <dgm:spPr/>
    </dgm:pt>
    <dgm:pt modelId="{CB3CCDDB-B3AE-4E5D-8174-560821FC3B7A}" type="pres">
      <dgm:prSet presAssocID="{A8841F07-A2EE-4DA1-970D-58C8AF401D6B}" presName="textRect" presStyleLbl="revTx" presStyleIdx="1" presStyleCnt="7">
        <dgm:presLayoutVars>
          <dgm:chMax val="1"/>
          <dgm:chPref val="1"/>
        </dgm:presLayoutVars>
      </dgm:prSet>
      <dgm:spPr/>
    </dgm:pt>
    <dgm:pt modelId="{C1292184-2F72-496F-BDAF-CB876F2069BD}" type="pres">
      <dgm:prSet presAssocID="{47AAE3BB-45F8-4683-8422-A6959BCC29CA}" presName="sibTrans" presStyleCnt="0"/>
      <dgm:spPr/>
    </dgm:pt>
    <dgm:pt modelId="{81B85E4C-0A4A-45BC-87FA-C251A1A2E7B3}" type="pres">
      <dgm:prSet presAssocID="{8F773158-0552-4ADE-B2AE-78DDC1D31609}" presName="compNode" presStyleCnt="0"/>
      <dgm:spPr/>
    </dgm:pt>
    <dgm:pt modelId="{CF616399-4765-4EB9-9D91-3DE9DD325558}" type="pres">
      <dgm:prSet presAssocID="{8F773158-0552-4ADE-B2AE-78DDC1D31609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5558E10-80A6-49FF-87D4-173A993DD45C}" type="pres">
      <dgm:prSet presAssocID="{8F773158-0552-4ADE-B2AE-78DDC1D3160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94104E6-D95D-4D96-8739-3570A8F7EEBA}" type="pres">
      <dgm:prSet presAssocID="{8F773158-0552-4ADE-B2AE-78DDC1D31609}" presName="spaceRect" presStyleCnt="0"/>
      <dgm:spPr/>
    </dgm:pt>
    <dgm:pt modelId="{571678C9-AF1C-4DC4-81F5-34D6DF1DEF1D}" type="pres">
      <dgm:prSet presAssocID="{8F773158-0552-4ADE-B2AE-78DDC1D31609}" presName="textRect" presStyleLbl="revTx" presStyleIdx="2" presStyleCnt="7">
        <dgm:presLayoutVars>
          <dgm:chMax val="1"/>
          <dgm:chPref val="1"/>
        </dgm:presLayoutVars>
      </dgm:prSet>
      <dgm:spPr/>
    </dgm:pt>
    <dgm:pt modelId="{92F20003-8356-414E-AEDE-6AC571EA0632}" type="pres">
      <dgm:prSet presAssocID="{6525F9D1-D208-4E3A-9C96-7F6D76B4B876}" presName="sibTrans" presStyleCnt="0"/>
      <dgm:spPr/>
    </dgm:pt>
    <dgm:pt modelId="{EDDDA2B7-AC81-4154-BF8C-3AA742DEC14B}" type="pres">
      <dgm:prSet presAssocID="{A4B346B8-57C8-4364-AF6B-0032ADB0FEC1}" presName="compNode" presStyleCnt="0"/>
      <dgm:spPr/>
    </dgm:pt>
    <dgm:pt modelId="{FFE0D0C3-0D7F-4478-9C7F-F7884CB96478}" type="pres">
      <dgm:prSet presAssocID="{A4B346B8-57C8-4364-AF6B-0032ADB0FEC1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AA389FA-F430-4B52-A2E2-8E7348BCD06E}" type="pres">
      <dgm:prSet presAssocID="{A4B346B8-57C8-4364-AF6B-0032ADB0FEC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69143081-2A73-4CF3-BF03-04FE6D2E177E}" type="pres">
      <dgm:prSet presAssocID="{A4B346B8-57C8-4364-AF6B-0032ADB0FEC1}" presName="spaceRect" presStyleCnt="0"/>
      <dgm:spPr/>
    </dgm:pt>
    <dgm:pt modelId="{283122A3-EC3C-4998-8A7D-94CB6F88ED77}" type="pres">
      <dgm:prSet presAssocID="{A4B346B8-57C8-4364-AF6B-0032ADB0FEC1}" presName="textRect" presStyleLbl="revTx" presStyleIdx="3" presStyleCnt="7">
        <dgm:presLayoutVars>
          <dgm:chMax val="1"/>
          <dgm:chPref val="1"/>
        </dgm:presLayoutVars>
      </dgm:prSet>
      <dgm:spPr/>
    </dgm:pt>
    <dgm:pt modelId="{3F691739-8E0B-4BBA-A476-5EEB2EEF5B8B}" type="pres">
      <dgm:prSet presAssocID="{A0335B08-22DE-4FC8-AE15-A9B4E1F8886D}" presName="sibTrans" presStyleCnt="0"/>
      <dgm:spPr/>
    </dgm:pt>
    <dgm:pt modelId="{D1A62700-11DC-4F80-B980-F5D802F794AE}" type="pres">
      <dgm:prSet presAssocID="{F1555B4E-D06E-4F23-AD22-A72D96D7792B}" presName="compNode" presStyleCnt="0"/>
      <dgm:spPr/>
    </dgm:pt>
    <dgm:pt modelId="{CBD1E5F9-26A9-430E-869D-A52F09884435}" type="pres">
      <dgm:prSet presAssocID="{F1555B4E-D06E-4F23-AD22-A72D96D7792B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EED8473-BBF7-4EBC-ADFA-0E581C8EA2B0}" type="pres">
      <dgm:prSet presAssocID="{F1555B4E-D06E-4F23-AD22-A72D96D7792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17A4BDD-561D-44C7-AF74-A4D63B9D2B16}" type="pres">
      <dgm:prSet presAssocID="{F1555B4E-D06E-4F23-AD22-A72D96D7792B}" presName="spaceRect" presStyleCnt="0"/>
      <dgm:spPr/>
    </dgm:pt>
    <dgm:pt modelId="{E6D51554-B8B1-4F6D-B846-48C4C3C62B16}" type="pres">
      <dgm:prSet presAssocID="{F1555B4E-D06E-4F23-AD22-A72D96D7792B}" presName="textRect" presStyleLbl="revTx" presStyleIdx="4" presStyleCnt="7">
        <dgm:presLayoutVars>
          <dgm:chMax val="1"/>
          <dgm:chPref val="1"/>
        </dgm:presLayoutVars>
      </dgm:prSet>
      <dgm:spPr/>
    </dgm:pt>
    <dgm:pt modelId="{27231540-975C-4AEB-9206-5AEC17DF1977}" type="pres">
      <dgm:prSet presAssocID="{AC479C74-D086-4C67-8F55-1103EBE4CCFB}" presName="sibTrans" presStyleCnt="0"/>
      <dgm:spPr/>
    </dgm:pt>
    <dgm:pt modelId="{1C792830-4FDB-47B5-A362-9002EEAFD823}" type="pres">
      <dgm:prSet presAssocID="{61DD12B5-583C-4AA5-9961-3AD34DB75B41}" presName="compNode" presStyleCnt="0"/>
      <dgm:spPr/>
    </dgm:pt>
    <dgm:pt modelId="{064CF86B-8B0C-4005-9CA5-07E386E2FA1A}" type="pres">
      <dgm:prSet presAssocID="{61DD12B5-583C-4AA5-9961-3AD34DB75B41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3DC321D-221F-45B2-80E2-B82232517175}" type="pres">
      <dgm:prSet presAssocID="{61DD12B5-583C-4AA5-9961-3AD34DB75B4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41A93EF-C4CD-4452-8B79-0B95473C2953}" type="pres">
      <dgm:prSet presAssocID="{61DD12B5-583C-4AA5-9961-3AD34DB75B41}" presName="spaceRect" presStyleCnt="0"/>
      <dgm:spPr/>
    </dgm:pt>
    <dgm:pt modelId="{4386CF54-7533-4C20-A9AC-B6F2DE6F6B5A}" type="pres">
      <dgm:prSet presAssocID="{61DD12B5-583C-4AA5-9961-3AD34DB75B41}" presName="textRect" presStyleLbl="revTx" presStyleIdx="5" presStyleCnt="7">
        <dgm:presLayoutVars>
          <dgm:chMax val="1"/>
          <dgm:chPref val="1"/>
        </dgm:presLayoutVars>
      </dgm:prSet>
      <dgm:spPr/>
    </dgm:pt>
    <dgm:pt modelId="{32F12FCC-82AF-475B-936E-DD37C70A6610}" type="pres">
      <dgm:prSet presAssocID="{3AD623E9-3018-4527-85C6-D8FD395A6CA5}" presName="sibTrans" presStyleCnt="0"/>
      <dgm:spPr/>
    </dgm:pt>
    <dgm:pt modelId="{2CB1224B-4859-4512-AF9A-0C9E8AD656F7}" type="pres">
      <dgm:prSet presAssocID="{CD3DFC0C-AC18-46F8-B285-0EF4F1810AFE}" presName="compNode" presStyleCnt="0"/>
      <dgm:spPr/>
    </dgm:pt>
    <dgm:pt modelId="{68646F3E-5A5A-4B74-B888-13D7BE936573}" type="pres">
      <dgm:prSet presAssocID="{CD3DFC0C-AC18-46F8-B285-0EF4F1810AFE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E7427C2-C701-4068-A33F-C5F0A4B58A0C}" type="pres">
      <dgm:prSet presAssocID="{CD3DFC0C-AC18-46F8-B285-0EF4F1810AF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83BE7278-E797-4356-86A6-456F0517648E}" type="pres">
      <dgm:prSet presAssocID="{CD3DFC0C-AC18-46F8-B285-0EF4F1810AFE}" presName="spaceRect" presStyleCnt="0"/>
      <dgm:spPr/>
    </dgm:pt>
    <dgm:pt modelId="{3B68B8CB-9796-4060-83AF-FEDDF215A8B9}" type="pres">
      <dgm:prSet presAssocID="{CD3DFC0C-AC18-46F8-B285-0EF4F1810AF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B0F7F23-CF60-4213-99E3-1030D70DFF1F}" srcId="{F521027E-225D-4430-A979-E8616F801FE7}" destId="{F1555B4E-D06E-4F23-AD22-A72D96D7792B}" srcOrd="4" destOrd="0" parTransId="{CDDC75F3-5C59-44B5-ADE9-3912051827FC}" sibTransId="{AC479C74-D086-4C67-8F55-1103EBE4CCFB}"/>
    <dgm:cxn modelId="{7CDFEB29-A637-4152-8711-BFD1B57AFE17}" srcId="{F521027E-225D-4430-A979-E8616F801FE7}" destId="{A4B346B8-57C8-4364-AF6B-0032ADB0FEC1}" srcOrd="3" destOrd="0" parTransId="{475B25D2-A944-4574-A954-B16FA3101745}" sibTransId="{A0335B08-22DE-4FC8-AE15-A9B4E1F8886D}"/>
    <dgm:cxn modelId="{1C1BBF2B-5E28-44E2-8FFA-69669483762D}" type="presOf" srcId="{A8841F07-A2EE-4DA1-970D-58C8AF401D6B}" destId="{CB3CCDDB-B3AE-4E5D-8174-560821FC3B7A}" srcOrd="0" destOrd="0" presId="urn:microsoft.com/office/officeart/2018/5/layout/IconLeafLabelList"/>
    <dgm:cxn modelId="{804D432D-6023-4534-9586-A0305DD98209}" type="presOf" srcId="{CD3DFC0C-AC18-46F8-B285-0EF4F1810AFE}" destId="{3B68B8CB-9796-4060-83AF-FEDDF215A8B9}" srcOrd="0" destOrd="0" presId="urn:microsoft.com/office/officeart/2018/5/layout/IconLeafLabelList"/>
    <dgm:cxn modelId="{71EA793F-902E-4D73-8DEF-D2F48F2A0EE5}" type="presOf" srcId="{F521027E-225D-4430-A979-E8616F801FE7}" destId="{F53AB3A6-94E4-4A66-82A3-08E766CED47D}" srcOrd="0" destOrd="0" presId="urn:microsoft.com/office/officeart/2018/5/layout/IconLeafLabelList"/>
    <dgm:cxn modelId="{A4BEC43F-ADB6-409A-8F5D-4824B985E285}" type="presOf" srcId="{8F773158-0552-4ADE-B2AE-78DDC1D31609}" destId="{571678C9-AF1C-4DC4-81F5-34D6DF1DEF1D}" srcOrd="0" destOrd="0" presId="urn:microsoft.com/office/officeart/2018/5/layout/IconLeafLabelList"/>
    <dgm:cxn modelId="{17828F5E-B8AF-4625-8C8B-A4D13D1D8DDE}" srcId="{F521027E-225D-4430-A979-E8616F801FE7}" destId="{61DD12B5-583C-4AA5-9961-3AD34DB75B41}" srcOrd="5" destOrd="0" parTransId="{456F8FC6-C9A9-4C7B-BB56-A38E20D20CBB}" sibTransId="{3AD623E9-3018-4527-85C6-D8FD395A6CA5}"/>
    <dgm:cxn modelId="{E8469C46-F692-436A-825C-A2668533E80B}" type="presOf" srcId="{45796797-86C4-4862-BED2-5152157B91EB}" destId="{056F1247-D7A8-40CB-A495-420ACEF4C09A}" srcOrd="0" destOrd="0" presId="urn:microsoft.com/office/officeart/2018/5/layout/IconLeafLabelList"/>
    <dgm:cxn modelId="{B26AA97D-DD25-4F4E-8C37-CBFC0B8482A3}" type="presOf" srcId="{A4B346B8-57C8-4364-AF6B-0032ADB0FEC1}" destId="{283122A3-EC3C-4998-8A7D-94CB6F88ED77}" srcOrd="0" destOrd="0" presId="urn:microsoft.com/office/officeart/2018/5/layout/IconLeafLabelList"/>
    <dgm:cxn modelId="{3A01C77E-8AC5-48DF-8234-26D0E86E8B33}" srcId="{F521027E-225D-4430-A979-E8616F801FE7}" destId="{A8841F07-A2EE-4DA1-970D-58C8AF401D6B}" srcOrd="1" destOrd="0" parTransId="{590E77F8-4B5A-4ECA-B99A-D30BB1726250}" sibTransId="{47AAE3BB-45F8-4683-8422-A6959BCC29CA}"/>
    <dgm:cxn modelId="{04C61998-4C38-4C43-BBC0-219ACF0D0BA1}" type="presOf" srcId="{F1555B4E-D06E-4F23-AD22-A72D96D7792B}" destId="{E6D51554-B8B1-4F6D-B846-48C4C3C62B16}" srcOrd="0" destOrd="0" presId="urn:microsoft.com/office/officeart/2018/5/layout/IconLeafLabelList"/>
    <dgm:cxn modelId="{D78CA2A3-5CE0-4B88-BA97-5002C7DF30EC}" type="presOf" srcId="{61DD12B5-583C-4AA5-9961-3AD34DB75B41}" destId="{4386CF54-7533-4C20-A9AC-B6F2DE6F6B5A}" srcOrd="0" destOrd="0" presId="urn:microsoft.com/office/officeart/2018/5/layout/IconLeafLabelList"/>
    <dgm:cxn modelId="{BFF797B9-8A89-4EF9-A5E4-0ACD84356EE5}" srcId="{F521027E-225D-4430-A979-E8616F801FE7}" destId="{CD3DFC0C-AC18-46F8-B285-0EF4F1810AFE}" srcOrd="6" destOrd="0" parTransId="{90ECD489-C277-4CF4-BFC8-F366CD897B6D}" sibTransId="{75BC20C3-A676-4907-A732-A9F187AEFCAE}"/>
    <dgm:cxn modelId="{A1AF11C7-CDE8-4961-92FC-4C5EE4E76AC0}" srcId="{F521027E-225D-4430-A979-E8616F801FE7}" destId="{45796797-86C4-4862-BED2-5152157B91EB}" srcOrd="0" destOrd="0" parTransId="{099A6DC2-039B-4E74-BAB2-818B472F07D6}" sibTransId="{CFB50263-D8CA-4DDA-BD98-C659DF62E75C}"/>
    <dgm:cxn modelId="{B86D55F7-F0DF-41CF-8DB8-8D84DD57804F}" srcId="{F521027E-225D-4430-A979-E8616F801FE7}" destId="{8F773158-0552-4ADE-B2AE-78DDC1D31609}" srcOrd="2" destOrd="0" parTransId="{1316D455-5BD3-47AD-BDA1-FA5803FF83DC}" sibTransId="{6525F9D1-D208-4E3A-9C96-7F6D76B4B876}"/>
    <dgm:cxn modelId="{396165FF-57E9-423C-9FF9-961B535FD273}" type="presParOf" srcId="{F53AB3A6-94E4-4A66-82A3-08E766CED47D}" destId="{2062C920-6294-46A3-A1A7-28A26D899E02}" srcOrd="0" destOrd="0" presId="urn:microsoft.com/office/officeart/2018/5/layout/IconLeafLabelList"/>
    <dgm:cxn modelId="{F82980BA-3FF6-41E4-835C-5523DE6FD5FB}" type="presParOf" srcId="{2062C920-6294-46A3-A1A7-28A26D899E02}" destId="{99630A5E-C99F-444A-BB9A-57573970EC1D}" srcOrd="0" destOrd="0" presId="urn:microsoft.com/office/officeart/2018/5/layout/IconLeafLabelList"/>
    <dgm:cxn modelId="{D6117B18-3744-4B88-9902-4EA951A49475}" type="presParOf" srcId="{2062C920-6294-46A3-A1A7-28A26D899E02}" destId="{4272CD0A-6295-44FA-A6A6-6DF5E367B54C}" srcOrd="1" destOrd="0" presId="urn:microsoft.com/office/officeart/2018/5/layout/IconLeafLabelList"/>
    <dgm:cxn modelId="{D1F0DED0-8891-45A1-A42F-A2761BB37C0A}" type="presParOf" srcId="{2062C920-6294-46A3-A1A7-28A26D899E02}" destId="{09398D74-C7E3-42E5-A5F1-9BF529BB4EBF}" srcOrd="2" destOrd="0" presId="urn:microsoft.com/office/officeart/2018/5/layout/IconLeafLabelList"/>
    <dgm:cxn modelId="{7F702A2E-F4BA-4E8D-8709-DD649FFD6D3B}" type="presParOf" srcId="{2062C920-6294-46A3-A1A7-28A26D899E02}" destId="{056F1247-D7A8-40CB-A495-420ACEF4C09A}" srcOrd="3" destOrd="0" presId="urn:microsoft.com/office/officeart/2018/5/layout/IconLeafLabelList"/>
    <dgm:cxn modelId="{2968C6BA-AAC7-4385-BA2E-0683F622BC93}" type="presParOf" srcId="{F53AB3A6-94E4-4A66-82A3-08E766CED47D}" destId="{BA9D63B7-E487-4E06-B331-5346CCE1DD30}" srcOrd="1" destOrd="0" presId="urn:microsoft.com/office/officeart/2018/5/layout/IconLeafLabelList"/>
    <dgm:cxn modelId="{4047B905-CA4B-448C-863F-87337F33E089}" type="presParOf" srcId="{F53AB3A6-94E4-4A66-82A3-08E766CED47D}" destId="{663FBB84-3BE5-48BD-8105-9661A8D40A59}" srcOrd="2" destOrd="0" presId="urn:microsoft.com/office/officeart/2018/5/layout/IconLeafLabelList"/>
    <dgm:cxn modelId="{3C7904D9-07D0-4CA2-A6B8-13A2CE9205C9}" type="presParOf" srcId="{663FBB84-3BE5-48BD-8105-9661A8D40A59}" destId="{FB18B8D0-FE5D-410C-A57F-8611E673C047}" srcOrd="0" destOrd="0" presId="urn:microsoft.com/office/officeart/2018/5/layout/IconLeafLabelList"/>
    <dgm:cxn modelId="{22B867EE-371F-4AEB-840F-F4BF36EBD327}" type="presParOf" srcId="{663FBB84-3BE5-48BD-8105-9661A8D40A59}" destId="{285B5744-0DB0-4411-9B7C-F4A3B44946CD}" srcOrd="1" destOrd="0" presId="urn:microsoft.com/office/officeart/2018/5/layout/IconLeafLabelList"/>
    <dgm:cxn modelId="{7A1387C2-2327-47A9-8870-022AD19741FD}" type="presParOf" srcId="{663FBB84-3BE5-48BD-8105-9661A8D40A59}" destId="{F0DF83A4-0C25-4177-A23F-DDE3D3C8B1DF}" srcOrd="2" destOrd="0" presId="urn:microsoft.com/office/officeart/2018/5/layout/IconLeafLabelList"/>
    <dgm:cxn modelId="{4EACF925-3A13-4C2E-9673-D71628C1C916}" type="presParOf" srcId="{663FBB84-3BE5-48BD-8105-9661A8D40A59}" destId="{CB3CCDDB-B3AE-4E5D-8174-560821FC3B7A}" srcOrd="3" destOrd="0" presId="urn:microsoft.com/office/officeart/2018/5/layout/IconLeafLabelList"/>
    <dgm:cxn modelId="{3DE2EF8C-16C9-408B-8C20-66918EFF5E29}" type="presParOf" srcId="{F53AB3A6-94E4-4A66-82A3-08E766CED47D}" destId="{C1292184-2F72-496F-BDAF-CB876F2069BD}" srcOrd="3" destOrd="0" presId="urn:microsoft.com/office/officeart/2018/5/layout/IconLeafLabelList"/>
    <dgm:cxn modelId="{EA06DEF7-A4E1-4C74-AC45-DB18744E5F16}" type="presParOf" srcId="{F53AB3A6-94E4-4A66-82A3-08E766CED47D}" destId="{81B85E4C-0A4A-45BC-87FA-C251A1A2E7B3}" srcOrd="4" destOrd="0" presId="urn:microsoft.com/office/officeart/2018/5/layout/IconLeafLabelList"/>
    <dgm:cxn modelId="{0AF9984F-A6C2-4748-9F66-62704DD58F89}" type="presParOf" srcId="{81B85E4C-0A4A-45BC-87FA-C251A1A2E7B3}" destId="{CF616399-4765-4EB9-9D91-3DE9DD325558}" srcOrd="0" destOrd="0" presId="urn:microsoft.com/office/officeart/2018/5/layout/IconLeafLabelList"/>
    <dgm:cxn modelId="{0C863F95-2E22-42F6-8ED3-DC12C19A7E0D}" type="presParOf" srcId="{81B85E4C-0A4A-45BC-87FA-C251A1A2E7B3}" destId="{75558E10-80A6-49FF-87D4-173A993DD45C}" srcOrd="1" destOrd="0" presId="urn:microsoft.com/office/officeart/2018/5/layout/IconLeafLabelList"/>
    <dgm:cxn modelId="{316AD525-714E-4944-91FF-9CA1D2502DE7}" type="presParOf" srcId="{81B85E4C-0A4A-45BC-87FA-C251A1A2E7B3}" destId="{494104E6-D95D-4D96-8739-3570A8F7EEBA}" srcOrd="2" destOrd="0" presId="urn:microsoft.com/office/officeart/2018/5/layout/IconLeafLabelList"/>
    <dgm:cxn modelId="{5925099C-5125-4DC7-8572-65C9C1C08F20}" type="presParOf" srcId="{81B85E4C-0A4A-45BC-87FA-C251A1A2E7B3}" destId="{571678C9-AF1C-4DC4-81F5-34D6DF1DEF1D}" srcOrd="3" destOrd="0" presId="urn:microsoft.com/office/officeart/2018/5/layout/IconLeafLabelList"/>
    <dgm:cxn modelId="{6E84D432-CB69-47A2-AFEA-F9A86B116F1C}" type="presParOf" srcId="{F53AB3A6-94E4-4A66-82A3-08E766CED47D}" destId="{92F20003-8356-414E-AEDE-6AC571EA0632}" srcOrd="5" destOrd="0" presId="urn:microsoft.com/office/officeart/2018/5/layout/IconLeafLabelList"/>
    <dgm:cxn modelId="{31EB22ED-1E06-4E05-B19D-C571C5A33BC4}" type="presParOf" srcId="{F53AB3A6-94E4-4A66-82A3-08E766CED47D}" destId="{EDDDA2B7-AC81-4154-BF8C-3AA742DEC14B}" srcOrd="6" destOrd="0" presId="urn:microsoft.com/office/officeart/2018/5/layout/IconLeafLabelList"/>
    <dgm:cxn modelId="{290211C7-F0D3-4265-80AD-3808236F1D34}" type="presParOf" srcId="{EDDDA2B7-AC81-4154-BF8C-3AA742DEC14B}" destId="{FFE0D0C3-0D7F-4478-9C7F-F7884CB96478}" srcOrd="0" destOrd="0" presId="urn:microsoft.com/office/officeart/2018/5/layout/IconLeafLabelList"/>
    <dgm:cxn modelId="{3192D546-0C4A-4B03-9850-5F900AEEC2D1}" type="presParOf" srcId="{EDDDA2B7-AC81-4154-BF8C-3AA742DEC14B}" destId="{DAA389FA-F430-4B52-A2E2-8E7348BCD06E}" srcOrd="1" destOrd="0" presId="urn:microsoft.com/office/officeart/2018/5/layout/IconLeafLabelList"/>
    <dgm:cxn modelId="{8654D3D8-3408-4AD2-B2BE-9D7BEBD94912}" type="presParOf" srcId="{EDDDA2B7-AC81-4154-BF8C-3AA742DEC14B}" destId="{69143081-2A73-4CF3-BF03-04FE6D2E177E}" srcOrd="2" destOrd="0" presId="urn:microsoft.com/office/officeart/2018/5/layout/IconLeafLabelList"/>
    <dgm:cxn modelId="{A83AFBD3-EE4F-42B0-9C06-EB78EB835F87}" type="presParOf" srcId="{EDDDA2B7-AC81-4154-BF8C-3AA742DEC14B}" destId="{283122A3-EC3C-4998-8A7D-94CB6F88ED77}" srcOrd="3" destOrd="0" presId="urn:microsoft.com/office/officeart/2018/5/layout/IconLeafLabelList"/>
    <dgm:cxn modelId="{72AA0B2B-0A31-433D-AA5B-7900AC1831B4}" type="presParOf" srcId="{F53AB3A6-94E4-4A66-82A3-08E766CED47D}" destId="{3F691739-8E0B-4BBA-A476-5EEB2EEF5B8B}" srcOrd="7" destOrd="0" presId="urn:microsoft.com/office/officeart/2018/5/layout/IconLeafLabelList"/>
    <dgm:cxn modelId="{1B41AC8E-0923-4CAF-A180-17019A520A6D}" type="presParOf" srcId="{F53AB3A6-94E4-4A66-82A3-08E766CED47D}" destId="{D1A62700-11DC-4F80-B980-F5D802F794AE}" srcOrd="8" destOrd="0" presId="urn:microsoft.com/office/officeart/2018/5/layout/IconLeafLabelList"/>
    <dgm:cxn modelId="{7ADB321E-BEE1-4F10-AF96-1AF220FB23DF}" type="presParOf" srcId="{D1A62700-11DC-4F80-B980-F5D802F794AE}" destId="{CBD1E5F9-26A9-430E-869D-A52F09884435}" srcOrd="0" destOrd="0" presId="urn:microsoft.com/office/officeart/2018/5/layout/IconLeafLabelList"/>
    <dgm:cxn modelId="{BA79D5D1-A629-42D2-A058-82B4D8DED46C}" type="presParOf" srcId="{D1A62700-11DC-4F80-B980-F5D802F794AE}" destId="{6EED8473-BBF7-4EBC-ADFA-0E581C8EA2B0}" srcOrd="1" destOrd="0" presId="urn:microsoft.com/office/officeart/2018/5/layout/IconLeafLabelList"/>
    <dgm:cxn modelId="{8C66F3BA-03CB-464C-AD6E-F89030907B07}" type="presParOf" srcId="{D1A62700-11DC-4F80-B980-F5D802F794AE}" destId="{E17A4BDD-561D-44C7-AF74-A4D63B9D2B16}" srcOrd="2" destOrd="0" presId="urn:microsoft.com/office/officeart/2018/5/layout/IconLeafLabelList"/>
    <dgm:cxn modelId="{A711E1BC-7FAB-462E-BBA0-9F79F81038D4}" type="presParOf" srcId="{D1A62700-11DC-4F80-B980-F5D802F794AE}" destId="{E6D51554-B8B1-4F6D-B846-48C4C3C62B16}" srcOrd="3" destOrd="0" presId="urn:microsoft.com/office/officeart/2018/5/layout/IconLeafLabelList"/>
    <dgm:cxn modelId="{6929FC06-A3FE-4E1E-905A-DB6C9350E709}" type="presParOf" srcId="{F53AB3A6-94E4-4A66-82A3-08E766CED47D}" destId="{27231540-975C-4AEB-9206-5AEC17DF1977}" srcOrd="9" destOrd="0" presId="urn:microsoft.com/office/officeart/2018/5/layout/IconLeafLabelList"/>
    <dgm:cxn modelId="{DE36A26D-F9FB-4C9D-88FC-E551AE5FB9E3}" type="presParOf" srcId="{F53AB3A6-94E4-4A66-82A3-08E766CED47D}" destId="{1C792830-4FDB-47B5-A362-9002EEAFD823}" srcOrd="10" destOrd="0" presId="urn:microsoft.com/office/officeart/2018/5/layout/IconLeafLabelList"/>
    <dgm:cxn modelId="{A228C8CC-6B33-4E7F-9662-1DDF2F22CD8B}" type="presParOf" srcId="{1C792830-4FDB-47B5-A362-9002EEAFD823}" destId="{064CF86B-8B0C-4005-9CA5-07E386E2FA1A}" srcOrd="0" destOrd="0" presId="urn:microsoft.com/office/officeart/2018/5/layout/IconLeafLabelList"/>
    <dgm:cxn modelId="{6EBF0436-109A-41A1-88D6-17A3DCD2801C}" type="presParOf" srcId="{1C792830-4FDB-47B5-A362-9002EEAFD823}" destId="{E3DC321D-221F-45B2-80E2-B82232517175}" srcOrd="1" destOrd="0" presId="urn:microsoft.com/office/officeart/2018/5/layout/IconLeafLabelList"/>
    <dgm:cxn modelId="{318701A1-9E9E-472E-B7B2-DFE1DB80A5A2}" type="presParOf" srcId="{1C792830-4FDB-47B5-A362-9002EEAFD823}" destId="{341A93EF-C4CD-4452-8B79-0B95473C2953}" srcOrd="2" destOrd="0" presId="urn:microsoft.com/office/officeart/2018/5/layout/IconLeafLabelList"/>
    <dgm:cxn modelId="{D80C0B12-C7D9-4E4A-92B9-5C71F12B9A94}" type="presParOf" srcId="{1C792830-4FDB-47B5-A362-9002EEAFD823}" destId="{4386CF54-7533-4C20-A9AC-B6F2DE6F6B5A}" srcOrd="3" destOrd="0" presId="urn:microsoft.com/office/officeart/2018/5/layout/IconLeafLabelList"/>
    <dgm:cxn modelId="{A7C63CDD-9169-42BA-B550-847D2414E745}" type="presParOf" srcId="{F53AB3A6-94E4-4A66-82A3-08E766CED47D}" destId="{32F12FCC-82AF-475B-936E-DD37C70A6610}" srcOrd="11" destOrd="0" presId="urn:microsoft.com/office/officeart/2018/5/layout/IconLeafLabelList"/>
    <dgm:cxn modelId="{53751BF4-961C-4E67-971F-A6AF058127A0}" type="presParOf" srcId="{F53AB3A6-94E4-4A66-82A3-08E766CED47D}" destId="{2CB1224B-4859-4512-AF9A-0C9E8AD656F7}" srcOrd="12" destOrd="0" presId="urn:microsoft.com/office/officeart/2018/5/layout/IconLeafLabelList"/>
    <dgm:cxn modelId="{A1AE1034-4C72-4B5F-916E-EBCE971B5082}" type="presParOf" srcId="{2CB1224B-4859-4512-AF9A-0C9E8AD656F7}" destId="{68646F3E-5A5A-4B74-B888-13D7BE936573}" srcOrd="0" destOrd="0" presId="urn:microsoft.com/office/officeart/2018/5/layout/IconLeafLabelList"/>
    <dgm:cxn modelId="{AB1E13BD-70F7-4B75-975D-3DC838896154}" type="presParOf" srcId="{2CB1224B-4859-4512-AF9A-0C9E8AD656F7}" destId="{6E7427C2-C701-4068-A33F-C5F0A4B58A0C}" srcOrd="1" destOrd="0" presId="urn:microsoft.com/office/officeart/2018/5/layout/IconLeafLabelList"/>
    <dgm:cxn modelId="{FD4EE312-979F-4EF9-A63F-DC685600C336}" type="presParOf" srcId="{2CB1224B-4859-4512-AF9A-0C9E8AD656F7}" destId="{83BE7278-E797-4356-86A6-456F0517648E}" srcOrd="2" destOrd="0" presId="urn:microsoft.com/office/officeart/2018/5/layout/IconLeafLabelList"/>
    <dgm:cxn modelId="{A411C59C-2BD7-4BC6-9ACF-72C14260476B}" type="presParOf" srcId="{2CB1224B-4859-4512-AF9A-0C9E8AD656F7}" destId="{3B68B8CB-9796-4060-83AF-FEDDF215A8B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601CE-C28E-4CDE-804D-42AA417EF537}">
      <dsp:nvSpPr>
        <dsp:cNvPr id="0" name=""/>
        <dsp:cNvSpPr/>
      </dsp:nvSpPr>
      <dsp:spPr>
        <a:xfrm>
          <a:off x="0" y="33893"/>
          <a:ext cx="6571413" cy="1363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Highlight your relevant skills.</a:t>
          </a:r>
          <a:endParaRPr lang="en-US" sz="2400" kern="1200"/>
        </a:p>
      </dsp:txBody>
      <dsp:txXfrm>
        <a:off x="66567" y="100460"/>
        <a:ext cx="6438279" cy="1230500"/>
      </dsp:txXfrm>
    </dsp:sp>
    <dsp:sp modelId="{E99900C3-FC14-409B-97C5-FA69CF7FF9FB}">
      <dsp:nvSpPr>
        <dsp:cNvPr id="0" name=""/>
        <dsp:cNvSpPr/>
      </dsp:nvSpPr>
      <dsp:spPr>
        <a:xfrm>
          <a:off x="0" y="1466648"/>
          <a:ext cx="6571413" cy="1363634"/>
        </a:xfrm>
        <a:prstGeom prst="roundRect">
          <a:avLst/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</a:t>
          </a:r>
          <a:r>
            <a:rPr lang="en-US" sz="2400" b="0" i="0" kern="1200" dirty="0"/>
            <a:t>ist any skills that are related to the job you are applying for and that can set you apart from other candidates.</a:t>
          </a:r>
          <a:endParaRPr lang="en-US" sz="2400" kern="1200" dirty="0"/>
        </a:p>
      </dsp:txBody>
      <dsp:txXfrm>
        <a:off x="66567" y="1533215"/>
        <a:ext cx="6438279" cy="1230500"/>
      </dsp:txXfrm>
    </dsp:sp>
    <dsp:sp modelId="{FA40E591-3E26-4DA4-9956-08297621C2BE}">
      <dsp:nvSpPr>
        <dsp:cNvPr id="0" name=""/>
        <dsp:cNvSpPr/>
      </dsp:nvSpPr>
      <dsp:spPr>
        <a:xfrm>
          <a:off x="0" y="2899403"/>
          <a:ext cx="6571413" cy="1363634"/>
        </a:xfrm>
        <a:prstGeom prst="roundRect">
          <a:avLst/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</a:t>
          </a:r>
          <a:r>
            <a:rPr lang="en-US" sz="2400" b="0" i="0" kern="1200" dirty="0"/>
            <a:t>ou should include both hard skills and soft skills </a:t>
          </a:r>
          <a:endParaRPr lang="en-US" sz="2400" kern="1200" dirty="0"/>
        </a:p>
      </dsp:txBody>
      <dsp:txXfrm>
        <a:off x="66567" y="2965970"/>
        <a:ext cx="6438279" cy="1230500"/>
      </dsp:txXfrm>
    </dsp:sp>
    <dsp:sp modelId="{11F64E38-ECE7-412E-A6D4-8390D673B002}">
      <dsp:nvSpPr>
        <dsp:cNvPr id="0" name=""/>
        <dsp:cNvSpPr/>
      </dsp:nvSpPr>
      <dsp:spPr>
        <a:xfrm>
          <a:off x="0" y="4332157"/>
          <a:ext cx="6571413" cy="1363634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You should also mention your level of proficiency or expertise in each skill. </a:t>
          </a:r>
          <a:endParaRPr lang="en-US" sz="2400" kern="1200" dirty="0"/>
        </a:p>
      </dsp:txBody>
      <dsp:txXfrm>
        <a:off x="66567" y="4398724"/>
        <a:ext cx="6438279" cy="1230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30A5E-C99F-444A-BB9A-57573970EC1D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2CD0A-6295-44FA-A6A6-6DF5E367B54C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F1247-D7A8-40CB-A495-420ACEF4C09A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N</a:t>
          </a:r>
          <a:r>
            <a:rPr lang="en-US" sz="1400" b="0" i="0" kern="1200"/>
            <a:t>ame and contact information. </a:t>
          </a:r>
          <a:endParaRPr lang="en-US" sz="1400" kern="1200"/>
        </a:p>
      </dsp:txBody>
      <dsp:txXfrm>
        <a:off x="578678" y="1313725"/>
        <a:ext cx="1641796" cy="656718"/>
      </dsp:txXfrm>
    </dsp:sp>
    <dsp:sp modelId="{FB18B8D0-FE5D-410C-A57F-8611E673C047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B5744-0DB0-4411-9B7C-F4A3B44946CD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CCDDB-B3AE-4E5D-8174-560821FC3B7A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</a:t>
          </a:r>
          <a:r>
            <a:rPr lang="en-US" sz="1400" b="0" i="0" kern="1200"/>
            <a:t>ersonal profile or summary.</a:t>
          </a:r>
          <a:endParaRPr lang="en-US" sz="1400" kern="1200"/>
        </a:p>
      </dsp:txBody>
      <dsp:txXfrm>
        <a:off x="2507790" y="1313725"/>
        <a:ext cx="1641796" cy="656718"/>
      </dsp:txXfrm>
    </dsp:sp>
    <dsp:sp modelId="{CF616399-4765-4EB9-9D91-3DE9DD325558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58E10-80A6-49FF-87D4-173A993DD45C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678C9-AF1C-4DC4-81F5-34D6DF1DEF1D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A few words about yourself</a:t>
          </a:r>
          <a:endParaRPr lang="en-US" sz="1400" kern="1200"/>
        </a:p>
      </dsp:txBody>
      <dsp:txXfrm>
        <a:off x="4436901" y="1313725"/>
        <a:ext cx="1641796" cy="656718"/>
      </dsp:txXfrm>
    </dsp:sp>
    <dsp:sp modelId="{FFE0D0C3-0D7F-4478-9C7F-F7884CB96478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389FA-F430-4B52-A2E2-8E7348BCD06E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122A3-EC3C-4998-8A7D-94CB6F88ED77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Your professional skills.</a:t>
          </a:r>
          <a:endParaRPr lang="en-US" sz="1400" kern="1200"/>
        </a:p>
      </dsp:txBody>
      <dsp:txXfrm>
        <a:off x="6366012" y="1313725"/>
        <a:ext cx="1641796" cy="656718"/>
      </dsp:txXfrm>
    </dsp:sp>
    <dsp:sp modelId="{CBD1E5F9-26A9-430E-869D-A52F09884435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D8473-BBF7-4EBC-ADFA-0E581C8EA2B0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51554-B8B1-4F6D-B846-48C4C3C62B1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Your education.</a:t>
          </a:r>
        </a:p>
      </dsp:txBody>
      <dsp:txXfrm>
        <a:off x="8295124" y="1313725"/>
        <a:ext cx="1641796" cy="656718"/>
      </dsp:txXfrm>
    </dsp:sp>
    <dsp:sp modelId="{064CF86B-8B0C-4005-9CA5-07E386E2FA1A}">
      <dsp:nvSpPr>
        <dsp:cNvPr id="0" name=""/>
        <dsp:cNvSpPr/>
      </dsp:nvSpPr>
      <dsp:spPr>
        <a:xfrm>
          <a:off x="3792496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C321D-221F-45B2-80E2-B82232517175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6CF54-7533-4C20-A9AC-B6F2DE6F6B5A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Key skills.</a:t>
          </a:r>
        </a:p>
      </dsp:txBody>
      <dsp:txXfrm>
        <a:off x="3472345" y="3694331"/>
        <a:ext cx="1641796" cy="656718"/>
      </dsp:txXfrm>
    </dsp:sp>
    <dsp:sp modelId="{68646F3E-5A5A-4B74-B888-13D7BE936573}">
      <dsp:nvSpPr>
        <dsp:cNvPr id="0" name=""/>
        <dsp:cNvSpPr/>
      </dsp:nvSpPr>
      <dsp:spPr>
        <a:xfrm>
          <a:off x="5721607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427C2-C701-4068-A33F-C5F0A4B58A0C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8B8CB-9796-4060-83AF-FEDDF215A8B9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Awards and Extracurriculars (Optional).</a:t>
          </a:r>
        </a:p>
      </dsp:txBody>
      <dsp:txXfrm>
        <a:off x="5401457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8/10/2023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664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obe.com/express/create/curriculum-vitae" TargetMode="External"/><Relationship Id="rId2" Type="http://schemas.openxmlformats.org/officeDocument/2006/relationships/hyperlink" Target="https://zety.com/resume-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hyperlink" Target="https://www.bestapp.com/best-resume-builder-app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9" name="Rectangle 9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picture of two people&#10;&#10;Description automatically generated">
            <a:extLst>
              <a:ext uri="{FF2B5EF4-FFF2-40B4-BE49-F238E27FC236}">
                <a16:creationId xmlns:a16="http://schemas.microsoft.com/office/drawing/2014/main" id="{5279FC4E-8C2B-F213-64BD-B016E6333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45"/>
          <a:stretch/>
        </p:blipFill>
        <p:spPr>
          <a:xfrm>
            <a:off x="297486" y="1005457"/>
            <a:ext cx="5485968" cy="4838317"/>
          </a:xfrm>
          <a:prstGeom prst="rect">
            <a:avLst/>
          </a:prstGeom>
          <a:ln w="28575">
            <a:noFill/>
          </a:ln>
        </p:spPr>
      </p:pic>
      <p:grpSp>
        <p:nvGrpSpPr>
          <p:cNvPr id="280" name="Group 99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101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82" name="Rectangle 103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4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5" name="Freeform: Shape 10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6" name="Freeform: Shape 1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7" name="Oval 11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8" name="Oval 115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0" name="Freeform: Shape 1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1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1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1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1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86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34A52E-8CD4-A276-E2D1-F957453A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16" y="194942"/>
            <a:ext cx="1752600" cy="1191903"/>
          </a:xfrm>
        </p:spPr>
        <p:txBody>
          <a:bodyPr>
            <a:normAutofit/>
          </a:bodyPr>
          <a:lstStyle/>
          <a:p>
            <a:r>
              <a:rPr lang="en-US" dirty="0"/>
              <a:t>Skills 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B8CB9D2-8077-3C90-E226-95306E838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42341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screenshot of a key skills survey&#10;&#10;Description automatically generated">
            <a:extLst>
              <a:ext uri="{FF2B5EF4-FFF2-40B4-BE49-F238E27FC236}">
                <a16:creationId xmlns:a16="http://schemas.microsoft.com/office/drawing/2014/main" id="{6C2E5F45-8469-D32C-E209-509BFE3631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81" y="1685946"/>
            <a:ext cx="2666667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3B46B-ABF1-58FC-57C6-3A5EBFF3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 sz="4100" dirty="0"/>
              <a:t>Awards and Extracurriculars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5" descr="A screenshot of a black and white text&#10;&#10;Description automatically generated">
            <a:extLst>
              <a:ext uri="{FF2B5EF4-FFF2-40B4-BE49-F238E27FC236}">
                <a16:creationId xmlns:a16="http://schemas.microsoft.com/office/drawing/2014/main" id="{4E257E73-F185-F17E-EF61-C00D32130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40" y="515814"/>
            <a:ext cx="5141729" cy="71610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66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3CE4A-64ED-39CB-32F2-4DD6DFB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/>
              <a:t>Let’s retrieve all</a:t>
            </a:r>
            <a:endParaRPr lang="en-US" dirty="0"/>
          </a:p>
        </p:txBody>
      </p:sp>
      <p:sp>
        <p:nvSpPr>
          <p:cNvPr id="36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4907E6A2-EF0B-8793-139B-2F76FC11E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407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8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19" name="Freeform: Shape 18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18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18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18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18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9" name="Oval 18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4" name="Freeform: Shape 194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5" name="Rectangle 21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46190-38B5-BC78-D5CA-A1D4A931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09" y="727768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The Big Picture</a:t>
            </a:r>
          </a:p>
        </p:txBody>
      </p:sp>
      <p:sp>
        <p:nvSpPr>
          <p:cNvPr id="226" name="Oval 21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7" name="Oval 21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Content Placeholder 8" descr="A screenshot of a cv&#10;&#10;Description automatically generated">
            <a:extLst>
              <a:ext uri="{FF2B5EF4-FFF2-40B4-BE49-F238E27FC236}">
                <a16:creationId xmlns:a16="http://schemas.microsoft.com/office/drawing/2014/main" id="{07E54AF0-B25B-23AB-3B56-B37D0891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97" y="570435"/>
            <a:ext cx="4400492" cy="5987064"/>
          </a:xfrm>
          <a:prstGeom prst="rect">
            <a:avLst/>
          </a:prstGeom>
        </p:spPr>
      </p:pic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56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FBE6-2365-6E20-ADF1-B002A7BD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44" y="-800100"/>
            <a:ext cx="3932237" cy="1600200"/>
          </a:xfrm>
        </p:spPr>
        <p:txBody>
          <a:bodyPr/>
          <a:lstStyle/>
          <a:p>
            <a:r>
              <a:rPr lang="en-US" dirty="0"/>
              <a:t> Not To DO</a:t>
            </a:r>
          </a:p>
        </p:txBody>
      </p:sp>
      <p:pic>
        <p:nvPicPr>
          <p:cNvPr id="7" name="WhatsApp Video 2023-08-10 at 08.31.28">
            <a:hlinkClick r:id="" action="ppaction://media"/>
            <a:extLst>
              <a:ext uri="{FF2B5EF4-FFF2-40B4-BE49-F238E27FC236}">
                <a16:creationId xmlns:a16="http://schemas.microsoft.com/office/drawing/2014/main" id="{18AD10C0-7FE5-F178-2C11-9C1F9D3A272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2882" y="943898"/>
            <a:ext cx="9754764" cy="5494582"/>
          </a:xfrm>
        </p:spPr>
      </p:pic>
    </p:spTree>
    <p:extLst>
      <p:ext uri="{BB962C8B-B14F-4D97-AF65-F5344CB8AC3E}">
        <p14:creationId xmlns:p14="http://schemas.microsoft.com/office/powerpoint/2010/main" val="18180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1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4383-C70E-8062-8248-66553AEA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EE57-6FBA-F9FA-C44A-292D3721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perfect CV model</a:t>
            </a:r>
          </a:p>
          <a:p>
            <a:endParaRPr lang="en-US" dirty="0"/>
          </a:p>
          <a:p>
            <a:r>
              <a:rPr lang="en-US" dirty="0"/>
              <a:t>Create Your own one with your own creativity.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4CE8-5740-63F6-924D-764E308C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Okay… There is one more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741584-A359-86FF-48E7-322C01D5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 to help you with your CV :</a:t>
            </a:r>
            <a:br>
              <a:rPr lang="en-US" dirty="0"/>
            </a:br>
            <a:r>
              <a:rPr lang="en-US" dirty="0">
                <a:hlinkClick r:id="rId2"/>
              </a:rPr>
              <a:t>Free Resume Builder: Create a Professional Resume Online (zety.com)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Free CV Maker: Create a Curriculum Vitae Online | Adobe Express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hlinkClick r:id="rId4"/>
              </a:rPr>
              <a:t>The Best Resume Builder Apps in 2023 - BestApp.com</a:t>
            </a:r>
            <a:endParaRPr lang="en-US" dirty="0"/>
          </a:p>
        </p:txBody>
      </p:sp>
      <p:pic>
        <p:nvPicPr>
          <p:cNvPr id="8" name="Content Placeholder 4" descr="Grining and sweating face with solid fill with solid fill">
            <a:extLst>
              <a:ext uri="{FF2B5EF4-FFF2-40B4-BE49-F238E27FC236}">
                <a16:creationId xmlns:a16="http://schemas.microsoft.com/office/drawing/2014/main" id="{CEF525B8-A475-6B5B-53DD-FF966137E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172" y="681037"/>
            <a:ext cx="718457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9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9DADB-E0D6-DC3F-66F4-C7B6FFFC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cap="all" spc="1500" dirty="0">
                <a:ea typeface="Source Sans Pro SemiBold" panose="020B0603030403020204" pitchFamily="34" charset="0"/>
              </a:rPr>
              <a:t>Thanks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Oval 3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8EDA927-35A9-1E76-5011-31255AD09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70" name="Group 36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4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4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1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5C5E6-AB27-DF8D-EAB5-47885F37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/>
              <a:t>What is CV 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2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6774-DE04-1637-914C-BACD1B6A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A CV, or curriculum vitae</a:t>
            </a:r>
            <a:r>
              <a:rPr lang="en-US">
                <a:latin typeface="-apple-system"/>
              </a:rPr>
              <a:t> </a:t>
            </a:r>
            <a:r>
              <a:rPr lang="en-US" b="0" i="0">
                <a:effectLst/>
                <a:latin typeface="-apple-system"/>
              </a:rPr>
              <a:t>is a document that summarizes your education, work experience, skills, and achievements. A CV is often used to apply for academic, research, or teaching positions, or when applying for scholarships or grants.</a:t>
            </a:r>
          </a:p>
          <a:p>
            <a:r>
              <a:rPr lang="en-US">
                <a:latin typeface="-apple-system"/>
              </a:rPr>
              <a:t>Not only when applying for jobs .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BF03C739-350B-7077-567E-FC7F79C89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53" r="5581" b="-2"/>
          <a:stretch/>
        </p:blipFill>
        <p:spPr>
          <a:xfrm>
            <a:off x="7253021" y="1820334"/>
            <a:ext cx="3555043" cy="321733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26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27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28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29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0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1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2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3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4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5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6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0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42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DAA052-391A-D596-8B8F-2705378C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Resume … What is this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35B3-E243-B109-48C6-55D3DAFE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A resume is usually one or two pages long, while a CV can be longer and more detailed. A CV can also include additional information, such as publications, awards, memberships, or hobbies.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8" name="Rectangle 78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0" name="Freeform: Shape 78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6" name="Freeform: Shape 79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A79F-BD37-635E-FBB5-A8C9550E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626" y="73500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dirty="0"/>
              <a:t>Got Confused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0D5B-0EC8-B892-9CD9-3F28F997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A CV is different from a resume, which is a shorter and more concise document that focuses on your relevant skills and qualifications for a specific job.</a:t>
            </a:r>
            <a:endParaRPr lang="en-US" dirty="0"/>
          </a:p>
        </p:txBody>
      </p:sp>
      <p:pic>
        <p:nvPicPr>
          <p:cNvPr id="5" name="Picture 4" descr="A close-up of a resume&#10;&#10;Description automatically generated">
            <a:extLst>
              <a:ext uri="{FF2B5EF4-FFF2-40B4-BE49-F238E27FC236}">
                <a16:creationId xmlns:a16="http://schemas.microsoft.com/office/drawing/2014/main" id="{03933DAC-75AE-6AB3-D657-6178B4C8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46" y="1570384"/>
            <a:ext cx="5348331" cy="4177274"/>
          </a:xfrm>
          <a:prstGeom prst="rect">
            <a:avLst/>
          </a:prstGeom>
        </p:spPr>
      </p:pic>
      <p:grpSp>
        <p:nvGrpSpPr>
          <p:cNvPr id="79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14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3" name="Rectangle 4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41587A9A-105D-1A1B-259C-9A18EA3B4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3" r="20396" b="-2"/>
          <a:stretch/>
        </p:blipFill>
        <p:spPr>
          <a:xfrm>
            <a:off x="3102823" y="289870"/>
            <a:ext cx="2665189" cy="2665189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sp>
        <p:nvSpPr>
          <p:cNvPr id="485" name="Oval 484">
            <a:extLst>
              <a:ext uri="{FF2B5EF4-FFF2-40B4-BE49-F238E27FC236}">
                <a16:creationId xmlns:a16="http://schemas.microsoft.com/office/drawing/2014/main" id="{8EEB3127-4A39-4F76-935D-6AC8D51AC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62" y="2003061"/>
            <a:ext cx="4288094" cy="4288094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98F2E216-6526-433B-8072-DEE222DC9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929" y="2003061"/>
            <a:ext cx="4288094" cy="4288094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9" name="Oval 488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1925092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F0DD7-85E6-1C8D-76CC-AD87DC58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567199"/>
            <a:ext cx="4031808" cy="30530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CV &amp; </a:t>
            </a:r>
            <a:r>
              <a:rPr lang="en-US"/>
              <a:t>Presentation Skills… </a:t>
            </a:r>
            <a:br>
              <a:rPr lang="en-US" dirty="0"/>
            </a:br>
            <a:r>
              <a:rPr lang="en-US" dirty="0"/>
              <a:t> Related ?</a:t>
            </a:r>
          </a:p>
        </p:txBody>
      </p:sp>
      <p:grpSp>
        <p:nvGrpSpPr>
          <p:cNvPr id="49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976" name="Freeform: Shape 49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5" name="Graphic 4">
            <a:extLst>
              <a:ext uri="{FF2B5EF4-FFF2-40B4-BE49-F238E27FC236}">
                <a16:creationId xmlns:a16="http://schemas.microsoft.com/office/drawing/2014/main" id="{0AD1D347-1879-4D73-8825-EB52119D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7F1D1C6D-7D18-44AC-80B7-823AD45FD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70CF9AD-9B31-49A2-8AF5-69B24984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497">
              <a:extLst>
                <a:ext uri="{FF2B5EF4-FFF2-40B4-BE49-F238E27FC236}">
                  <a16:creationId xmlns:a16="http://schemas.microsoft.com/office/drawing/2014/main" id="{4E9D0A03-A290-4C8D-8498-85F0E5B1A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F4661E7-465D-4874-BC3A-E55093CD3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EB79F073-B639-485B-93F6-958951EF3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9153A942-5C48-4EF4-AA18-82AC90C55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A4BCEE-B2B4-4870-B921-B3C0D729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1271C20-03BB-47FA-A17B-09825E723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62C689A3-3820-4AFE-950D-CDA05D968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EB9DAC1-A980-4285-9059-16D6B748C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D286A4C-6E67-462D-8807-EEF90F4C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506">
              <a:extLst>
                <a:ext uri="{FF2B5EF4-FFF2-40B4-BE49-F238E27FC236}">
                  <a16:creationId xmlns:a16="http://schemas.microsoft.com/office/drawing/2014/main" id="{B7CABE22-D7D1-4970-BE8D-8E7B26FAA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9A59EB07-44AA-4839-A550-764F0C1C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508">
              <a:extLst>
                <a:ext uri="{FF2B5EF4-FFF2-40B4-BE49-F238E27FC236}">
                  <a16:creationId xmlns:a16="http://schemas.microsoft.com/office/drawing/2014/main" id="{A07BD093-A681-4C0E-89E1-28B79FDC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54D3B41-D31B-418C-98E8-3DA9F7BE0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510">
              <a:extLst>
                <a:ext uri="{FF2B5EF4-FFF2-40B4-BE49-F238E27FC236}">
                  <a16:creationId xmlns:a16="http://schemas.microsoft.com/office/drawing/2014/main" id="{22C9153D-F851-40ED-A291-F586E67A8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14F8536-E81B-4336-9991-6F1B3447E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BCE3D87-8E1E-4E3C-B336-E161FE14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E57FCB1-61DD-4742-9F4E-0622EE262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AC07452-C190-4DFF-9A85-7E0494E63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C1E49D-0160-40EF-B62C-3682A0113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FF01E4E-41B3-4E3A-9069-2C00F199A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155535-D387-426C-8835-08EA1625D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30D8708-8C20-411A-99F6-39B7A15D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72CE489-867A-498C-85D0-99ED8A50D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3A369D6-BC7C-46B6-9802-41F7FE32F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735936F-8515-4CF4-A1E4-7466BFAD3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74">
              <a:extLst>
                <a:ext uri="{FF2B5EF4-FFF2-40B4-BE49-F238E27FC236}">
                  <a16:creationId xmlns:a16="http://schemas.microsoft.com/office/drawing/2014/main" id="{952E14F4-2A50-4876-A835-D7B7B7F05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75">
              <a:extLst>
                <a:ext uri="{FF2B5EF4-FFF2-40B4-BE49-F238E27FC236}">
                  <a16:creationId xmlns:a16="http://schemas.microsoft.com/office/drawing/2014/main" id="{5AD1B584-BCD9-47C1-BF94-A9B03E0A5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76">
              <a:extLst>
                <a:ext uri="{FF2B5EF4-FFF2-40B4-BE49-F238E27FC236}">
                  <a16:creationId xmlns:a16="http://schemas.microsoft.com/office/drawing/2014/main" id="{CE78B189-4AAE-4308-BE2A-561CE6E2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77">
              <a:extLst>
                <a:ext uri="{FF2B5EF4-FFF2-40B4-BE49-F238E27FC236}">
                  <a16:creationId xmlns:a16="http://schemas.microsoft.com/office/drawing/2014/main" id="{534F693D-9FD0-4BF4-9BCA-CAA391EE7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78">
              <a:extLst>
                <a:ext uri="{FF2B5EF4-FFF2-40B4-BE49-F238E27FC236}">
                  <a16:creationId xmlns:a16="http://schemas.microsoft.com/office/drawing/2014/main" id="{DC8A20BE-5976-437A-94F2-7869D1D4C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79">
              <a:extLst>
                <a:ext uri="{FF2B5EF4-FFF2-40B4-BE49-F238E27FC236}">
                  <a16:creationId xmlns:a16="http://schemas.microsoft.com/office/drawing/2014/main" id="{C2797F1A-9D8B-4AC7-8A7E-C088A7B6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80">
              <a:extLst>
                <a:ext uri="{FF2B5EF4-FFF2-40B4-BE49-F238E27FC236}">
                  <a16:creationId xmlns:a16="http://schemas.microsoft.com/office/drawing/2014/main" id="{BB8BB9ED-3A10-495E-A450-4573A83A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4AAD79-9D91-4601-AE6B-E3CC0AC23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6966F3D-45BD-4D12-8447-B9669E9AD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9B4C07-AFE8-42F6-8060-AB4FD27F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BCBEC46-CA76-424D-AE21-335765D3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2244D96-1DD8-4D90-B4DA-58056941D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BFFC670-5D4A-4609-979B-30BE38D30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BA6EA23-F2B4-49FA-86BB-40794E01B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9E16F95-4ED7-4D4A-A1FB-A9FFE338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6602585-A0C4-419E-9F64-E17CC300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80EC182-6DF1-4FF2-9C46-E24857CE3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71D4C4B-3242-45D7-BBC6-3168AF117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C43A586-0AEE-4520-8AE3-78557E8D5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881E1E2-63F4-44A6-8FD4-E0031DDB0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209E85B-A99A-4679-B958-DFD6FAC39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AD3B901-0837-4EB4-B0BD-B5317762B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07F6141-18B7-42F5-AB8A-095FA602A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85154CE-9C1F-421D-A58A-D337E317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9AAA97-B6F9-4CB6-B294-955DE265B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696AC66-45F9-4D0A-978B-EBAFCBA8B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8064064-C0D3-4A54-9D36-EB2759F0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96DAF67-B510-431C-81CE-598A220E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DFF3B41-BD0E-4E80-BE32-AAB566084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E1C296D-C2BB-405E-A9E1-CD0C777E6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E012E94-1E82-4743-9646-D27796E3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506F7E7-8613-4F49-9B22-E8B9A8F8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67EFAB5-5519-4B20-B488-61E36535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A46CD3C-8282-430D-84A6-66859463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9F667CC-51FA-4373-BF89-FDA9E6F57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824720-77CA-4EFE-9B9B-F3C5DA5E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AAD48D1-498E-407D-8773-B32DA517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3761232-AC0F-4415-8849-2CE14A66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9671C34-F1B1-4964-861B-05E12FC14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6D215CD-DE5C-4A36-8294-B856C4DF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4F60611-ACD0-4AE1-9FF4-655DEF77E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4878BD8-4838-4CE8-8CED-48C75E453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D34C671-92D6-4570-BDA7-7047026C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4ADB496-4E8C-4F69-A20E-AC11036CB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05521A6-994C-4653-BE99-FCE71F6D1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0F93860-B875-4D68-ACE0-2F8F7CAAD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4CF85EE-C965-4602-9DB3-B22125155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C91C65-14F2-4458-A79D-647B28E04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1958A69-ABD1-441F-817D-8868D3E79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5B41124-1179-4F9F-8B23-B94A98BA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44F475B-8586-4535-86BE-7FB5F76C6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85243B3-5329-4312-9C9F-FBC77AF48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87C78038-CD15-4BEE-8688-B22F822C6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512">
              <a:extLst>
                <a:ext uri="{FF2B5EF4-FFF2-40B4-BE49-F238E27FC236}">
                  <a16:creationId xmlns:a16="http://schemas.microsoft.com/office/drawing/2014/main" id="{401EB7F4-2569-4602-A5DC-ECF750A64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C5AFCDCE-A4B9-4DFD-A39D-6C4513C47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1869FF3F-68C9-4316-AF81-44CCC551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AAD11538-8098-4355-8DDD-D681DFAC3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F3F997E-AED9-480A-A0E8-2593AF3C1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F621AF23-CD1C-4A82-934F-1C051FE78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CF7C8D23-402E-4902-9877-2933C68B3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66214BF-105C-4C50-A658-BB800D624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DB657FB8-0889-47B9-9F7A-35C6F5E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A02347C2-D097-4E47-9E71-D0AC7E0B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DF0D715C-2DC6-4444-95E7-C9E31D654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3E98A78E-FE40-406F-BB29-CE723A4A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5623FBB-A3DE-4893-B1E4-09BFE6EB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98BD75D0-FB16-44AA-8F4B-9319502D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65B25A8E-2993-4CE5-A81A-932105A4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8D8D167B-C705-4729-899E-AC9AE463C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670FBA7C-F842-4775-B83D-AEC5F14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DC68FA78-D012-4A89-8B7E-3CF189316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8F14C2D5-2A65-48C1-AC1C-D4C29BBA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22D4725A-DD05-406E-84D7-50DAC6BF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F292F3E-E6A6-41E9-9AF9-DF240E914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152F5E4F-6F5D-4FF5-AADC-77BF4906C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2EA96C5C-38D5-4D0F-9A75-F1C485604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A213E386-079B-4951-BD48-B86432246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F9C52A50-FC6F-4CF8-96ED-B16AC428B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AD79090-842D-4363-9CDB-03CA19DB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8B923BC0-6A72-4261-907F-568CEF3D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682D956C-7F2C-45F4-8EB5-B9637909A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5AF71042-41A5-405B-A14C-9E194529D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DC068DA5-7174-4664-9C13-4F7ABAFC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0525F2C-C937-4BE3-AF79-3540A6E1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6CA46F03-C9C9-4425-82A8-2110001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6D21589A-A316-4E71-B638-D33C4141B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C0B918FA-95C1-4373-B66D-56936BB7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CBF04F9E-EC09-43BE-A049-082DE153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35A8838D-5812-49CE-80E4-E0CE11424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379B4036-BE45-42C0-929B-42932369A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40E913D5-5568-4901-883B-8C42A8F3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A1B52038-9622-4802-81BA-ACC19847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D0DEAC10-5A6B-47AD-A728-CE2C8CF13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D1B38B28-66AD-4A02-AE15-F762137B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0BAF1CE8-3AF3-4FF2-8F0B-3BC7A4740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4D9937F5-39C5-49BB-A3F1-21D0730B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48A61DC-ED1D-4B72-828E-9FD85AF26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6A89B28D-13E0-46C3-AB20-6DBEDB61D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B17F470D-67A6-475E-9F1C-9D1FCD4D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0C116B5B-C2BF-4A29-920C-0E6D2A86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77DFF22-98A9-4A00-B45B-BA0024E4B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33D6D17-E307-4F26-9F91-607B2D1B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F044F5F0-FB5F-4364-A17D-B476349E1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51E13B0-54FA-4C07-A08D-0035E29D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B23AA2A7-69AA-4892-8D19-6786784B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C22409CA-4103-489E-9A88-9E822AC42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2941B7FE-F0B4-4717-BE8E-31EE09F5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AA36A1CD-E7E3-400D-BBA9-1B8363460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42D8F4BE-D92B-483E-8049-5FDA3FD40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7725CAB-E398-42F8-A5E5-8ACED1B61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782EF470-319A-4DCA-AB6F-B4441DD59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ECBF0AE1-7C37-4F3E-B37A-44CAD6900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87EE399C-60A0-43AB-AD85-CAEDD25A8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6DEF9E1C-0288-422F-9D39-B2B97B0B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B9FD4213-CE93-46E6-A356-5C9B681A6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32AF21C6-5C6A-4ADC-98CE-0C897306F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67C50FF0-A4F6-4B10-91CC-CC456891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DF34FC9E-632A-4B97-AB95-812ABD859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943D9D5-E01E-4A32-A5D1-AD61A32EC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5F93C502-F4AC-4D2C-A43D-85093C59A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AFCADD6C-627D-43CE-9413-A793AAA08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E7838A6E-823E-4306-9088-5AFE0912E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5F20A74B-CE15-4678-8E60-8983D4B53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AB4409F0-44F9-411F-8711-53B02878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64A642A9-686F-402A-920C-EDB02B2FE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B2B4D5D4-0C5C-4D98-9738-D245840A7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F70D7430-18D9-4B8F-9F7A-308C70193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764FC2A4-5817-4FA0-A4A7-6653D1DA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84DCF9E7-E283-43A0-9C25-F7001626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A24478FE-2D73-495D-A2CE-6D1D87C2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024EF5F2-46E7-4950-93D0-371415B78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1E76799-6B37-47A7-B311-D4AD1BB5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8E48635-AD82-4B9C-BD64-E19D0DCD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FFE8012D-8F5A-48C7-A667-EF1782E17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4D6A3A1-CDCE-458B-B3ED-792E80025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CD8FB40D-7336-4F24-9F28-25EC9AE6C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75683C3C-C038-49EA-9635-AC7B82AF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6286FF4B-0471-47B5-AA6C-8BA5CC04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EB73580-6577-4A7A-A7EA-E79093D9D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9E97866D-632F-4778-992C-F2750D60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5A7AC897-3ADD-4A69-A122-EA6F8EFD2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06C3FE79-4EEC-4CF3-92A0-F6BC9F8B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89" name="Content Placeholder 5">
            <a:extLst>
              <a:ext uri="{FF2B5EF4-FFF2-40B4-BE49-F238E27FC236}">
                <a16:creationId xmlns:a16="http://schemas.microsoft.com/office/drawing/2014/main" id="{66E1954A-2221-8792-0645-70713BAE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dirty="0"/>
              <a:t>Goals .</a:t>
            </a:r>
          </a:p>
          <a:p>
            <a:r>
              <a:rPr lang="en-US" dirty="0"/>
              <a:t>Tips.</a:t>
            </a:r>
          </a:p>
          <a:p>
            <a:r>
              <a:rPr lang="en-US" dirty="0"/>
              <a:t>Rules.</a:t>
            </a:r>
          </a:p>
          <a:p>
            <a:r>
              <a:rPr lang="en-US" dirty="0"/>
              <a:t>Extra mile.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DDC47-A684-1775-2358-3F27C697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/>
              <a:t>How to begin </a:t>
            </a:r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0E21FE7-C859-4C40-AAB9-05C99489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421" name="Graphic 212">
              <a:extLst>
                <a:ext uri="{FF2B5EF4-FFF2-40B4-BE49-F238E27FC236}">
                  <a16:creationId xmlns:a16="http://schemas.microsoft.com/office/drawing/2014/main" id="{52D7FCC1-2D52-49CE-A986-EE6E0CA64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0" name="Graphic 212">
              <a:extLst>
                <a:ext uri="{FF2B5EF4-FFF2-40B4-BE49-F238E27FC236}">
                  <a16:creationId xmlns:a16="http://schemas.microsoft.com/office/drawing/2014/main" id="{28C3CACD-E5A7-4AAC-AE47-75CF7D30F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C458-2C10-8C45-0176-C54248AE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Choose the right CV format.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dirty="0">
                <a:latin typeface="-apple-system"/>
              </a:rPr>
              <a:t>1- Chronological.</a:t>
            </a:r>
            <a:br>
              <a:rPr lang="en-US" dirty="0">
                <a:latin typeface="-apple-system"/>
              </a:rPr>
            </a:br>
            <a:r>
              <a:rPr lang="en-US" dirty="0">
                <a:latin typeface="-apple-system"/>
              </a:rPr>
              <a:t>2- F</a:t>
            </a:r>
            <a:r>
              <a:rPr lang="en-US" b="0" i="0" dirty="0">
                <a:effectLst/>
                <a:latin typeface="-apple-system"/>
              </a:rPr>
              <a:t>unctional.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3-hybrid.</a:t>
            </a:r>
          </a:p>
          <a:p>
            <a:r>
              <a:rPr lang="en-US" b="0" i="0" dirty="0">
                <a:effectLst/>
                <a:latin typeface="-apple-system"/>
              </a:rPr>
              <a:t>Add your name and contact information. </a:t>
            </a:r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Write a personal profile or summary , This is a short paragraph 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73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4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22" name="Freeform: Shape 74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Picture 4" descr="A close-up of a logo">
            <a:extLst>
              <a:ext uri="{FF2B5EF4-FFF2-40B4-BE49-F238E27FC236}">
                <a16:creationId xmlns:a16="http://schemas.microsoft.com/office/drawing/2014/main" id="{17D99606-E664-44BB-4C9C-DCFC6A55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33" y="2466734"/>
            <a:ext cx="5012032" cy="149107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81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23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424" name="Freeform: Shape 82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102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103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104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105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106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107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108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109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110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111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362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7369C-005C-37DC-8BD7-FD01D334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Sentences to include as an introduction</a:t>
            </a:r>
            <a:endParaRPr lang="en-US"/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1CA0-4D04-553D-DC23-ED09F3F3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-apple-system"/>
              </a:rPr>
              <a:t>Y</a:t>
            </a:r>
            <a:r>
              <a:rPr lang="en-US" sz="2400" b="0" i="0">
                <a:effectLst/>
                <a:latin typeface="-apple-system"/>
              </a:rPr>
              <a:t>ou could write: “I am a creative and enthusiastic graphic designer with over five years of experience in creating logos, flyers, posters, and websites for various clients. I have a BA degree in Graphic Design from the University of Sydney and a portfolio of diverse and innovative projects. I am looking for an opportunity to join a dynamic and reputable company where I can apply my skills and learn new ones.”</a:t>
            </a:r>
            <a:endParaRPr lang="en-US" sz="2400"/>
          </a:p>
        </p:txBody>
      </p:sp>
      <p:pic>
        <p:nvPicPr>
          <p:cNvPr id="6" name="Picture 5" descr="A close-up of a card&#10;&#10;Description automatically generated">
            <a:extLst>
              <a:ext uri="{FF2B5EF4-FFF2-40B4-BE49-F238E27FC236}">
                <a16:creationId xmlns:a16="http://schemas.microsoft.com/office/drawing/2014/main" id="{091D5805-547E-1B5A-5058-DF4AE1A2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" y="3291854"/>
            <a:ext cx="3123636" cy="25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8" name="Rectangle 45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99" name="Content Placeholder 2">
            <a:extLst>
              <a:ext uri="{FF2B5EF4-FFF2-40B4-BE49-F238E27FC236}">
                <a16:creationId xmlns:a16="http://schemas.microsoft.com/office/drawing/2014/main" id="{C66C29E7-DB1D-4C66-CB81-E7392ACD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1900" b="1"/>
              <a:t>Your work Experience</a:t>
            </a:r>
            <a:endParaRPr lang="en-US" sz="1900" b="1" i="0">
              <a:effectLst/>
              <a:latin typeface="-apple-system"/>
            </a:endParaRPr>
          </a:p>
          <a:p>
            <a:pPr marL="914400" lvl="2" indent="0">
              <a:buNone/>
            </a:pPr>
            <a:endParaRPr lang="en-US" sz="1900">
              <a:latin typeface="-apple-system"/>
            </a:endParaRPr>
          </a:p>
          <a:p>
            <a:pPr marL="914400" lvl="2" indent="0">
              <a:buNone/>
            </a:pPr>
            <a:endParaRPr lang="en-US" sz="1900" b="0" i="0">
              <a:effectLst/>
              <a:latin typeface="-apple-system"/>
            </a:endParaRPr>
          </a:p>
          <a:p>
            <a:pPr marL="914400" lvl="2" indent="0">
              <a:buNone/>
            </a:pPr>
            <a:endParaRPr lang="en-US" sz="1900" b="0" i="0">
              <a:effectLst/>
              <a:latin typeface="-apple-system"/>
            </a:endParaRPr>
          </a:p>
          <a:p>
            <a:pPr lvl="2"/>
            <a:r>
              <a:rPr lang="en-US" sz="1900" b="0" i="0">
                <a:effectLst/>
                <a:latin typeface="-apple-system"/>
              </a:rPr>
              <a:t>This is the main part of your CV where you showcase your professional background and accomplishments.</a:t>
            </a:r>
          </a:p>
          <a:p>
            <a:pPr lvl="2"/>
            <a:r>
              <a:rPr lang="en-US" sz="1900" b="0" i="0">
                <a:effectLst/>
                <a:latin typeface="-apple-system"/>
              </a:rPr>
              <a:t>You should list your work experience in reverse chronological order.</a:t>
            </a:r>
          </a:p>
          <a:p>
            <a:pPr lvl="2"/>
            <a:r>
              <a:rPr lang="en-US" sz="1900" b="0" i="0">
                <a:effectLst/>
                <a:latin typeface="-apple-system"/>
              </a:rPr>
              <a:t>Under each job, write two or three bullet points that describe your main duties and responsibilities, as well as any achievements or awards that you received or contributed to. </a:t>
            </a:r>
            <a:endParaRPr lang="en-US" sz="1900"/>
          </a:p>
        </p:txBody>
      </p:sp>
      <p:grpSp>
        <p:nvGrpSpPr>
          <p:cNvPr id="46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5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04" name="Picture 403" descr="A screenshot of a phone&#10;&#10;Description automatically generated">
            <a:extLst>
              <a:ext uri="{FF2B5EF4-FFF2-40B4-BE49-F238E27FC236}">
                <a16:creationId xmlns:a16="http://schemas.microsoft.com/office/drawing/2014/main" id="{62ECEBDB-0665-4596-57F8-7E1B3DF70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6" y="817628"/>
            <a:ext cx="4904762" cy="5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8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77856-2B1B-576A-D537-BCB13D31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/>
              <a:t>Education Section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A319-1F9C-E573-4A23-217752AB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053" y="2137249"/>
            <a:ext cx="4834021" cy="404446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Include your education and qualifications.</a:t>
            </a:r>
          </a:p>
          <a:p>
            <a:r>
              <a:rPr lang="en-US" sz="2400" b="0" i="0" dirty="0">
                <a:effectLst/>
                <a:latin typeface="-apple-system"/>
              </a:rPr>
              <a:t>should list your academic background and any relevant certifications or courses that you have completed or are currently pursuing.</a:t>
            </a:r>
            <a:endParaRPr lang="en-US" sz="2400" dirty="0">
              <a:latin typeface="-apple-system"/>
            </a:endParaRPr>
          </a:p>
          <a:p>
            <a:r>
              <a:rPr lang="en-US" sz="2400" b="0" i="0" dirty="0">
                <a:effectLst/>
                <a:latin typeface="-apple-system"/>
              </a:rPr>
              <a:t>You should also mention any honors or awards that you received or any projects or publications that you were involved in.</a:t>
            </a:r>
            <a:endParaRPr lang="en-US" sz="2400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70BC0E-B699-B0FA-E8E9-4BDFF9825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529" t="-60081" r="65750" b="60081"/>
          <a:stretch/>
        </p:blipFill>
        <p:spPr>
          <a:xfrm>
            <a:off x="1116126" y="-4581826"/>
            <a:ext cx="9358087" cy="98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0007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7266D6-BB9B-42CD-8FEF-E90B2148EA79}">
  <we:reference id="beefbeef-beef-beef-beef-beefbeefbeef" version="2.0.0.0" store="EXCatalog" storeType="EXCatalog"/>
  <we:alternateReferences>
    <we:reference id="WA104380121" version="2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560</Words>
  <Application>Microsoft Office PowerPoint</Application>
  <PresentationFormat>Widescreen</PresentationFormat>
  <Paragraphs>52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-apple-system</vt:lpstr>
      <vt:lpstr>Arial</vt:lpstr>
      <vt:lpstr>Source Sans Pro</vt:lpstr>
      <vt:lpstr>FunkyShapesDarkVTI</vt:lpstr>
      <vt:lpstr>PowerPoint Presentation</vt:lpstr>
      <vt:lpstr>What is CV ?</vt:lpstr>
      <vt:lpstr>Resume … What is this ?</vt:lpstr>
      <vt:lpstr>Got Confused ?</vt:lpstr>
      <vt:lpstr>CV &amp; Presentation Skills…   Related ?</vt:lpstr>
      <vt:lpstr>How to begin </vt:lpstr>
      <vt:lpstr>Sentences to include as an introduction</vt:lpstr>
      <vt:lpstr>PowerPoint Presentation</vt:lpstr>
      <vt:lpstr>Education Section</vt:lpstr>
      <vt:lpstr>Skills </vt:lpstr>
      <vt:lpstr>Awards and Extracurriculars</vt:lpstr>
      <vt:lpstr>Let’s retrieve all</vt:lpstr>
      <vt:lpstr>The Big Picture</vt:lpstr>
      <vt:lpstr>PowerPoint Presentation</vt:lpstr>
      <vt:lpstr> Not To DO</vt:lpstr>
      <vt:lpstr>Finally</vt:lpstr>
      <vt:lpstr>Okay… There is one more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</dc:title>
  <dc:creator>Mohamed Moustafa</dc:creator>
  <cp:lastModifiedBy>Mohamed Moustafa</cp:lastModifiedBy>
  <cp:revision>6</cp:revision>
  <dcterms:created xsi:type="dcterms:W3CDTF">2023-08-09T07:59:45Z</dcterms:created>
  <dcterms:modified xsi:type="dcterms:W3CDTF">2023-08-10T06:11:30Z</dcterms:modified>
</cp:coreProperties>
</file>