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6ECAA-71D5-4EA7-A15C-7BFA7B122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1BE853-635F-42C7-8E8F-BA2F16F22D99}">
      <dgm:prSet/>
      <dgm:spPr/>
      <dgm:t>
        <a:bodyPr/>
        <a:lstStyle/>
        <a:p>
          <a:r>
            <a:rPr lang="en-US"/>
            <a:t>Points for selling.</a:t>
          </a:r>
        </a:p>
      </dgm:t>
    </dgm:pt>
    <dgm:pt modelId="{076AEE12-4DFA-43D7-A669-893432F121AC}" type="parTrans" cxnId="{600371DA-F7BF-4891-B4D1-D36D0C222DE5}">
      <dgm:prSet/>
      <dgm:spPr/>
      <dgm:t>
        <a:bodyPr/>
        <a:lstStyle/>
        <a:p>
          <a:endParaRPr lang="en-US"/>
        </a:p>
      </dgm:t>
    </dgm:pt>
    <dgm:pt modelId="{57C98444-1057-474B-ADA4-DE07A4C540E6}" type="sibTrans" cxnId="{600371DA-F7BF-4891-B4D1-D36D0C222DE5}">
      <dgm:prSet/>
      <dgm:spPr/>
      <dgm:t>
        <a:bodyPr/>
        <a:lstStyle/>
        <a:p>
          <a:endParaRPr lang="en-US"/>
        </a:p>
      </dgm:t>
    </dgm:pt>
    <dgm:pt modelId="{9E6F9D66-ABE3-4A2F-8D55-7EF49C276DE5}">
      <dgm:prSet/>
      <dgm:spPr/>
      <dgm:t>
        <a:bodyPr/>
        <a:lstStyle/>
        <a:p>
          <a:r>
            <a:rPr lang="en-US"/>
            <a:t>Toping Items per selling.</a:t>
          </a:r>
        </a:p>
      </dgm:t>
    </dgm:pt>
    <dgm:pt modelId="{5B73A2CB-442C-4591-82E8-8DF8E79AD814}" type="parTrans" cxnId="{37FBC0E1-B652-42BD-8700-EDE9CF2BC130}">
      <dgm:prSet/>
      <dgm:spPr/>
      <dgm:t>
        <a:bodyPr/>
        <a:lstStyle/>
        <a:p>
          <a:endParaRPr lang="en-US"/>
        </a:p>
      </dgm:t>
    </dgm:pt>
    <dgm:pt modelId="{CBB53487-1E1A-43BE-A419-31F95E258553}" type="sibTrans" cxnId="{37FBC0E1-B652-42BD-8700-EDE9CF2BC130}">
      <dgm:prSet/>
      <dgm:spPr/>
      <dgm:t>
        <a:bodyPr/>
        <a:lstStyle/>
        <a:p>
          <a:endParaRPr lang="en-US"/>
        </a:p>
      </dgm:t>
    </dgm:pt>
    <dgm:pt modelId="{085C377C-AFE6-4A62-9F41-7AA15FF18478}" type="pres">
      <dgm:prSet presAssocID="{82A6ECAA-71D5-4EA7-A15C-7BFA7B1227D1}" presName="root" presStyleCnt="0">
        <dgm:presLayoutVars>
          <dgm:dir/>
          <dgm:resizeHandles val="exact"/>
        </dgm:presLayoutVars>
      </dgm:prSet>
      <dgm:spPr/>
    </dgm:pt>
    <dgm:pt modelId="{D26E7736-CA34-4CE6-8CF1-3604A5ACDD24}" type="pres">
      <dgm:prSet presAssocID="{651BE853-635F-42C7-8E8F-BA2F16F22D99}" presName="compNode" presStyleCnt="0"/>
      <dgm:spPr/>
    </dgm:pt>
    <dgm:pt modelId="{168298CC-74EC-4339-89BB-767A7656E445}" type="pres">
      <dgm:prSet presAssocID="{651BE853-635F-42C7-8E8F-BA2F16F22D99}" presName="bgRect" presStyleLbl="bgShp" presStyleIdx="0" presStyleCnt="2"/>
      <dgm:spPr/>
    </dgm:pt>
    <dgm:pt modelId="{D78C302F-B18A-4E53-870C-CB32ACC1FFF7}" type="pres">
      <dgm:prSet presAssocID="{651BE853-635F-42C7-8E8F-BA2F16F22D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A0FE9D20-DCA5-4739-A33D-C09921FC3492}" type="pres">
      <dgm:prSet presAssocID="{651BE853-635F-42C7-8E8F-BA2F16F22D99}" presName="spaceRect" presStyleCnt="0"/>
      <dgm:spPr/>
    </dgm:pt>
    <dgm:pt modelId="{3F271D2D-4FA2-456B-BAE0-56D4566B83CB}" type="pres">
      <dgm:prSet presAssocID="{651BE853-635F-42C7-8E8F-BA2F16F22D99}" presName="parTx" presStyleLbl="revTx" presStyleIdx="0" presStyleCnt="2">
        <dgm:presLayoutVars>
          <dgm:chMax val="0"/>
          <dgm:chPref val="0"/>
        </dgm:presLayoutVars>
      </dgm:prSet>
      <dgm:spPr/>
    </dgm:pt>
    <dgm:pt modelId="{081844F5-BB10-4799-9FF4-C8BF6EB41B5A}" type="pres">
      <dgm:prSet presAssocID="{57C98444-1057-474B-ADA4-DE07A4C540E6}" presName="sibTrans" presStyleCnt="0"/>
      <dgm:spPr/>
    </dgm:pt>
    <dgm:pt modelId="{2D6CDF9D-77B4-4DAE-969C-458E7846CC46}" type="pres">
      <dgm:prSet presAssocID="{9E6F9D66-ABE3-4A2F-8D55-7EF49C276DE5}" presName="compNode" presStyleCnt="0"/>
      <dgm:spPr/>
    </dgm:pt>
    <dgm:pt modelId="{C78DF8E5-47AC-40A3-A9BA-2495CE664839}" type="pres">
      <dgm:prSet presAssocID="{9E6F9D66-ABE3-4A2F-8D55-7EF49C276DE5}" presName="bgRect" presStyleLbl="bgShp" presStyleIdx="1" presStyleCnt="2"/>
      <dgm:spPr/>
    </dgm:pt>
    <dgm:pt modelId="{43E59A3C-EE0C-4D10-96DB-F10B06AADA19}" type="pres">
      <dgm:prSet presAssocID="{9E6F9D66-ABE3-4A2F-8D55-7EF49C276D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54CE7DA-ED34-43BD-B71B-8348EA73061E}" type="pres">
      <dgm:prSet presAssocID="{9E6F9D66-ABE3-4A2F-8D55-7EF49C276DE5}" presName="spaceRect" presStyleCnt="0"/>
      <dgm:spPr/>
    </dgm:pt>
    <dgm:pt modelId="{390E2753-EECA-4DF2-BB1E-23F2855950AC}" type="pres">
      <dgm:prSet presAssocID="{9E6F9D66-ABE3-4A2F-8D55-7EF49C276D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EABC3D-4B2F-43DA-B781-5BB36B011315}" type="presOf" srcId="{9E6F9D66-ABE3-4A2F-8D55-7EF49C276DE5}" destId="{390E2753-EECA-4DF2-BB1E-23F2855950AC}" srcOrd="0" destOrd="0" presId="urn:microsoft.com/office/officeart/2018/2/layout/IconVerticalSolidList"/>
    <dgm:cxn modelId="{71E4474A-1225-4E2C-AE00-59CF9FA12595}" type="presOf" srcId="{651BE853-635F-42C7-8E8F-BA2F16F22D99}" destId="{3F271D2D-4FA2-456B-BAE0-56D4566B83CB}" srcOrd="0" destOrd="0" presId="urn:microsoft.com/office/officeart/2018/2/layout/IconVerticalSolidList"/>
    <dgm:cxn modelId="{067A58A0-7330-4A05-9D14-93E04579D64C}" type="presOf" srcId="{82A6ECAA-71D5-4EA7-A15C-7BFA7B1227D1}" destId="{085C377C-AFE6-4A62-9F41-7AA15FF18478}" srcOrd="0" destOrd="0" presId="urn:microsoft.com/office/officeart/2018/2/layout/IconVerticalSolidList"/>
    <dgm:cxn modelId="{600371DA-F7BF-4891-B4D1-D36D0C222DE5}" srcId="{82A6ECAA-71D5-4EA7-A15C-7BFA7B1227D1}" destId="{651BE853-635F-42C7-8E8F-BA2F16F22D99}" srcOrd="0" destOrd="0" parTransId="{076AEE12-4DFA-43D7-A669-893432F121AC}" sibTransId="{57C98444-1057-474B-ADA4-DE07A4C540E6}"/>
    <dgm:cxn modelId="{37FBC0E1-B652-42BD-8700-EDE9CF2BC130}" srcId="{82A6ECAA-71D5-4EA7-A15C-7BFA7B1227D1}" destId="{9E6F9D66-ABE3-4A2F-8D55-7EF49C276DE5}" srcOrd="1" destOrd="0" parTransId="{5B73A2CB-442C-4591-82E8-8DF8E79AD814}" sibTransId="{CBB53487-1E1A-43BE-A419-31F95E258553}"/>
    <dgm:cxn modelId="{3B8C5F01-FF8F-4EBC-BB68-8AD91B54F71F}" type="presParOf" srcId="{085C377C-AFE6-4A62-9F41-7AA15FF18478}" destId="{D26E7736-CA34-4CE6-8CF1-3604A5ACDD24}" srcOrd="0" destOrd="0" presId="urn:microsoft.com/office/officeart/2018/2/layout/IconVerticalSolidList"/>
    <dgm:cxn modelId="{D0EE6E74-1D75-489D-B115-987496149509}" type="presParOf" srcId="{D26E7736-CA34-4CE6-8CF1-3604A5ACDD24}" destId="{168298CC-74EC-4339-89BB-767A7656E445}" srcOrd="0" destOrd="0" presId="urn:microsoft.com/office/officeart/2018/2/layout/IconVerticalSolidList"/>
    <dgm:cxn modelId="{92A045C9-9403-4B2F-849C-072F6E31816C}" type="presParOf" srcId="{D26E7736-CA34-4CE6-8CF1-3604A5ACDD24}" destId="{D78C302F-B18A-4E53-870C-CB32ACC1FFF7}" srcOrd="1" destOrd="0" presId="urn:microsoft.com/office/officeart/2018/2/layout/IconVerticalSolidList"/>
    <dgm:cxn modelId="{722F9041-E727-48FA-B34F-82D5CCF29DF0}" type="presParOf" srcId="{D26E7736-CA34-4CE6-8CF1-3604A5ACDD24}" destId="{A0FE9D20-DCA5-4739-A33D-C09921FC3492}" srcOrd="2" destOrd="0" presId="urn:microsoft.com/office/officeart/2018/2/layout/IconVerticalSolidList"/>
    <dgm:cxn modelId="{244EBBD6-DF80-4A3D-AAFC-7E46037B1CEA}" type="presParOf" srcId="{D26E7736-CA34-4CE6-8CF1-3604A5ACDD24}" destId="{3F271D2D-4FA2-456B-BAE0-56D4566B83CB}" srcOrd="3" destOrd="0" presId="urn:microsoft.com/office/officeart/2018/2/layout/IconVerticalSolidList"/>
    <dgm:cxn modelId="{C4B63805-5A37-4339-A1A8-270E26C017B3}" type="presParOf" srcId="{085C377C-AFE6-4A62-9F41-7AA15FF18478}" destId="{081844F5-BB10-4799-9FF4-C8BF6EB41B5A}" srcOrd="1" destOrd="0" presId="urn:microsoft.com/office/officeart/2018/2/layout/IconVerticalSolidList"/>
    <dgm:cxn modelId="{1C3F3E91-1550-42D1-AA2F-6F6A8EE6606C}" type="presParOf" srcId="{085C377C-AFE6-4A62-9F41-7AA15FF18478}" destId="{2D6CDF9D-77B4-4DAE-969C-458E7846CC46}" srcOrd="2" destOrd="0" presId="urn:microsoft.com/office/officeart/2018/2/layout/IconVerticalSolidList"/>
    <dgm:cxn modelId="{F0A5A0FA-4A01-4363-832A-71E7F41338F3}" type="presParOf" srcId="{2D6CDF9D-77B4-4DAE-969C-458E7846CC46}" destId="{C78DF8E5-47AC-40A3-A9BA-2495CE664839}" srcOrd="0" destOrd="0" presId="urn:microsoft.com/office/officeart/2018/2/layout/IconVerticalSolidList"/>
    <dgm:cxn modelId="{73893A73-D231-40EE-99FB-83898B57F701}" type="presParOf" srcId="{2D6CDF9D-77B4-4DAE-969C-458E7846CC46}" destId="{43E59A3C-EE0C-4D10-96DB-F10B06AADA19}" srcOrd="1" destOrd="0" presId="urn:microsoft.com/office/officeart/2018/2/layout/IconVerticalSolidList"/>
    <dgm:cxn modelId="{43EDF00A-F2D0-4163-924F-81F812CA8698}" type="presParOf" srcId="{2D6CDF9D-77B4-4DAE-969C-458E7846CC46}" destId="{254CE7DA-ED34-43BD-B71B-8348EA73061E}" srcOrd="2" destOrd="0" presId="urn:microsoft.com/office/officeart/2018/2/layout/IconVerticalSolidList"/>
    <dgm:cxn modelId="{79629670-4607-44A5-879B-2A647AE36372}" type="presParOf" srcId="{2D6CDF9D-77B4-4DAE-969C-458E7846CC46}" destId="{390E2753-EECA-4DF2-BB1E-23F2855950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D0493-70AF-4ADB-8854-9F87C7EC19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28BF8-F4A4-46F5-9B95-4A0F9BC44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Points for buying</a:t>
          </a:r>
        </a:p>
      </dgm:t>
    </dgm:pt>
    <dgm:pt modelId="{B60A6959-D007-4561-B049-697F6624BDE0}" type="parTrans" cxnId="{13F2732A-3F40-47ED-AF13-F63F3C1510B7}">
      <dgm:prSet/>
      <dgm:spPr/>
      <dgm:t>
        <a:bodyPr/>
        <a:lstStyle/>
        <a:p>
          <a:endParaRPr lang="en-US"/>
        </a:p>
      </dgm:t>
    </dgm:pt>
    <dgm:pt modelId="{DC0C81E1-5A4E-4D80-8387-5D0674ADBD55}" type="sibTrans" cxnId="{13F2732A-3F40-47ED-AF13-F63F3C1510B7}">
      <dgm:prSet/>
      <dgm:spPr/>
      <dgm:t>
        <a:bodyPr/>
        <a:lstStyle/>
        <a:p>
          <a:endParaRPr lang="en-US"/>
        </a:p>
      </dgm:t>
    </dgm:pt>
    <dgm:pt modelId="{1BC84AEA-EB40-4B4E-B0DF-8C7C58A16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 with points</a:t>
          </a:r>
        </a:p>
      </dgm:t>
    </dgm:pt>
    <dgm:pt modelId="{3486D241-30DE-41A6-AE1B-AD96FBC8D084}" type="parTrans" cxnId="{60992EF8-EB0B-4580-ADA3-A5FF4677E456}">
      <dgm:prSet/>
      <dgm:spPr/>
      <dgm:t>
        <a:bodyPr/>
        <a:lstStyle/>
        <a:p>
          <a:endParaRPr lang="en-US"/>
        </a:p>
      </dgm:t>
    </dgm:pt>
    <dgm:pt modelId="{8A099269-48C7-415C-89F0-EB42C6ADC5F4}" type="sibTrans" cxnId="{60992EF8-EB0B-4580-ADA3-A5FF4677E456}">
      <dgm:prSet/>
      <dgm:spPr/>
      <dgm:t>
        <a:bodyPr/>
        <a:lstStyle/>
        <a:p>
          <a:endParaRPr lang="en-US"/>
        </a:p>
      </dgm:t>
    </dgm:pt>
    <dgm:pt modelId="{02BFE48A-8232-482B-BD45-A3992D7F49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 Delivery .</a:t>
          </a:r>
        </a:p>
      </dgm:t>
    </dgm:pt>
    <dgm:pt modelId="{29CA194E-E760-40D9-9F70-B3774B36B974}" type="parTrans" cxnId="{93B2CD35-DF45-48AD-804E-5A9A2FF3EA3D}">
      <dgm:prSet/>
      <dgm:spPr/>
      <dgm:t>
        <a:bodyPr/>
        <a:lstStyle/>
        <a:p>
          <a:endParaRPr lang="en-US"/>
        </a:p>
      </dgm:t>
    </dgm:pt>
    <dgm:pt modelId="{3379E296-A4BA-4C49-8155-BCB0AA6F4CAE}" type="sibTrans" cxnId="{93B2CD35-DF45-48AD-804E-5A9A2FF3EA3D}">
      <dgm:prSet/>
      <dgm:spPr/>
      <dgm:t>
        <a:bodyPr/>
        <a:lstStyle/>
        <a:p>
          <a:endParaRPr lang="en-US"/>
        </a:p>
      </dgm:t>
    </dgm:pt>
    <dgm:pt modelId="{89189ECF-04E3-4016-BF0E-0312DE300794}" type="pres">
      <dgm:prSet presAssocID="{46FD0493-70AF-4ADB-8854-9F87C7EC19DE}" presName="root" presStyleCnt="0">
        <dgm:presLayoutVars>
          <dgm:dir/>
          <dgm:resizeHandles val="exact"/>
        </dgm:presLayoutVars>
      </dgm:prSet>
      <dgm:spPr/>
    </dgm:pt>
    <dgm:pt modelId="{F9FE1A8B-DA30-4DE8-A811-873612373909}" type="pres">
      <dgm:prSet presAssocID="{03428BF8-F4A4-46F5-9B95-4A0F9BC44D64}" presName="compNode" presStyleCnt="0"/>
      <dgm:spPr/>
    </dgm:pt>
    <dgm:pt modelId="{EBBDCA66-0148-4820-B81A-15FDF45419E6}" type="pres">
      <dgm:prSet presAssocID="{03428BF8-F4A4-46F5-9B95-4A0F9BC44D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5751032-82B6-4856-9747-8F51D475151A}" type="pres">
      <dgm:prSet presAssocID="{03428BF8-F4A4-46F5-9B95-4A0F9BC44D64}" presName="spaceRect" presStyleCnt="0"/>
      <dgm:spPr/>
    </dgm:pt>
    <dgm:pt modelId="{703165D6-9C71-4C83-BDF9-EC4FF00582CC}" type="pres">
      <dgm:prSet presAssocID="{03428BF8-F4A4-46F5-9B95-4A0F9BC44D64}" presName="textRect" presStyleLbl="revTx" presStyleIdx="0" presStyleCnt="3">
        <dgm:presLayoutVars>
          <dgm:chMax val="1"/>
          <dgm:chPref val="1"/>
        </dgm:presLayoutVars>
      </dgm:prSet>
      <dgm:spPr/>
    </dgm:pt>
    <dgm:pt modelId="{7D1012E6-10EB-4332-B106-6AB6662DA404}" type="pres">
      <dgm:prSet presAssocID="{DC0C81E1-5A4E-4D80-8387-5D0674ADBD55}" presName="sibTrans" presStyleCnt="0"/>
      <dgm:spPr/>
    </dgm:pt>
    <dgm:pt modelId="{7B3C72D4-71F9-4440-9CDC-139BACFE2D1C}" type="pres">
      <dgm:prSet presAssocID="{1BC84AEA-EB40-4B4E-B0DF-8C7C58A16B24}" presName="compNode" presStyleCnt="0"/>
      <dgm:spPr/>
    </dgm:pt>
    <dgm:pt modelId="{6F4DD67C-552C-4167-A4F9-5997E284B5B1}" type="pres">
      <dgm:prSet presAssocID="{1BC84AEA-EB40-4B4E-B0DF-8C7C58A16B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91D01C8-6C96-4FB5-926E-DE031D771485}" type="pres">
      <dgm:prSet presAssocID="{1BC84AEA-EB40-4B4E-B0DF-8C7C58A16B24}" presName="spaceRect" presStyleCnt="0"/>
      <dgm:spPr/>
    </dgm:pt>
    <dgm:pt modelId="{C52BC8CE-C01C-44F4-A1E5-F29B4D46334C}" type="pres">
      <dgm:prSet presAssocID="{1BC84AEA-EB40-4B4E-B0DF-8C7C58A16B24}" presName="textRect" presStyleLbl="revTx" presStyleIdx="1" presStyleCnt="3">
        <dgm:presLayoutVars>
          <dgm:chMax val="1"/>
          <dgm:chPref val="1"/>
        </dgm:presLayoutVars>
      </dgm:prSet>
      <dgm:spPr/>
    </dgm:pt>
    <dgm:pt modelId="{A662213D-458C-4B84-861E-64CE7D692E49}" type="pres">
      <dgm:prSet presAssocID="{8A099269-48C7-415C-89F0-EB42C6ADC5F4}" presName="sibTrans" presStyleCnt="0"/>
      <dgm:spPr/>
    </dgm:pt>
    <dgm:pt modelId="{2C2FED33-4313-4664-B31C-22B59B131F48}" type="pres">
      <dgm:prSet presAssocID="{02BFE48A-8232-482B-BD45-A3992D7F49FB}" presName="compNode" presStyleCnt="0"/>
      <dgm:spPr/>
    </dgm:pt>
    <dgm:pt modelId="{C1581FE5-37C2-490F-8C13-6148B9F2D34C}" type="pres">
      <dgm:prSet presAssocID="{02BFE48A-8232-482B-BD45-A3992D7F49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377586E-7EDB-4D13-824E-306AD4EAA06D}" type="pres">
      <dgm:prSet presAssocID="{02BFE48A-8232-482B-BD45-A3992D7F49FB}" presName="spaceRect" presStyleCnt="0"/>
      <dgm:spPr/>
    </dgm:pt>
    <dgm:pt modelId="{7DCEFD62-C588-4FD5-85BB-362498E6F4B6}" type="pres">
      <dgm:prSet presAssocID="{02BFE48A-8232-482B-BD45-A3992D7F49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F2732A-3F40-47ED-AF13-F63F3C1510B7}" srcId="{46FD0493-70AF-4ADB-8854-9F87C7EC19DE}" destId="{03428BF8-F4A4-46F5-9B95-4A0F9BC44D64}" srcOrd="0" destOrd="0" parTransId="{B60A6959-D007-4561-B049-697F6624BDE0}" sibTransId="{DC0C81E1-5A4E-4D80-8387-5D0674ADBD55}"/>
    <dgm:cxn modelId="{0B73692F-3EE9-47AF-B89D-90A737C7E893}" type="presOf" srcId="{46FD0493-70AF-4ADB-8854-9F87C7EC19DE}" destId="{89189ECF-04E3-4016-BF0E-0312DE300794}" srcOrd="0" destOrd="0" presId="urn:microsoft.com/office/officeart/2018/2/layout/IconLabelList"/>
    <dgm:cxn modelId="{9805DA34-5DE6-430A-825B-D934B4A51BF2}" type="presOf" srcId="{1BC84AEA-EB40-4B4E-B0DF-8C7C58A16B24}" destId="{C52BC8CE-C01C-44F4-A1E5-F29B4D46334C}" srcOrd="0" destOrd="0" presId="urn:microsoft.com/office/officeart/2018/2/layout/IconLabelList"/>
    <dgm:cxn modelId="{93B2CD35-DF45-48AD-804E-5A9A2FF3EA3D}" srcId="{46FD0493-70AF-4ADB-8854-9F87C7EC19DE}" destId="{02BFE48A-8232-482B-BD45-A3992D7F49FB}" srcOrd="2" destOrd="0" parTransId="{29CA194E-E760-40D9-9F70-B3774B36B974}" sibTransId="{3379E296-A4BA-4C49-8155-BCB0AA6F4CAE}"/>
    <dgm:cxn modelId="{E27FDFD0-CDDF-4CD3-B643-692379D31F63}" type="presOf" srcId="{02BFE48A-8232-482B-BD45-A3992D7F49FB}" destId="{7DCEFD62-C588-4FD5-85BB-362498E6F4B6}" srcOrd="0" destOrd="0" presId="urn:microsoft.com/office/officeart/2018/2/layout/IconLabelList"/>
    <dgm:cxn modelId="{8D8374DF-4267-4074-B2B5-BD3EF3DED5E8}" type="presOf" srcId="{03428BF8-F4A4-46F5-9B95-4A0F9BC44D64}" destId="{703165D6-9C71-4C83-BDF9-EC4FF00582CC}" srcOrd="0" destOrd="0" presId="urn:microsoft.com/office/officeart/2018/2/layout/IconLabelList"/>
    <dgm:cxn modelId="{60992EF8-EB0B-4580-ADA3-A5FF4677E456}" srcId="{46FD0493-70AF-4ADB-8854-9F87C7EC19DE}" destId="{1BC84AEA-EB40-4B4E-B0DF-8C7C58A16B24}" srcOrd="1" destOrd="0" parTransId="{3486D241-30DE-41A6-AE1B-AD96FBC8D084}" sibTransId="{8A099269-48C7-415C-89F0-EB42C6ADC5F4}"/>
    <dgm:cxn modelId="{36F65401-F293-406C-81F8-78917BB527B5}" type="presParOf" srcId="{89189ECF-04E3-4016-BF0E-0312DE300794}" destId="{F9FE1A8B-DA30-4DE8-A811-873612373909}" srcOrd="0" destOrd="0" presId="urn:microsoft.com/office/officeart/2018/2/layout/IconLabelList"/>
    <dgm:cxn modelId="{53A05C5B-AEAD-4C5A-9BB2-6A74B0AFC549}" type="presParOf" srcId="{F9FE1A8B-DA30-4DE8-A811-873612373909}" destId="{EBBDCA66-0148-4820-B81A-15FDF45419E6}" srcOrd="0" destOrd="0" presId="urn:microsoft.com/office/officeart/2018/2/layout/IconLabelList"/>
    <dgm:cxn modelId="{E3636DF5-5D6E-4B4B-9AA3-1C0B83CB55C8}" type="presParOf" srcId="{F9FE1A8B-DA30-4DE8-A811-873612373909}" destId="{85751032-82B6-4856-9747-8F51D475151A}" srcOrd="1" destOrd="0" presId="urn:microsoft.com/office/officeart/2018/2/layout/IconLabelList"/>
    <dgm:cxn modelId="{B97151E9-10F1-48EF-9679-D9E8021A1B1A}" type="presParOf" srcId="{F9FE1A8B-DA30-4DE8-A811-873612373909}" destId="{703165D6-9C71-4C83-BDF9-EC4FF00582CC}" srcOrd="2" destOrd="0" presId="urn:microsoft.com/office/officeart/2018/2/layout/IconLabelList"/>
    <dgm:cxn modelId="{4FDCDBF1-AC62-48B9-B438-11C28294172E}" type="presParOf" srcId="{89189ECF-04E3-4016-BF0E-0312DE300794}" destId="{7D1012E6-10EB-4332-B106-6AB6662DA404}" srcOrd="1" destOrd="0" presId="urn:microsoft.com/office/officeart/2018/2/layout/IconLabelList"/>
    <dgm:cxn modelId="{1781274C-15DA-4192-9CC9-A96FCD4E7401}" type="presParOf" srcId="{89189ECF-04E3-4016-BF0E-0312DE300794}" destId="{7B3C72D4-71F9-4440-9CDC-139BACFE2D1C}" srcOrd="2" destOrd="0" presId="urn:microsoft.com/office/officeart/2018/2/layout/IconLabelList"/>
    <dgm:cxn modelId="{BCB88560-1798-4848-8BA7-E35305C5DCC6}" type="presParOf" srcId="{7B3C72D4-71F9-4440-9CDC-139BACFE2D1C}" destId="{6F4DD67C-552C-4167-A4F9-5997E284B5B1}" srcOrd="0" destOrd="0" presId="urn:microsoft.com/office/officeart/2018/2/layout/IconLabelList"/>
    <dgm:cxn modelId="{5A01B969-821F-4644-9FEF-32D9A12AC716}" type="presParOf" srcId="{7B3C72D4-71F9-4440-9CDC-139BACFE2D1C}" destId="{791D01C8-6C96-4FB5-926E-DE031D771485}" srcOrd="1" destOrd="0" presId="urn:microsoft.com/office/officeart/2018/2/layout/IconLabelList"/>
    <dgm:cxn modelId="{4E900C19-00D8-4880-A962-3EBF796FD92A}" type="presParOf" srcId="{7B3C72D4-71F9-4440-9CDC-139BACFE2D1C}" destId="{C52BC8CE-C01C-44F4-A1E5-F29B4D46334C}" srcOrd="2" destOrd="0" presId="urn:microsoft.com/office/officeart/2018/2/layout/IconLabelList"/>
    <dgm:cxn modelId="{7572B2FD-A216-4B33-B5BC-A62E98DE6255}" type="presParOf" srcId="{89189ECF-04E3-4016-BF0E-0312DE300794}" destId="{A662213D-458C-4B84-861E-64CE7D692E49}" srcOrd="3" destOrd="0" presId="urn:microsoft.com/office/officeart/2018/2/layout/IconLabelList"/>
    <dgm:cxn modelId="{C22C133B-5539-4D1D-8EC2-1D973F775C8D}" type="presParOf" srcId="{89189ECF-04E3-4016-BF0E-0312DE300794}" destId="{2C2FED33-4313-4664-B31C-22B59B131F48}" srcOrd="4" destOrd="0" presId="urn:microsoft.com/office/officeart/2018/2/layout/IconLabelList"/>
    <dgm:cxn modelId="{8DBA7992-AFDF-482D-8ED7-71871087AA14}" type="presParOf" srcId="{2C2FED33-4313-4664-B31C-22B59B131F48}" destId="{C1581FE5-37C2-490F-8C13-6148B9F2D34C}" srcOrd="0" destOrd="0" presId="urn:microsoft.com/office/officeart/2018/2/layout/IconLabelList"/>
    <dgm:cxn modelId="{2B975F2D-0923-473F-8FB6-86C12389C3F8}" type="presParOf" srcId="{2C2FED33-4313-4664-B31C-22B59B131F48}" destId="{D377586E-7EDB-4D13-824E-306AD4EAA06D}" srcOrd="1" destOrd="0" presId="urn:microsoft.com/office/officeart/2018/2/layout/IconLabelList"/>
    <dgm:cxn modelId="{2C5E53EA-0CEC-4803-A81F-57BF45C8BC8C}" type="presParOf" srcId="{2C2FED33-4313-4664-B31C-22B59B131F48}" destId="{7DCEFD62-C588-4FD5-85BB-362498E6F4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D8D9B-5BF6-43F8-BB52-B6E98E9CCF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24C7D3-4E2E-4DD0-AA46-57B51129E777}">
      <dgm:prSet/>
      <dgm:spPr/>
      <dgm:t>
        <a:bodyPr/>
        <a:lstStyle/>
        <a:p>
          <a:r>
            <a:rPr lang="en-US"/>
            <a:t>Sign Up</a:t>
          </a:r>
        </a:p>
      </dgm:t>
    </dgm:pt>
    <dgm:pt modelId="{C338E335-D422-4C64-91E2-47417390C8CF}" type="parTrans" cxnId="{40834C90-E55F-4B3A-A5EE-D81F936B425C}">
      <dgm:prSet/>
      <dgm:spPr/>
      <dgm:t>
        <a:bodyPr/>
        <a:lstStyle/>
        <a:p>
          <a:endParaRPr lang="en-US"/>
        </a:p>
      </dgm:t>
    </dgm:pt>
    <dgm:pt modelId="{E0BAB644-77DF-4BBB-B6C6-B8D9B6DA2E77}" type="sibTrans" cxnId="{40834C90-E55F-4B3A-A5EE-D81F936B425C}">
      <dgm:prSet/>
      <dgm:spPr/>
      <dgm:t>
        <a:bodyPr/>
        <a:lstStyle/>
        <a:p>
          <a:endParaRPr lang="en-US"/>
        </a:p>
      </dgm:t>
    </dgm:pt>
    <dgm:pt modelId="{13BAC05E-F366-4ABD-B3DD-4537CA1042A3}">
      <dgm:prSet/>
      <dgm:spPr/>
      <dgm:t>
        <a:bodyPr/>
        <a:lstStyle/>
        <a:p>
          <a:r>
            <a:rPr lang="en-US"/>
            <a:t>Sign In</a:t>
          </a:r>
        </a:p>
      </dgm:t>
    </dgm:pt>
    <dgm:pt modelId="{5E32E461-B6B2-45CC-A5A0-98E988DFB010}" type="parTrans" cxnId="{5E107B08-D423-4332-952B-06C75F149295}">
      <dgm:prSet/>
      <dgm:spPr/>
      <dgm:t>
        <a:bodyPr/>
        <a:lstStyle/>
        <a:p>
          <a:endParaRPr lang="en-US"/>
        </a:p>
      </dgm:t>
    </dgm:pt>
    <dgm:pt modelId="{AC172713-C523-43A1-A281-AE4413F0186A}" type="sibTrans" cxnId="{5E107B08-D423-4332-952B-06C75F149295}">
      <dgm:prSet/>
      <dgm:spPr/>
      <dgm:t>
        <a:bodyPr/>
        <a:lstStyle/>
        <a:p>
          <a:endParaRPr lang="en-US"/>
        </a:p>
      </dgm:t>
    </dgm:pt>
    <dgm:pt modelId="{6458C8C0-A6B6-42E2-A62C-4A4D11A1AE24}">
      <dgm:prSet/>
      <dgm:spPr/>
      <dgm:t>
        <a:bodyPr/>
        <a:lstStyle/>
        <a:p>
          <a:r>
            <a:rPr lang="en-US"/>
            <a:t>Search</a:t>
          </a:r>
        </a:p>
      </dgm:t>
    </dgm:pt>
    <dgm:pt modelId="{C5EEFD89-C2F3-4682-9A40-5E451C9551D0}" type="parTrans" cxnId="{D8277177-B8BB-48FD-ADC7-D7FDEFB6CDA9}">
      <dgm:prSet/>
      <dgm:spPr/>
      <dgm:t>
        <a:bodyPr/>
        <a:lstStyle/>
        <a:p>
          <a:endParaRPr lang="en-US"/>
        </a:p>
      </dgm:t>
    </dgm:pt>
    <dgm:pt modelId="{E87552BE-7F8A-41FC-8A38-75219CC45905}" type="sibTrans" cxnId="{D8277177-B8BB-48FD-ADC7-D7FDEFB6CDA9}">
      <dgm:prSet/>
      <dgm:spPr/>
      <dgm:t>
        <a:bodyPr/>
        <a:lstStyle/>
        <a:p>
          <a:endParaRPr lang="en-US"/>
        </a:p>
      </dgm:t>
    </dgm:pt>
    <dgm:pt modelId="{D977F7AE-477B-4665-AE8D-0C98E011ED14}">
      <dgm:prSet/>
      <dgm:spPr/>
      <dgm:t>
        <a:bodyPr/>
        <a:lstStyle/>
        <a:p>
          <a:r>
            <a:rPr lang="en-US"/>
            <a:t>Custom Comparison</a:t>
          </a:r>
        </a:p>
      </dgm:t>
    </dgm:pt>
    <dgm:pt modelId="{52225DC8-FB42-4868-8547-C915BD40F840}" type="parTrans" cxnId="{F9DBDC3F-D471-41AD-99ED-08864E0A46E6}">
      <dgm:prSet/>
      <dgm:spPr/>
      <dgm:t>
        <a:bodyPr/>
        <a:lstStyle/>
        <a:p>
          <a:endParaRPr lang="en-US"/>
        </a:p>
      </dgm:t>
    </dgm:pt>
    <dgm:pt modelId="{5FFD8BDB-FCF1-4318-977D-DA8786F196C0}" type="sibTrans" cxnId="{F9DBDC3F-D471-41AD-99ED-08864E0A46E6}">
      <dgm:prSet/>
      <dgm:spPr/>
      <dgm:t>
        <a:bodyPr/>
        <a:lstStyle/>
        <a:p>
          <a:endParaRPr lang="en-US"/>
        </a:p>
      </dgm:t>
    </dgm:pt>
    <dgm:pt modelId="{19132476-9F62-4025-A607-1850B67E656F}" type="pres">
      <dgm:prSet presAssocID="{E62D8D9B-5BF6-43F8-BB52-B6E98E9CCF6B}" presName="Name0" presStyleCnt="0">
        <dgm:presLayoutVars>
          <dgm:dir/>
          <dgm:animLvl val="lvl"/>
          <dgm:resizeHandles val="exact"/>
        </dgm:presLayoutVars>
      </dgm:prSet>
      <dgm:spPr/>
    </dgm:pt>
    <dgm:pt modelId="{758C446B-A811-4265-A534-C8A81C9F4B80}" type="pres">
      <dgm:prSet presAssocID="{A124C7D3-4E2E-4DD0-AA46-57B51129E777}" presName="linNode" presStyleCnt="0"/>
      <dgm:spPr/>
    </dgm:pt>
    <dgm:pt modelId="{DB4CC1C4-2C2D-4F53-AFFF-04D6D792E457}" type="pres">
      <dgm:prSet presAssocID="{A124C7D3-4E2E-4DD0-AA46-57B51129E77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91BE682-1FF6-4426-A937-8367CE5D4019}" type="pres">
      <dgm:prSet presAssocID="{E0BAB644-77DF-4BBB-B6C6-B8D9B6DA2E77}" presName="sp" presStyleCnt="0"/>
      <dgm:spPr/>
    </dgm:pt>
    <dgm:pt modelId="{F410AABA-A792-437F-B8F5-E351AB6AEA97}" type="pres">
      <dgm:prSet presAssocID="{13BAC05E-F366-4ABD-B3DD-4537CA1042A3}" presName="linNode" presStyleCnt="0"/>
      <dgm:spPr/>
    </dgm:pt>
    <dgm:pt modelId="{8AC226BB-A555-492F-807B-9568A13FF058}" type="pres">
      <dgm:prSet presAssocID="{13BAC05E-F366-4ABD-B3DD-4537CA1042A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C15E0D7-C718-45EB-BFF9-5D5687140BFE}" type="pres">
      <dgm:prSet presAssocID="{AC172713-C523-43A1-A281-AE4413F0186A}" presName="sp" presStyleCnt="0"/>
      <dgm:spPr/>
    </dgm:pt>
    <dgm:pt modelId="{08EBEBDD-D2FE-4EEC-9CDD-E609A75F17AC}" type="pres">
      <dgm:prSet presAssocID="{6458C8C0-A6B6-42E2-A62C-4A4D11A1AE24}" presName="linNode" presStyleCnt="0"/>
      <dgm:spPr/>
    </dgm:pt>
    <dgm:pt modelId="{25C06635-8A83-4749-B2A9-FDF364389856}" type="pres">
      <dgm:prSet presAssocID="{6458C8C0-A6B6-42E2-A62C-4A4D11A1AE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AD545DB-96E2-4BED-A9ED-2D5F6E9B0B21}" type="pres">
      <dgm:prSet presAssocID="{E87552BE-7F8A-41FC-8A38-75219CC45905}" presName="sp" presStyleCnt="0"/>
      <dgm:spPr/>
    </dgm:pt>
    <dgm:pt modelId="{BB7B1D10-41BC-41CB-8DB1-45D8C7376796}" type="pres">
      <dgm:prSet presAssocID="{D977F7AE-477B-4665-AE8D-0C98E011ED14}" presName="linNode" presStyleCnt="0"/>
      <dgm:spPr/>
    </dgm:pt>
    <dgm:pt modelId="{3E3CD178-9A51-41C5-A6AF-14006A2EF1CF}" type="pres">
      <dgm:prSet presAssocID="{D977F7AE-477B-4665-AE8D-0C98E011ED1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2DABE05-6949-4B4D-A65B-3F895CF85E19}" type="presOf" srcId="{E62D8D9B-5BF6-43F8-BB52-B6E98E9CCF6B}" destId="{19132476-9F62-4025-A607-1850B67E656F}" srcOrd="0" destOrd="0" presId="urn:microsoft.com/office/officeart/2005/8/layout/vList5"/>
    <dgm:cxn modelId="{5E107B08-D423-4332-952B-06C75F149295}" srcId="{E62D8D9B-5BF6-43F8-BB52-B6E98E9CCF6B}" destId="{13BAC05E-F366-4ABD-B3DD-4537CA1042A3}" srcOrd="1" destOrd="0" parTransId="{5E32E461-B6B2-45CC-A5A0-98E988DFB010}" sibTransId="{AC172713-C523-43A1-A281-AE4413F0186A}"/>
    <dgm:cxn modelId="{92B66819-D610-4AA2-B6EF-022FE6E51950}" type="presOf" srcId="{6458C8C0-A6B6-42E2-A62C-4A4D11A1AE24}" destId="{25C06635-8A83-4749-B2A9-FDF364389856}" srcOrd="0" destOrd="0" presId="urn:microsoft.com/office/officeart/2005/8/layout/vList5"/>
    <dgm:cxn modelId="{F9DBDC3F-D471-41AD-99ED-08864E0A46E6}" srcId="{E62D8D9B-5BF6-43F8-BB52-B6E98E9CCF6B}" destId="{D977F7AE-477B-4665-AE8D-0C98E011ED14}" srcOrd="3" destOrd="0" parTransId="{52225DC8-FB42-4868-8547-C915BD40F840}" sibTransId="{5FFD8BDB-FCF1-4318-977D-DA8786F196C0}"/>
    <dgm:cxn modelId="{D8277177-B8BB-48FD-ADC7-D7FDEFB6CDA9}" srcId="{E62D8D9B-5BF6-43F8-BB52-B6E98E9CCF6B}" destId="{6458C8C0-A6B6-42E2-A62C-4A4D11A1AE24}" srcOrd="2" destOrd="0" parTransId="{C5EEFD89-C2F3-4682-9A40-5E451C9551D0}" sibTransId="{E87552BE-7F8A-41FC-8A38-75219CC45905}"/>
    <dgm:cxn modelId="{40834C90-E55F-4B3A-A5EE-D81F936B425C}" srcId="{E62D8D9B-5BF6-43F8-BB52-B6E98E9CCF6B}" destId="{A124C7D3-4E2E-4DD0-AA46-57B51129E777}" srcOrd="0" destOrd="0" parTransId="{C338E335-D422-4C64-91E2-47417390C8CF}" sibTransId="{E0BAB644-77DF-4BBB-B6C6-B8D9B6DA2E77}"/>
    <dgm:cxn modelId="{DA5AB7E6-BFE6-4A13-8006-AD168C25CB8E}" type="presOf" srcId="{A124C7D3-4E2E-4DD0-AA46-57B51129E777}" destId="{DB4CC1C4-2C2D-4F53-AFFF-04D6D792E457}" srcOrd="0" destOrd="0" presId="urn:microsoft.com/office/officeart/2005/8/layout/vList5"/>
    <dgm:cxn modelId="{50AD27EC-B7C7-4DC9-8A70-684B34793EEB}" type="presOf" srcId="{D977F7AE-477B-4665-AE8D-0C98E011ED14}" destId="{3E3CD178-9A51-41C5-A6AF-14006A2EF1CF}" srcOrd="0" destOrd="0" presId="urn:microsoft.com/office/officeart/2005/8/layout/vList5"/>
    <dgm:cxn modelId="{DBEAAEFC-3560-40AD-A69C-9F330D352C0A}" type="presOf" srcId="{13BAC05E-F366-4ABD-B3DD-4537CA1042A3}" destId="{8AC226BB-A555-492F-807B-9568A13FF058}" srcOrd="0" destOrd="0" presId="urn:microsoft.com/office/officeart/2005/8/layout/vList5"/>
    <dgm:cxn modelId="{C937280A-0731-4F69-8ACA-CE95102763E4}" type="presParOf" srcId="{19132476-9F62-4025-A607-1850B67E656F}" destId="{758C446B-A811-4265-A534-C8A81C9F4B80}" srcOrd="0" destOrd="0" presId="urn:microsoft.com/office/officeart/2005/8/layout/vList5"/>
    <dgm:cxn modelId="{66747E86-593E-4BE6-996A-9683D821AA47}" type="presParOf" srcId="{758C446B-A811-4265-A534-C8A81C9F4B80}" destId="{DB4CC1C4-2C2D-4F53-AFFF-04D6D792E457}" srcOrd="0" destOrd="0" presId="urn:microsoft.com/office/officeart/2005/8/layout/vList5"/>
    <dgm:cxn modelId="{9E68C688-7A7E-4407-9F5B-25BBE93C7420}" type="presParOf" srcId="{19132476-9F62-4025-A607-1850B67E656F}" destId="{A91BE682-1FF6-4426-A937-8367CE5D4019}" srcOrd="1" destOrd="0" presId="urn:microsoft.com/office/officeart/2005/8/layout/vList5"/>
    <dgm:cxn modelId="{4380951E-B505-460A-9B41-954616CCCEF8}" type="presParOf" srcId="{19132476-9F62-4025-A607-1850B67E656F}" destId="{F410AABA-A792-437F-B8F5-E351AB6AEA97}" srcOrd="2" destOrd="0" presId="urn:microsoft.com/office/officeart/2005/8/layout/vList5"/>
    <dgm:cxn modelId="{89734E34-EEB8-4CCA-A0BD-8F97752BA88B}" type="presParOf" srcId="{F410AABA-A792-437F-B8F5-E351AB6AEA97}" destId="{8AC226BB-A555-492F-807B-9568A13FF058}" srcOrd="0" destOrd="0" presId="urn:microsoft.com/office/officeart/2005/8/layout/vList5"/>
    <dgm:cxn modelId="{CD03C46B-9468-4326-BC43-8D613B901869}" type="presParOf" srcId="{19132476-9F62-4025-A607-1850B67E656F}" destId="{2C15E0D7-C718-45EB-BFF9-5D5687140BFE}" srcOrd="3" destOrd="0" presId="urn:microsoft.com/office/officeart/2005/8/layout/vList5"/>
    <dgm:cxn modelId="{A797FA59-D5CB-4482-B8EB-53463BBD0A9A}" type="presParOf" srcId="{19132476-9F62-4025-A607-1850B67E656F}" destId="{08EBEBDD-D2FE-4EEC-9CDD-E609A75F17AC}" srcOrd="4" destOrd="0" presId="urn:microsoft.com/office/officeart/2005/8/layout/vList5"/>
    <dgm:cxn modelId="{0CB56890-373F-410C-B21D-B4639B9643ED}" type="presParOf" srcId="{08EBEBDD-D2FE-4EEC-9CDD-E609A75F17AC}" destId="{25C06635-8A83-4749-B2A9-FDF364389856}" srcOrd="0" destOrd="0" presId="urn:microsoft.com/office/officeart/2005/8/layout/vList5"/>
    <dgm:cxn modelId="{27195612-61A5-4423-84CE-861D9A3E173B}" type="presParOf" srcId="{19132476-9F62-4025-A607-1850B67E656F}" destId="{BAD545DB-96E2-4BED-A9ED-2D5F6E9B0B21}" srcOrd="5" destOrd="0" presId="urn:microsoft.com/office/officeart/2005/8/layout/vList5"/>
    <dgm:cxn modelId="{C2C22C22-16CC-48D3-AEFE-711BDEB75BCA}" type="presParOf" srcId="{19132476-9F62-4025-A607-1850B67E656F}" destId="{BB7B1D10-41BC-41CB-8DB1-45D8C7376796}" srcOrd="6" destOrd="0" presId="urn:microsoft.com/office/officeart/2005/8/layout/vList5"/>
    <dgm:cxn modelId="{4E50EF9F-8A60-421C-A6C7-8D8352F74BD1}" type="presParOf" srcId="{BB7B1D10-41BC-41CB-8DB1-45D8C7376796}" destId="{3E3CD178-9A51-41C5-A6AF-14006A2EF1C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E2EDA7-5247-4CE3-8103-30FEA72F720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6D03E0-7067-498D-B7EA-462DCE95E048}">
      <dgm:prSet/>
      <dgm:spPr/>
      <dgm:t>
        <a:bodyPr/>
        <a:lstStyle/>
        <a:p>
          <a:r>
            <a:rPr lang="en-US"/>
            <a:t>Name</a:t>
          </a:r>
        </a:p>
      </dgm:t>
    </dgm:pt>
    <dgm:pt modelId="{7BFA5D69-B6E1-4D4D-8B71-EAD45D96966D}" type="parTrans" cxnId="{D7867642-ECED-4867-B8F6-02491AF0C4A8}">
      <dgm:prSet/>
      <dgm:spPr/>
      <dgm:t>
        <a:bodyPr/>
        <a:lstStyle/>
        <a:p>
          <a:endParaRPr lang="en-US"/>
        </a:p>
      </dgm:t>
    </dgm:pt>
    <dgm:pt modelId="{6E9146C8-7928-4567-BF12-A9FB05B55903}" type="sibTrans" cxnId="{D7867642-ECED-4867-B8F6-02491AF0C4A8}">
      <dgm:prSet/>
      <dgm:spPr/>
      <dgm:t>
        <a:bodyPr/>
        <a:lstStyle/>
        <a:p>
          <a:endParaRPr lang="en-US"/>
        </a:p>
      </dgm:t>
    </dgm:pt>
    <dgm:pt modelId="{7B05F436-8C4E-41D9-B26B-D47EB51180B4}">
      <dgm:prSet/>
      <dgm:spPr/>
      <dgm:t>
        <a:bodyPr/>
        <a:lstStyle/>
        <a:p>
          <a:r>
            <a:rPr lang="en-US"/>
            <a:t>Valid Email</a:t>
          </a:r>
        </a:p>
      </dgm:t>
    </dgm:pt>
    <dgm:pt modelId="{5AAAA788-C07C-4068-BC3B-854ACB22EE5B}" type="parTrans" cxnId="{E6A58084-931C-4C53-A2BD-4AFFE39E17B9}">
      <dgm:prSet/>
      <dgm:spPr/>
      <dgm:t>
        <a:bodyPr/>
        <a:lstStyle/>
        <a:p>
          <a:endParaRPr lang="en-US"/>
        </a:p>
      </dgm:t>
    </dgm:pt>
    <dgm:pt modelId="{FF633916-A4C1-462D-B92B-6EEDB8290533}" type="sibTrans" cxnId="{E6A58084-931C-4C53-A2BD-4AFFE39E17B9}">
      <dgm:prSet/>
      <dgm:spPr/>
      <dgm:t>
        <a:bodyPr/>
        <a:lstStyle/>
        <a:p>
          <a:endParaRPr lang="en-US"/>
        </a:p>
      </dgm:t>
    </dgm:pt>
    <dgm:pt modelId="{26A9E2FA-B13C-4DA7-AD0C-259DFE137D98}">
      <dgm:prSet/>
      <dgm:spPr/>
      <dgm:t>
        <a:bodyPr/>
        <a:lstStyle/>
        <a:p>
          <a:r>
            <a:rPr lang="en-US"/>
            <a:t>Gender (Customizing Products )</a:t>
          </a:r>
        </a:p>
      </dgm:t>
    </dgm:pt>
    <dgm:pt modelId="{4AA783C8-6A2E-49E7-B1B1-B46C992D9F3D}" type="parTrans" cxnId="{E9E35638-A48D-4962-819B-B2A76F4FADD9}">
      <dgm:prSet/>
      <dgm:spPr/>
      <dgm:t>
        <a:bodyPr/>
        <a:lstStyle/>
        <a:p>
          <a:endParaRPr lang="en-US"/>
        </a:p>
      </dgm:t>
    </dgm:pt>
    <dgm:pt modelId="{928C4F60-CD47-4EB1-80F7-7C724F79CFD2}" type="sibTrans" cxnId="{E9E35638-A48D-4962-819B-B2A76F4FADD9}">
      <dgm:prSet/>
      <dgm:spPr/>
      <dgm:t>
        <a:bodyPr/>
        <a:lstStyle/>
        <a:p>
          <a:endParaRPr lang="en-US"/>
        </a:p>
      </dgm:t>
    </dgm:pt>
    <dgm:pt modelId="{930CB612-4315-432B-8108-22FA751E55D0}">
      <dgm:prSet/>
      <dgm:spPr/>
      <dgm:t>
        <a:bodyPr/>
        <a:lstStyle/>
        <a:p>
          <a:r>
            <a:rPr lang="en-US"/>
            <a:t>Location</a:t>
          </a:r>
        </a:p>
      </dgm:t>
    </dgm:pt>
    <dgm:pt modelId="{86233330-8E72-458C-82C0-04BCE43CBB50}" type="parTrans" cxnId="{056C5402-A2A7-4B7B-B39E-3821DA7A837A}">
      <dgm:prSet/>
      <dgm:spPr/>
      <dgm:t>
        <a:bodyPr/>
        <a:lstStyle/>
        <a:p>
          <a:endParaRPr lang="en-US"/>
        </a:p>
      </dgm:t>
    </dgm:pt>
    <dgm:pt modelId="{40180071-AEB4-4DAA-AEE8-97A94C7A57BE}" type="sibTrans" cxnId="{056C5402-A2A7-4B7B-B39E-3821DA7A837A}">
      <dgm:prSet/>
      <dgm:spPr/>
      <dgm:t>
        <a:bodyPr/>
        <a:lstStyle/>
        <a:p>
          <a:endParaRPr lang="en-US"/>
        </a:p>
      </dgm:t>
    </dgm:pt>
    <dgm:pt modelId="{1FA6C692-FD19-4B7F-A539-F74B557741D6}">
      <dgm:prSet/>
      <dgm:spPr/>
      <dgm:t>
        <a:bodyPr/>
        <a:lstStyle/>
        <a:p>
          <a:r>
            <a:rPr lang="en-US"/>
            <a:t>Phone Number</a:t>
          </a:r>
        </a:p>
      </dgm:t>
    </dgm:pt>
    <dgm:pt modelId="{408DA498-FCAD-4BE2-8945-A96626A1074D}" type="parTrans" cxnId="{27DAE9BF-03BA-447D-8C8E-665DE70506B3}">
      <dgm:prSet/>
      <dgm:spPr/>
      <dgm:t>
        <a:bodyPr/>
        <a:lstStyle/>
        <a:p>
          <a:endParaRPr lang="en-US"/>
        </a:p>
      </dgm:t>
    </dgm:pt>
    <dgm:pt modelId="{218EC741-E3D5-4977-A88B-115EADCC30D1}" type="sibTrans" cxnId="{27DAE9BF-03BA-447D-8C8E-665DE70506B3}">
      <dgm:prSet/>
      <dgm:spPr/>
      <dgm:t>
        <a:bodyPr/>
        <a:lstStyle/>
        <a:p>
          <a:endParaRPr lang="en-US"/>
        </a:p>
      </dgm:t>
    </dgm:pt>
    <dgm:pt modelId="{AA82F2C0-650E-4DA6-89C6-7A257C3214D3}" type="pres">
      <dgm:prSet presAssocID="{C8E2EDA7-5247-4CE3-8103-30FEA72F720A}" presName="diagram" presStyleCnt="0">
        <dgm:presLayoutVars>
          <dgm:dir/>
          <dgm:resizeHandles val="exact"/>
        </dgm:presLayoutVars>
      </dgm:prSet>
      <dgm:spPr/>
    </dgm:pt>
    <dgm:pt modelId="{74029701-0FFB-4AC3-9DFC-70FABA4472BF}" type="pres">
      <dgm:prSet presAssocID="{A36D03E0-7067-498D-B7EA-462DCE95E048}" presName="node" presStyleLbl="node1" presStyleIdx="0" presStyleCnt="5">
        <dgm:presLayoutVars>
          <dgm:bulletEnabled val="1"/>
        </dgm:presLayoutVars>
      </dgm:prSet>
      <dgm:spPr/>
    </dgm:pt>
    <dgm:pt modelId="{27E468D0-51E7-41DD-A130-9CB51F0C6E1A}" type="pres">
      <dgm:prSet presAssocID="{6E9146C8-7928-4567-BF12-A9FB05B55903}" presName="sibTrans" presStyleCnt="0"/>
      <dgm:spPr/>
    </dgm:pt>
    <dgm:pt modelId="{EADB6CEC-2524-4361-8414-C13E75B5E949}" type="pres">
      <dgm:prSet presAssocID="{7B05F436-8C4E-41D9-B26B-D47EB51180B4}" presName="node" presStyleLbl="node1" presStyleIdx="1" presStyleCnt="5">
        <dgm:presLayoutVars>
          <dgm:bulletEnabled val="1"/>
        </dgm:presLayoutVars>
      </dgm:prSet>
      <dgm:spPr/>
    </dgm:pt>
    <dgm:pt modelId="{4FF5643F-5772-4718-9043-C7BB54360AD0}" type="pres">
      <dgm:prSet presAssocID="{FF633916-A4C1-462D-B92B-6EEDB8290533}" presName="sibTrans" presStyleCnt="0"/>
      <dgm:spPr/>
    </dgm:pt>
    <dgm:pt modelId="{1A5E2AC9-F6AC-43E1-A295-8C09E15B1329}" type="pres">
      <dgm:prSet presAssocID="{26A9E2FA-B13C-4DA7-AD0C-259DFE137D98}" presName="node" presStyleLbl="node1" presStyleIdx="2" presStyleCnt="5">
        <dgm:presLayoutVars>
          <dgm:bulletEnabled val="1"/>
        </dgm:presLayoutVars>
      </dgm:prSet>
      <dgm:spPr/>
    </dgm:pt>
    <dgm:pt modelId="{4921A92D-DB93-4612-B6E6-E92A45218054}" type="pres">
      <dgm:prSet presAssocID="{928C4F60-CD47-4EB1-80F7-7C724F79CFD2}" presName="sibTrans" presStyleCnt="0"/>
      <dgm:spPr/>
    </dgm:pt>
    <dgm:pt modelId="{42D73235-176D-4CCC-A355-5046AF5810FB}" type="pres">
      <dgm:prSet presAssocID="{930CB612-4315-432B-8108-22FA751E55D0}" presName="node" presStyleLbl="node1" presStyleIdx="3" presStyleCnt="5">
        <dgm:presLayoutVars>
          <dgm:bulletEnabled val="1"/>
        </dgm:presLayoutVars>
      </dgm:prSet>
      <dgm:spPr/>
    </dgm:pt>
    <dgm:pt modelId="{F6BFD8D6-0121-407E-B024-86804F107D28}" type="pres">
      <dgm:prSet presAssocID="{40180071-AEB4-4DAA-AEE8-97A94C7A57BE}" presName="sibTrans" presStyleCnt="0"/>
      <dgm:spPr/>
    </dgm:pt>
    <dgm:pt modelId="{1EEEAC55-2BCE-44FA-A573-D0845D77D0C3}" type="pres">
      <dgm:prSet presAssocID="{1FA6C692-FD19-4B7F-A539-F74B557741D6}" presName="node" presStyleLbl="node1" presStyleIdx="4" presStyleCnt="5">
        <dgm:presLayoutVars>
          <dgm:bulletEnabled val="1"/>
        </dgm:presLayoutVars>
      </dgm:prSet>
      <dgm:spPr/>
    </dgm:pt>
  </dgm:ptLst>
  <dgm:cxnLst>
    <dgm:cxn modelId="{056C5402-A2A7-4B7B-B39E-3821DA7A837A}" srcId="{C8E2EDA7-5247-4CE3-8103-30FEA72F720A}" destId="{930CB612-4315-432B-8108-22FA751E55D0}" srcOrd="3" destOrd="0" parTransId="{86233330-8E72-458C-82C0-04BCE43CBB50}" sibTransId="{40180071-AEB4-4DAA-AEE8-97A94C7A57BE}"/>
    <dgm:cxn modelId="{5F407A02-6F77-4B4A-A383-09F4BC1F233A}" type="presOf" srcId="{26A9E2FA-B13C-4DA7-AD0C-259DFE137D98}" destId="{1A5E2AC9-F6AC-43E1-A295-8C09E15B1329}" srcOrd="0" destOrd="0" presId="urn:microsoft.com/office/officeart/2005/8/layout/default"/>
    <dgm:cxn modelId="{5D295B17-77DC-4B6D-91D3-3057B086EF01}" type="presOf" srcId="{7B05F436-8C4E-41D9-B26B-D47EB51180B4}" destId="{EADB6CEC-2524-4361-8414-C13E75B5E949}" srcOrd="0" destOrd="0" presId="urn:microsoft.com/office/officeart/2005/8/layout/default"/>
    <dgm:cxn modelId="{E9E35638-A48D-4962-819B-B2A76F4FADD9}" srcId="{C8E2EDA7-5247-4CE3-8103-30FEA72F720A}" destId="{26A9E2FA-B13C-4DA7-AD0C-259DFE137D98}" srcOrd="2" destOrd="0" parTransId="{4AA783C8-6A2E-49E7-B1B1-B46C992D9F3D}" sibTransId="{928C4F60-CD47-4EB1-80F7-7C724F79CFD2}"/>
    <dgm:cxn modelId="{D7867642-ECED-4867-B8F6-02491AF0C4A8}" srcId="{C8E2EDA7-5247-4CE3-8103-30FEA72F720A}" destId="{A36D03E0-7067-498D-B7EA-462DCE95E048}" srcOrd="0" destOrd="0" parTransId="{7BFA5D69-B6E1-4D4D-8B71-EAD45D96966D}" sibTransId="{6E9146C8-7928-4567-BF12-A9FB05B55903}"/>
    <dgm:cxn modelId="{7C0B597D-D70D-4556-AAD7-A524E653B8A6}" type="presOf" srcId="{C8E2EDA7-5247-4CE3-8103-30FEA72F720A}" destId="{AA82F2C0-650E-4DA6-89C6-7A257C3214D3}" srcOrd="0" destOrd="0" presId="urn:microsoft.com/office/officeart/2005/8/layout/default"/>
    <dgm:cxn modelId="{E6A58084-931C-4C53-A2BD-4AFFE39E17B9}" srcId="{C8E2EDA7-5247-4CE3-8103-30FEA72F720A}" destId="{7B05F436-8C4E-41D9-B26B-D47EB51180B4}" srcOrd="1" destOrd="0" parTransId="{5AAAA788-C07C-4068-BC3B-854ACB22EE5B}" sibTransId="{FF633916-A4C1-462D-B92B-6EEDB8290533}"/>
    <dgm:cxn modelId="{27DAE9BF-03BA-447D-8C8E-665DE70506B3}" srcId="{C8E2EDA7-5247-4CE3-8103-30FEA72F720A}" destId="{1FA6C692-FD19-4B7F-A539-F74B557741D6}" srcOrd="4" destOrd="0" parTransId="{408DA498-FCAD-4BE2-8945-A96626A1074D}" sibTransId="{218EC741-E3D5-4977-A88B-115EADCC30D1}"/>
    <dgm:cxn modelId="{1BD21EC1-CD90-4C97-A1BD-6635AB03A5B6}" type="presOf" srcId="{A36D03E0-7067-498D-B7EA-462DCE95E048}" destId="{74029701-0FFB-4AC3-9DFC-70FABA4472BF}" srcOrd="0" destOrd="0" presId="urn:microsoft.com/office/officeart/2005/8/layout/default"/>
    <dgm:cxn modelId="{20D04AC9-E4E2-4365-8BE1-A97EAFC323AA}" type="presOf" srcId="{1FA6C692-FD19-4B7F-A539-F74B557741D6}" destId="{1EEEAC55-2BCE-44FA-A573-D0845D77D0C3}" srcOrd="0" destOrd="0" presId="urn:microsoft.com/office/officeart/2005/8/layout/default"/>
    <dgm:cxn modelId="{CEE960EA-3302-445D-8209-5FCE6E0D2B60}" type="presOf" srcId="{930CB612-4315-432B-8108-22FA751E55D0}" destId="{42D73235-176D-4CCC-A355-5046AF5810FB}" srcOrd="0" destOrd="0" presId="urn:microsoft.com/office/officeart/2005/8/layout/default"/>
    <dgm:cxn modelId="{E424D377-5495-45AE-890B-C71BEDEA16AA}" type="presParOf" srcId="{AA82F2C0-650E-4DA6-89C6-7A257C3214D3}" destId="{74029701-0FFB-4AC3-9DFC-70FABA4472BF}" srcOrd="0" destOrd="0" presId="urn:microsoft.com/office/officeart/2005/8/layout/default"/>
    <dgm:cxn modelId="{95FCB1A6-92DF-443E-9398-6FC7B5A277F3}" type="presParOf" srcId="{AA82F2C0-650E-4DA6-89C6-7A257C3214D3}" destId="{27E468D0-51E7-41DD-A130-9CB51F0C6E1A}" srcOrd="1" destOrd="0" presId="urn:microsoft.com/office/officeart/2005/8/layout/default"/>
    <dgm:cxn modelId="{18C1ED24-8C27-4B65-97ED-BA75BC7138EB}" type="presParOf" srcId="{AA82F2C0-650E-4DA6-89C6-7A257C3214D3}" destId="{EADB6CEC-2524-4361-8414-C13E75B5E949}" srcOrd="2" destOrd="0" presId="urn:microsoft.com/office/officeart/2005/8/layout/default"/>
    <dgm:cxn modelId="{EF0334B5-36E0-4E80-8955-6E21B9DC1C86}" type="presParOf" srcId="{AA82F2C0-650E-4DA6-89C6-7A257C3214D3}" destId="{4FF5643F-5772-4718-9043-C7BB54360AD0}" srcOrd="3" destOrd="0" presId="urn:microsoft.com/office/officeart/2005/8/layout/default"/>
    <dgm:cxn modelId="{F1EBA465-2129-45EA-B48D-172D78A3F62C}" type="presParOf" srcId="{AA82F2C0-650E-4DA6-89C6-7A257C3214D3}" destId="{1A5E2AC9-F6AC-43E1-A295-8C09E15B1329}" srcOrd="4" destOrd="0" presId="urn:microsoft.com/office/officeart/2005/8/layout/default"/>
    <dgm:cxn modelId="{8EE362B2-A423-4571-B60C-D546823A2929}" type="presParOf" srcId="{AA82F2C0-650E-4DA6-89C6-7A257C3214D3}" destId="{4921A92D-DB93-4612-B6E6-E92A45218054}" srcOrd="5" destOrd="0" presId="urn:microsoft.com/office/officeart/2005/8/layout/default"/>
    <dgm:cxn modelId="{31CF49A9-1E1B-4F75-94F5-3FD54439E6C5}" type="presParOf" srcId="{AA82F2C0-650E-4DA6-89C6-7A257C3214D3}" destId="{42D73235-176D-4CCC-A355-5046AF5810FB}" srcOrd="6" destOrd="0" presId="urn:microsoft.com/office/officeart/2005/8/layout/default"/>
    <dgm:cxn modelId="{58FA6A0B-22A3-4F73-A49A-7936344034A2}" type="presParOf" srcId="{AA82F2C0-650E-4DA6-89C6-7A257C3214D3}" destId="{F6BFD8D6-0121-407E-B024-86804F107D28}" srcOrd="7" destOrd="0" presId="urn:microsoft.com/office/officeart/2005/8/layout/default"/>
    <dgm:cxn modelId="{4810A362-7856-4E86-8B51-9A4FC49DD0B7}" type="presParOf" srcId="{AA82F2C0-650E-4DA6-89C6-7A257C3214D3}" destId="{1EEEAC55-2BCE-44FA-A573-D0845D77D0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8CC166-52D9-4CE2-B696-EDA46C46102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6ED3851-6227-477C-85E4-3D0999E15C4B}">
      <dgm:prSet/>
      <dgm:spPr/>
      <dgm:t>
        <a:bodyPr/>
        <a:lstStyle/>
        <a:p>
          <a:pPr>
            <a:defRPr cap="all"/>
          </a:pPr>
          <a:r>
            <a:rPr lang="en-US"/>
            <a:t>Email</a:t>
          </a:r>
        </a:p>
      </dgm:t>
    </dgm:pt>
    <dgm:pt modelId="{48CB20F9-C5C7-4858-BB38-9CBE812BB176}" type="parTrans" cxnId="{DD3E04F4-E12E-4371-B535-0B7F1F6D2E7B}">
      <dgm:prSet/>
      <dgm:spPr/>
      <dgm:t>
        <a:bodyPr/>
        <a:lstStyle/>
        <a:p>
          <a:endParaRPr lang="en-US"/>
        </a:p>
      </dgm:t>
    </dgm:pt>
    <dgm:pt modelId="{89A8671D-4EEB-40FC-B52E-03EC194BFA71}" type="sibTrans" cxnId="{DD3E04F4-E12E-4371-B535-0B7F1F6D2E7B}">
      <dgm:prSet/>
      <dgm:spPr/>
      <dgm:t>
        <a:bodyPr/>
        <a:lstStyle/>
        <a:p>
          <a:endParaRPr lang="en-US"/>
        </a:p>
      </dgm:t>
    </dgm:pt>
    <dgm:pt modelId="{1F950346-9837-4E92-ABAA-8385860B5549}">
      <dgm:prSet/>
      <dgm:spPr/>
      <dgm:t>
        <a:bodyPr/>
        <a:lstStyle/>
        <a:p>
          <a:pPr>
            <a:defRPr cap="all"/>
          </a:pPr>
          <a:r>
            <a:rPr lang="en-US"/>
            <a:t>Password</a:t>
          </a:r>
        </a:p>
      </dgm:t>
    </dgm:pt>
    <dgm:pt modelId="{93EB8306-7BB4-465C-98A4-0A975B472C8A}" type="parTrans" cxnId="{F70078D2-63A0-4636-9AED-1B6E2F5EB301}">
      <dgm:prSet/>
      <dgm:spPr/>
      <dgm:t>
        <a:bodyPr/>
        <a:lstStyle/>
        <a:p>
          <a:endParaRPr lang="en-US"/>
        </a:p>
      </dgm:t>
    </dgm:pt>
    <dgm:pt modelId="{FA67DAC8-D8BA-4066-8AE7-C34F7D327C2E}" type="sibTrans" cxnId="{F70078D2-63A0-4636-9AED-1B6E2F5EB301}">
      <dgm:prSet/>
      <dgm:spPr/>
      <dgm:t>
        <a:bodyPr/>
        <a:lstStyle/>
        <a:p>
          <a:endParaRPr lang="en-US"/>
        </a:p>
      </dgm:t>
    </dgm:pt>
    <dgm:pt modelId="{224EDD1D-9406-4943-8BCE-192B38B3A7F2}" type="pres">
      <dgm:prSet presAssocID="{6A8CC166-52D9-4CE2-B696-EDA46C461020}" presName="root" presStyleCnt="0">
        <dgm:presLayoutVars>
          <dgm:dir/>
          <dgm:resizeHandles val="exact"/>
        </dgm:presLayoutVars>
      </dgm:prSet>
      <dgm:spPr/>
    </dgm:pt>
    <dgm:pt modelId="{5E46DE7F-9D30-4614-86EB-36511A1BD4BB}" type="pres">
      <dgm:prSet presAssocID="{C6ED3851-6227-477C-85E4-3D0999E15C4B}" presName="compNode" presStyleCnt="0"/>
      <dgm:spPr/>
    </dgm:pt>
    <dgm:pt modelId="{CEE9D3D7-F1B1-4152-94CE-54471ECDEE91}" type="pres">
      <dgm:prSet presAssocID="{C6ED3851-6227-477C-85E4-3D0999E15C4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E8EAF46-2883-4047-91BE-B5714748ACE0}" type="pres">
      <dgm:prSet presAssocID="{C6ED3851-6227-477C-85E4-3D0999E15C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5BD8117-29EA-42D7-9FC8-265373B5A7A3}" type="pres">
      <dgm:prSet presAssocID="{C6ED3851-6227-477C-85E4-3D0999E15C4B}" presName="spaceRect" presStyleCnt="0"/>
      <dgm:spPr/>
    </dgm:pt>
    <dgm:pt modelId="{1A824513-5F04-4856-8C9F-5C950A16E5D7}" type="pres">
      <dgm:prSet presAssocID="{C6ED3851-6227-477C-85E4-3D0999E15C4B}" presName="textRect" presStyleLbl="revTx" presStyleIdx="0" presStyleCnt="2">
        <dgm:presLayoutVars>
          <dgm:chMax val="1"/>
          <dgm:chPref val="1"/>
        </dgm:presLayoutVars>
      </dgm:prSet>
      <dgm:spPr/>
    </dgm:pt>
    <dgm:pt modelId="{037BC61E-1156-4FC7-AA7C-D00C125A9FF1}" type="pres">
      <dgm:prSet presAssocID="{89A8671D-4EEB-40FC-B52E-03EC194BFA71}" presName="sibTrans" presStyleCnt="0"/>
      <dgm:spPr/>
    </dgm:pt>
    <dgm:pt modelId="{9CC2A6E6-EC5F-4569-89AC-7026923C98CE}" type="pres">
      <dgm:prSet presAssocID="{1F950346-9837-4E92-ABAA-8385860B5549}" presName="compNode" presStyleCnt="0"/>
      <dgm:spPr/>
    </dgm:pt>
    <dgm:pt modelId="{A30BB496-9F42-4C80-9E69-A4A9B0EF1033}" type="pres">
      <dgm:prSet presAssocID="{1F950346-9837-4E92-ABAA-8385860B554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2A1D364-A8B4-43E1-9AA1-18D272D73B73}" type="pres">
      <dgm:prSet presAssocID="{1F950346-9837-4E92-ABAA-8385860B55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0A747A-964D-4C00-8D6E-F56A8CBA4CDC}" type="pres">
      <dgm:prSet presAssocID="{1F950346-9837-4E92-ABAA-8385860B5549}" presName="spaceRect" presStyleCnt="0"/>
      <dgm:spPr/>
    </dgm:pt>
    <dgm:pt modelId="{9A5B5EDB-137C-4E0A-8651-7903A9473D0A}" type="pres">
      <dgm:prSet presAssocID="{1F950346-9837-4E92-ABAA-8385860B55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AAF917-28CE-44C3-8EDA-857E2D2D7E7B}" type="presOf" srcId="{C6ED3851-6227-477C-85E4-3D0999E15C4B}" destId="{1A824513-5F04-4856-8C9F-5C950A16E5D7}" srcOrd="0" destOrd="0" presId="urn:microsoft.com/office/officeart/2018/5/layout/IconLeafLabelList"/>
    <dgm:cxn modelId="{61A6A369-D1E2-4D0E-885C-3936FEDB19AC}" type="presOf" srcId="{1F950346-9837-4E92-ABAA-8385860B5549}" destId="{9A5B5EDB-137C-4E0A-8651-7903A9473D0A}" srcOrd="0" destOrd="0" presId="urn:microsoft.com/office/officeart/2018/5/layout/IconLeafLabelList"/>
    <dgm:cxn modelId="{88DB36CB-F674-44CB-832E-C6DABEBD2C52}" type="presOf" srcId="{6A8CC166-52D9-4CE2-B696-EDA46C461020}" destId="{224EDD1D-9406-4943-8BCE-192B38B3A7F2}" srcOrd="0" destOrd="0" presId="urn:microsoft.com/office/officeart/2018/5/layout/IconLeafLabelList"/>
    <dgm:cxn modelId="{F70078D2-63A0-4636-9AED-1B6E2F5EB301}" srcId="{6A8CC166-52D9-4CE2-B696-EDA46C461020}" destId="{1F950346-9837-4E92-ABAA-8385860B5549}" srcOrd="1" destOrd="0" parTransId="{93EB8306-7BB4-465C-98A4-0A975B472C8A}" sibTransId="{FA67DAC8-D8BA-4066-8AE7-C34F7D327C2E}"/>
    <dgm:cxn modelId="{DD3E04F4-E12E-4371-B535-0B7F1F6D2E7B}" srcId="{6A8CC166-52D9-4CE2-B696-EDA46C461020}" destId="{C6ED3851-6227-477C-85E4-3D0999E15C4B}" srcOrd="0" destOrd="0" parTransId="{48CB20F9-C5C7-4858-BB38-9CBE812BB176}" sibTransId="{89A8671D-4EEB-40FC-B52E-03EC194BFA71}"/>
    <dgm:cxn modelId="{D145C942-A212-4CD0-80BA-7D6C06469EB0}" type="presParOf" srcId="{224EDD1D-9406-4943-8BCE-192B38B3A7F2}" destId="{5E46DE7F-9D30-4614-86EB-36511A1BD4BB}" srcOrd="0" destOrd="0" presId="urn:microsoft.com/office/officeart/2018/5/layout/IconLeafLabelList"/>
    <dgm:cxn modelId="{27B29046-B78B-4870-9180-D3DA7D430C22}" type="presParOf" srcId="{5E46DE7F-9D30-4614-86EB-36511A1BD4BB}" destId="{CEE9D3D7-F1B1-4152-94CE-54471ECDEE91}" srcOrd="0" destOrd="0" presId="urn:microsoft.com/office/officeart/2018/5/layout/IconLeafLabelList"/>
    <dgm:cxn modelId="{7257B903-B2CF-44E0-8EFD-6D317B7760EE}" type="presParOf" srcId="{5E46DE7F-9D30-4614-86EB-36511A1BD4BB}" destId="{6E8EAF46-2883-4047-91BE-B5714748ACE0}" srcOrd="1" destOrd="0" presId="urn:microsoft.com/office/officeart/2018/5/layout/IconLeafLabelList"/>
    <dgm:cxn modelId="{1CF4237A-1099-445C-92DB-982731A76E3A}" type="presParOf" srcId="{5E46DE7F-9D30-4614-86EB-36511A1BD4BB}" destId="{15BD8117-29EA-42D7-9FC8-265373B5A7A3}" srcOrd="2" destOrd="0" presId="urn:microsoft.com/office/officeart/2018/5/layout/IconLeafLabelList"/>
    <dgm:cxn modelId="{F6FE20F6-F4B7-4B9C-8339-41AA33CB70D5}" type="presParOf" srcId="{5E46DE7F-9D30-4614-86EB-36511A1BD4BB}" destId="{1A824513-5F04-4856-8C9F-5C950A16E5D7}" srcOrd="3" destOrd="0" presId="urn:microsoft.com/office/officeart/2018/5/layout/IconLeafLabelList"/>
    <dgm:cxn modelId="{C1F33F7B-D74F-4177-86E6-3BB969F28D19}" type="presParOf" srcId="{224EDD1D-9406-4943-8BCE-192B38B3A7F2}" destId="{037BC61E-1156-4FC7-AA7C-D00C125A9FF1}" srcOrd="1" destOrd="0" presId="urn:microsoft.com/office/officeart/2018/5/layout/IconLeafLabelList"/>
    <dgm:cxn modelId="{72C4CC17-31F0-4627-9060-46DBAC1C160A}" type="presParOf" srcId="{224EDD1D-9406-4943-8BCE-192B38B3A7F2}" destId="{9CC2A6E6-EC5F-4569-89AC-7026923C98CE}" srcOrd="2" destOrd="0" presId="urn:microsoft.com/office/officeart/2018/5/layout/IconLeafLabelList"/>
    <dgm:cxn modelId="{B40FB40F-4D1B-414D-8B81-F05AB4B104A1}" type="presParOf" srcId="{9CC2A6E6-EC5F-4569-89AC-7026923C98CE}" destId="{A30BB496-9F42-4C80-9E69-A4A9B0EF1033}" srcOrd="0" destOrd="0" presId="urn:microsoft.com/office/officeart/2018/5/layout/IconLeafLabelList"/>
    <dgm:cxn modelId="{81A6A33F-8425-48E3-B9BA-E102B34469A5}" type="presParOf" srcId="{9CC2A6E6-EC5F-4569-89AC-7026923C98CE}" destId="{82A1D364-A8B4-43E1-9AA1-18D272D73B73}" srcOrd="1" destOrd="0" presId="urn:microsoft.com/office/officeart/2018/5/layout/IconLeafLabelList"/>
    <dgm:cxn modelId="{94C06FB1-48D8-4A05-9095-6B741E46388C}" type="presParOf" srcId="{9CC2A6E6-EC5F-4569-89AC-7026923C98CE}" destId="{540A747A-964D-4C00-8D6E-F56A8CBA4CDC}" srcOrd="2" destOrd="0" presId="urn:microsoft.com/office/officeart/2018/5/layout/IconLeafLabelList"/>
    <dgm:cxn modelId="{33AFF177-B930-4093-A03A-51C7CB1D5697}" type="presParOf" srcId="{9CC2A6E6-EC5F-4569-89AC-7026923C98CE}" destId="{9A5B5EDB-137C-4E0A-8651-7903A9473D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5015F-E484-42BB-8386-65F03D8EB4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C350D5-3F4D-4286-98BF-0B094111CC25}">
      <dgm:prSet/>
      <dgm:spPr/>
      <dgm:t>
        <a:bodyPr/>
        <a:lstStyle/>
        <a:p>
          <a:r>
            <a:rPr lang="en-US"/>
            <a:t>Searching within two vendors' products.</a:t>
          </a:r>
        </a:p>
      </dgm:t>
    </dgm:pt>
    <dgm:pt modelId="{42C9F308-B258-45D2-A7DF-D30B2E0E749C}" type="parTrans" cxnId="{0EEBFC42-FE07-4256-BD51-C6D6102F5298}">
      <dgm:prSet/>
      <dgm:spPr/>
      <dgm:t>
        <a:bodyPr/>
        <a:lstStyle/>
        <a:p>
          <a:endParaRPr lang="en-US"/>
        </a:p>
      </dgm:t>
    </dgm:pt>
    <dgm:pt modelId="{D5824711-C169-426E-B54B-15CF0DA540EB}" type="sibTrans" cxnId="{0EEBFC42-FE07-4256-BD51-C6D6102F5298}">
      <dgm:prSet/>
      <dgm:spPr/>
      <dgm:t>
        <a:bodyPr/>
        <a:lstStyle/>
        <a:p>
          <a:endParaRPr lang="en-US"/>
        </a:p>
      </dgm:t>
    </dgm:pt>
    <dgm:pt modelId="{C203AFC8-3D60-40E6-B0F9-B820EAE35E8C}">
      <dgm:prSet/>
      <dgm:spPr/>
      <dgm:t>
        <a:bodyPr/>
        <a:lstStyle/>
        <a:p>
          <a:r>
            <a:rPr lang="en-US"/>
            <a:t>Display two items with details.</a:t>
          </a:r>
        </a:p>
      </dgm:t>
    </dgm:pt>
    <dgm:pt modelId="{EB3F6D05-773D-4433-BE09-72CD95A4F9DB}" type="parTrans" cxnId="{95BCD4B4-EF41-4C88-9D6A-6FE0FC603AD9}">
      <dgm:prSet/>
      <dgm:spPr/>
      <dgm:t>
        <a:bodyPr/>
        <a:lstStyle/>
        <a:p>
          <a:endParaRPr lang="en-US"/>
        </a:p>
      </dgm:t>
    </dgm:pt>
    <dgm:pt modelId="{E7C8510E-55A4-404F-B6A3-7A85854CA2C8}" type="sibTrans" cxnId="{95BCD4B4-EF41-4C88-9D6A-6FE0FC603AD9}">
      <dgm:prSet/>
      <dgm:spPr/>
      <dgm:t>
        <a:bodyPr/>
        <a:lstStyle/>
        <a:p>
          <a:endParaRPr lang="en-US"/>
        </a:p>
      </dgm:t>
    </dgm:pt>
    <dgm:pt modelId="{6B3D8C16-162C-4FB4-BB3E-73015A662E3F}" type="pres">
      <dgm:prSet presAssocID="{09A5015F-E484-42BB-8386-65F03D8EB414}" presName="root" presStyleCnt="0">
        <dgm:presLayoutVars>
          <dgm:dir/>
          <dgm:resizeHandles val="exact"/>
        </dgm:presLayoutVars>
      </dgm:prSet>
      <dgm:spPr/>
    </dgm:pt>
    <dgm:pt modelId="{595AD92B-D434-4B87-98F0-4F4272E8D1D7}" type="pres">
      <dgm:prSet presAssocID="{7AC350D5-3F4D-4286-98BF-0B094111CC25}" presName="compNode" presStyleCnt="0"/>
      <dgm:spPr/>
    </dgm:pt>
    <dgm:pt modelId="{7D246809-DB2D-4365-A090-5987EF11C12D}" type="pres">
      <dgm:prSet presAssocID="{7AC350D5-3F4D-4286-98BF-0B094111CC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F3D17EF-C0D8-4D79-94CA-D877B099FD10}" type="pres">
      <dgm:prSet presAssocID="{7AC350D5-3F4D-4286-98BF-0B094111CC25}" presName="spaceRect" presStyleCnt="0"/>
      <dgm:spPr/>
    </dgm:pt>
    <dgm:pt modelId="{EAF2620A-6DF9-4341-B376-A15BADD61406}" type="pres">
      <dgm:prSet presAssocID="{7AC350D5-3F4D-4286-98BF-0B094111CC25}" presName="textRect" presStyleLbl="revTx" presStyleIdx="0" presStyleCnt="2">
        <dgm:presLayoutVars>
          <dgm:chMax val="1"/>
          <dgm:chPref val="1"/>
        </dgm:presLayoutVars>
      </dgm:prSet>
      <dgm:spPr/>
    </dgm:pt>
    <dgm:pt modelId="{880D723E-11DA-4B1C-966F-F01CAE9AAC4B}" type="pres">
      <dgm:prSet presAssocID="{D5824711-C169-426E-B54B-15CF0DA540EB}" presName="sibTrans" presStyleCnt="0"/>
      <dgm:spPr/>
    </dgm:pt>
    <dgm:pt modelId="{ADCEB962-5C24-4D07-BD75-B7A97035D183}" type="pres">
      <dgm:prSet presAssocID="{C203AFC8-3D60-40E6-B0F9-B820EAE35E8C}" presName="compNode" presStyleCnt="0"/>
      <dgm:spPr/>
    </dgm:pt>
    <dgm:pt modelId="{FDA8980D-9200-48C5-A9B7-C6750DDDDDF2}" type="pres">
      <dgm:prSet presAssocID="{C203AFC8-3D60-40E6-B0F9-B820EAE35E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E7B97DA-FFDE-4C65-81EC-C81891646BC8}" type="pres">
      <dgm:prSet presAssocID="{C203AFC8-3D60-40E6-B0F9-B820EAE35E8C}" presName="spaceRect" presStyleCnt="0"/>
      <dgm:spPr/>
    </dgm:pt>
    <dgm:pt modelId="{015B7885-E33B-491C-8DCE-415E1CEB5CCC}" type="pres">
      <dgm:prSet presAssocID="{C203AFC8-3D60-40E6-B0F9-B820EAE35E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63EE71C-6C96-463C-8DE5-A2366E5044BA}" type="presOf" srcId="{7AC350D5-3F4D-4286-98BF-0B094111CC25}" destId="{EAF2620A-6DF9-4341-B376-A15BADD61406}" srcOrd="0" destOrd="0" presId="urn:microsoft.com/office/officeart/2018/2/layout/IconLabelList"/>
    <dgm:cxn modelId="{0EEBFC42-FE07-4256-BD51-C6D6102F5298}" srcId="{09A5015F-E484-42BB-8386-65F03D8EB414}" destId="{7AC350D5-3F4D-4286-98BF-0B094111CC25}" srcOrd="0" destOrd="0" parTransId="{42C9F308-B258-45D2-A7DF-D30B2E0E749C}" sibTransId="{D5824711-C169-426E-B54B-15CF0DA540EB}"/>
    <dgm:cxn modelId="{831EE27E-AB1D-4660-850A-64F2CF72A3EB}" type="presOf" srcId="{C203AFC8-3D60-40E6-B0F9-B820EAE35E8C}" destId="{015B7885-E33B-491C-8DCE-415E1CEB5CCC}" srcOrd="0" destOrd="0" presId="urn:microsoft.com/office/officeart/2018/2/layout/IconLabelList"/>
    <dgm:cxn modelId="{4593509B-506D-41DD-ACD8-DA71242A617E}" type="presOf" srcId="{09A5015F-E484-42BB-8386-65F03D8EB414}" destId="{6B3D8C16-162C-4FB4-BB3E-73015A662E3F}" srcOrd="0" destOrd="0" presId="urn:microsoft.com/office/officeart/2018/2/layout/IconLabelList"/>
    <dgm:cxn modelId="{95BCD4B4-EF41-4C88-9D6A-6FE0FC603AD9}" srcId="{09A5015F-E484-42BB-8386-65F03D8EB414}" destId="{C203AFC8-3D60-40E6-B0F9-B820EAE35E8C}" srcOrd="1" destOrd="0" parTransId="{EB3F6D05-773D-4433-BE09-72CD95A4F9DB}" sibTransId="{E7C8510E-55A4-404F-B6A3-7A85854CA2C8}"/>
    <dgm:cxn modelId="{EC48DA88-F83F-47E0-9455-3EF7C178F4FD}" type="presParOf" srcId="{6B3D8C16-162C-4FB4-BB3E-73015A662E3F}" destId="{595AD92B-D434-4B87-98F0-4F4272E8D1D7}" srcOrd="0" destOrd="0" presId="urn:microsoft.com/office/officeart/2018/2/layout/IconLabelList"/>
    <dgm:cxn modelId="{29D0A32D-1327-414A-A976-755506A0E109}" type="presParOf" srcId="{595AD92B-D434-4B87-98F0-4F4272E8D1D7}" destId="{7D246809-DB2D-4365-A090-5987EF11C12D}" srcOrd="0" destOrd="0" presId="urn:microsoft.com/office/officeart/2018/2/layout/IconLabelList"/>
    <dgm:cxn modelId="{175F5862-B971-4410-8470-78DF8812496A}" type="presParOf" srcId="{595AD92B-D434-4B87-98F0-4F4272E8D1D7}" destId="{0F3D17EF-C0D8-4D79-94CA-D877B099FD10}" srcOrd="1" destOrd="0" presId="urn:microsoft.com/office/officeart/2018/2/layout/IconLabelList"/>
    <dgm:cxn modelId="{AE90D6F1-4695-4C10-8EC7-86B268FC8272}" type="presParOf" srcId="{595AD92B-D434-4B87-98F0-4F4272E8D1D7}" destId="{EAF2620A-6DF9-4341-B376-A15BADD61406}" srcOrd="2" destOrd="0" presId="urn:microsoft.com/office/officeart/2018/2/layout/IconLabelList"/>
    <dgm:cxn modelId="{595F32E5-0C25-4373-A6DC-8E74F1F102E1}" type="presParOf" srcId="{6B3D8C16-162C-4FB4-BB3E-73015A662E3F}" destId="{880D723E-11DA-4B1C-966F-F01CAE9AAC4B}" srcOrd="1" destOrd="0" presId="urn:microsoft.com/office/officeart/2018/2/layout/IconLabelList"/>
    <dgm:cxn modelId="{5CDA4444-26F3-4E07-B6F2-27948803239B}" type="presParOf" srcId="{6B3D8C16-162C-4FB4-BB3E-73015A662E3F}" destId="{ADCEB962-5C24-4D07-BD75-B7A97035D183}" srcOrd="2" destOrd="0" presId="urn:microsoft.com/office/officeart/2018/2/layout/IconLabelList"/>
    <dgm:cxn modelId="{70BF0BBC-150A-401F-83F1-A44822CCAC54}" type="presParOf" srcId="{ADCEB962-5C24-4D07-BD75-B7A97035D183}" destId="{FDA8980D-9200-48C5-A9B7-C6750DDDDDF2}" srcOrd="0" destOrd="0" presId="urn:microsoft.com/office/officeart/2018/2/layout/IconLabelList"/>
    <dgm:cxn modelId="{7BA50ACF-AC96-43AA-9910-02C27FCF7AC0}" type="presParOf" srcId="{ADCEB962-5C24-4D07-BD75-B7A97035D183}" destId="{2E7B97DA-FFDE-4C65-81EC-C81891646BC8}" srcOrd="1" destOrd="0" presId="urn:microsoft.com/office/officeart/2018/2/layout/IconLabelList"/>
    <dgm:cxn modelId="{2EF250A5-0C9B-462B-84AC-D2D6AD9DEFE5}" type="presParOf" srcId="{ADCEB962-5C24-4D07-BD75-B7A97035D183}" destId="{015B7885-E33B-491C-8DCE-415E1CEB5C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298CC-74EC-4339-89BB-767A7656E445}">
      <dsp:nvSpPr>
        <dsp:cNvPr id="0" name=""/>
        <dsp:cNvSpPr/>
      </dsp:nvSpPr>
      <dsp:spPr>
        <a:xfrm>
          <a:off x="0" y="634016"/>
          <a:ext cx="11049000" cy="1170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C302F-B18A-4E53-870C-CB32ACC1FFF7}">
      <dsp:nvSpPr>
        <dsp:cNvPr id="0" name=""/>
        <dsp:cNvSpPr/>
      </dsp:nvSpPr>
      <dsp:spPr>
        <a:xfrm>
          <a:off x="354073" y="897376"/>
          <a:ext cx="643770" cy="643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1D2D-4FA2-456B-BAE0-56D4566B83CB}">
      <dsp:nvSpPr>
        <dsp:cNvPr id="0" name=""/>
        <dsp:cNvSpPr/>
      </dsp:nvSpPr>
      <dsp:spPr>
        <a:xfrm>
          <a:off x="1351917" y="634016"/>
          <a:ext cx="9697082" cy="117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77" tIns="123877" rIns="123877" bIns="1238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Points for selling.</a:t>
          </a:r>
        </a:p>
      </dsp:txBody>
      <dsp:txXfrm>
        <a:off x="1351917" y="634016"/>
        <a:ext cx="9697082" cy="1170491"/>
      </dsp:txXfrm>
    </dsp:sp>
    <dsp:sp modelId="{C78DF8E5-47AC-40A3-A9BA-2495CE664839}">
      <dsp:nvSpPr>
        <dsp:cNvPr id="0" name=""/>
        <dsp:cNvSpPr/>
      </dsp:nvSpPr>
      <dsp:spPr>
        <a:xfrm>
          <a:off x="0" y="2097130"/>
          <a:ext cx="11049000" cy="1170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59A3C-EE0C-4D10-96DB-F10B06AADA19}">
      <dsp:nvSpPr>
        <dsp:cNvPr id="0" name=""/>
        <dsp:cNvSpPr/>
      </dsp:nvSpPr>
      <dsp:spPr>
        <a:xfrm>
          <a:off x="354073" y="2360490"/>
          <a:ext cx="643770" cy="643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E2753-EECA-4DF2-BB1E-23F2855950AC}">
      <dsp:nvSpPr>
        <dsp:cNvPr id="0" name=""/>
        <dsp:cNvSpPr/>
      </dsp:nvSpPr>
      <dsp:spPr>
        <a:xfrm>
          <a:off x="1351917" y="2097130"/>
          <a:ext cx="9697082" cy="117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77" tIns="123877" rIns="123877" bIns="1238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Toping Items per selling.</a:t>
          </a:r>
        </a:p>
      </dsp:txBody>
      <dsp:txXfrm>
        <a:off x="1351917" y="2097130"/>
        <a:ext cx="9697082" cy="1170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DCA66-0148-4820-B81A-15FDF45419E6}">
      <dsp:nvSpPr>
        <dsp:cNvPr id="0" name=""/>
        <dsp:cNvSpPr/>
      </dsp:nvSpPr>
      <dsp:spPr>
        <a:xfrm>
          <a:off x="926053" y="1016453"/>
          <a:ext cx="1250663" cy="1250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165D6-9C71-4C83-BDF9-EC4FF00582CC}">
      <dsp:nvSpPr>
        <dsp:cNvPr id="0" name=""/>
        <dsp:cNvSpPr/>
      </dsp:nvSpPr>
      <dsp:spPr>
        <a:xfrm>
          <a:off x="161759" y="2614884"/>
          <a:ext cx="27792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Points for buying</a:t>
          </a:r>
        </a:p>
      </dsp:txBody>
      <dsp:txXfrm>
        <a:off x="161759" y="2614884"/>
        <a:ext cx="2779251" cy="720000"/>
      </dsp:txXfrm>
    </dsp:sp>
    <dsp:sp modelId="{6F4DD67C-552C-4167-A4F9-5997E284B5B1}">
      <dsp:nvSpPr>
        <dsp:cNvPr id="0" name=""/>
        <dsp:cNvSpPr/>
      </dsp:nvSpPr>
      <dsp:spPr>
        <a:xfrm>
          <a:off x="4191673" y="1016453"/>
          <a:ext cx="1250663" cy="1250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BC8CE-C01C-44F4-A1E5-F29B4D46334C}">
      <dsp:nvSpPr>
        <dsp:cNvPr id="0" name=""/>
        <dsp:cNvSpPr/>
      </dsp:nvSpPr>
      <dsp:spPr>
        <a:xfrm>
          <a:off x="3427379" y="2614884"/>
          <a:ext cx="27792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Buy with points</a:t>
          </a:r>
        </a:p>
      </dsp:txBody>
      <dsp:txXfrm>
        <a:off x="3427379" y="2614884"/>
        <a:ext cx="2779251" cy="720000"/>
      </dsp:txXfrm>
    </dsp:sp>
    <dsp:sp modelId="{C1581FE5-37C2-490F-8C13-6148B9F2D34C}">
      <dsp:nvSpPr>
        <dsp:cNvPr id="0" name=""/>
        <dsp:cNvSpPr/>
      </dsp:nvSpPr>
      <dsp:spPr>
        <a:xfrm>
          <a:off x="7457294" y="1016453"/>
          <a:ext cx="1250663" cy="1250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EFD62-C588-4FD5-85BB-362498E6F4B6}">
      <dsp:nvSpPr>
        <dsp:cNvPr id="0" name=""/>
        <dsp:cNvSpPr/>
      </dsp:nvSpPr>
      <dsp:spPr>
        <a:xfrm>
          <a:off x="6693000" y="2614884"/>
          <a:ext cx="27792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Free Delivery .</a:t>
          </a:r>
        </a:p>
      </dsp:txBody>
      <dsp:txXfrm>
        <a:off x="6693000" y="2614884"/>
        <a:ext cx="277925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CC1C4-2C2D-4F53-AFFF-04D6D792E457}">
      <dsp:nvSpPr>
        <dsp:cNvPr id="0" name=""/>
        <dsp:cNvSpPr/>
      </dsp:nvSpPr>
      <dsp:spPr>
        <a:xfrm>
          <a:off x="3535680" y="1952"/>
          <a:ext cx="3977640" cy="9392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Sign Up</a:t>
          </a:r>
        </a:p>
      </dsp:txBody>
      <dsp:txXfrm>
        <a:off x="3581529" y="47801"/>
        <a:ext cx="3885942" cy="847514"/>
      </dsp:txXfrm>
    </dsp:sp>
    <dsp:sp modelId="{8AC226BB-A555-492F-807B-9568A13FF058}">
      <dsp:nvSpPr>
        <dsp:cNvPr id="0" name=""/>
        <dsp:cNvSpPr/>
      </dsp:nvSpPr>
      <dsp:spPr>
        <a:xfrm>
          <a:off x="3535680" y="988126"/>
          <a:ext cx="3977640" cy="9392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Sign In</a:t>
          </a:r>
        </a:p>
      </dsp:txBody>
      <dsp:txXfrm>
        <a:off x="3581529" y="1033975"/>
        <a:ext cx="3885942" cy="847514"/>
      </dsp:txXfrm>
    </dsp:sp>
    <dsp:sp modelId="{25C06635-8A83-4749-B2A9-FDF364389856}">
      <dsp:nvSpPr>
        <dsp:cNvPr id="0" name=""/>
        <dsp:cNvSpPr/>
      </dsp:nvSpPr>
      <dsp:spPr>
        <a:xfrm>
          <a:off x="3535680" y="1974299"/>
          <a:ext cx="3977640" cy="9392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Search</a:t>
          </a:r>
        </a:p>
      </dsp:txBody>
      <dsp:txXfrm>
        <a:off x="3581529" y="2020148"/>
        <a:ext cx="3885942" cy="847514"/>
      </dsp:txXfrm>
    </dsp:sp>
    <dsp:sp modelId="{3E3CD178-9A51-41C5-A6AF-14006A2EF1CF}">
      <dsp:nvSpPr>
        <dsp:cNvPr id="0" name=""/>
        <dsp:cNvSpPr/>
      </dsp:nvSpPr>
      <dsp:spPr>
        <a:xfrm>
          <a:off x="3535680" y="2960472"/>
          <a:ext cx="3977640" cy="9392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 Comparison</a:t>
          </a:r>
        </a:p>
      </dsp:txBody>
      <dsp:txXfrm>
        <a:off x="3581529" y="3006321"/>
        <a:ext cx="3885942" cy="84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29701-0FFB-4AC3-9DFC-70FABA4472BF}">
      <dsp:nvSpPr>
        <dsp:cNvPr id="0" name=""/>
        <dsp:cNvSpPr/>
      </dsp:nvSpPr>
      <dsp:spPr>
        <a:xfrm>
          <a:off x="879613" y="2258"/>
          <a:ext cx="2801148" cy="16806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Name</a:t>
          </a:r>
        </a:p>
      </dsp:txBody>
      <dsp:txXfrm>
        <a:off x="879613" y="2258"/>
        <a:ext cx="2801148" cy="1680689"/>
      </dsp:txXfrm>
    </dsp:sp>
    <dsp:sp modelId="{EADB6CEC-2524-4361-8414-C13E75B5E949}">
      <dsp:nvSpPr>
        <dsp:cNvPr id="0" name=""/>
        <dsp:cNvSpPr/>
      </dsp:nvSpPr>
      <dsp:spPr>
        <a:xfrm>
          <a:off x="3960876" y="2258"/>
          <a:ext cx="2801148" cy="1680689"/>
        </a:xfrm>
        <a:prstGeom prst="rect">
          <a:avLst/>
        </a:prstGeom>
        <a:solidFill>
          <a:schemeClr val="accent2">
            <a:hueOff val="376021"/>
            <a:satOff val="34"/>
            <a:lumOff val="-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Valid Email</a:t>
          </a:r>
        </a:p>
      </dsp:txBody>
      <dsp:txXfrm>
        <a:off x="3960876" y="2258"/>
        <a:ext cx="2801148" cy="1680689"/>
      </dsp:txXfrm>
    </dsp:sp>
    <dsp:sp modelId="{1A5E2AC9-F6AC-43E1-A295-8C09E15B1329}">
      <dsp:nvSpPr>
        <dsp:cNvPr id="0" name=""/>
        <dsp:cNvSpPr/>
      </dsp:nvSpPr>
      <dsp:spPr>
        <a:xfrm>
          <a:off x="7042140" y="2258"/>
          <a:ext cx="2801148" cy="1680689"/>
        </a:xfrm>
        <a:prstGeom prst="rect">
          <a:avLst/>
        </a:prstGeom>
        <a:solidFill>
          <a:schemeClr val="accent2">
            <a:hueOff val="752042"/>
            <a:satOff val="67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Gender (Customizing Products )</a:t>
          </a:r>
        </a:p>
      </dsp:txBody>
      <dsp:txXfrm>
        <a:off x="7042140" y="2258"/>
        <a:ext cx="2801148" cy="1680689"/>
      </dsp:txXfrm>
    </dsp:sp>
    <dsp:sp modelId="{42D73235-176D-4CCC-A355-5046AF5810FB}">
      <dsp:nvSpPr>
        <dsp:cNvPr id="0" name=""/>
        <dsp:cNvSpPr/>
      </dsp:nvSpPr>
      <dsp:spPr>
        <a:xfrm>
          <a:off x="2420244" y="1963062"/>
          <a:ext cx="2801148" cy="1680689"/>
        </a:xfrm>
        <a:prstGeom prst="rect">
          <a:avLst/>
        </a:prstGeom>
        <a:solidFill>
          <a:schemeClr val="accent2">
            <a:hueOff val="1128064"/>
            <a:satOff val="101"/>
            <a:lumOff val="-1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Location</a:t>
          </a:r>
        </a:p>
      </dsp:txBody>
      <dsp:txXfrm>
        <a:off x="2420244" y="1963062"/>
        <a:ext cx="2801148" cy="1680689"/>
      </dsp:txXfrm>
    </dsp:sp>
    <dsp:sp modelId="{1EEEAC55-2BCE-44FA-A573-D0845D77D0C3}">
      <dsp:nvSpPr>
        <dsp:cNvPr id="0" name=""/>
        <dsp:cNvSpPr/>
      </dsp:nvSpPr>
      <dsp:spPr>
        <a:xfrm>
          <a:off x="5501508" y="1963062"/>
          <a:ext cx="2801148" cy="1680689"/>
        </a:xfrm>
        <a:prstGeom prst="rect">
          <a:avLst/>
        </a:prstGeom>
        <a:solidFill>
          <a:schemeClr val="accent2">
            <a:hueOff val="1504085"/>
            <a:satOff val="134"/>
            <a:lumOff val="-1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Phone Number</a:t>
          </a:r>
        </a:p>
      </dsp:txBody>
      <dsp:txXfrm>
        <a:off x="5501508" y="1963062"/>
        <a:ext cx="2801148" cy="1680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9D3D7-F1B1-4152-94CE-54471ECDEE91}">
      <dsp:nvSpPr>
        <dsp:cNvPr id="0" name=""/>
        <dsp:cNvSpPr/>
      </dsp:nvSpPr>
      <dsp:spPr>
        <a:xfrm>
          <a:off x="2148451" y="230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EAF46-2883-4047-91BE-B5714748ACE0}">
      <dsp:nvSpPr>
        <dsp:cNvPr id="0" name=""/>
        <dsp:cNvSpPr/>
      </dsp:nvSpPr>
      <dsp:spPr>
        <a:xfrm>
          <a:off x="2616451" y="4910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24513-5F04-4856-8C9F-5C950A16E5D7}">
      <dsp:nvSpPr>
        <dsp:cNvPr id="0" name=""/>
        <dsp:cNvSpPr/>
      </dsp:nvSpPr>
      <dsp:spPr>
        <a:xfrm>
          <a:off x="1446451" y="290300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Email</a:t>
          </a:r>
        </a:p>
      </dsp:txBody>
      <dsp:txXfrm>
        <a:off x="1446451" y="2903005"/>
        <a:ext cx="3600000" cy="720000"/>
      </dsp:txXfrm>
    </dsp:sp>
    <dsp:sp modelId="{A30BB496-9F42-4C80-9E69-A4A9B0EF1033}">
      <dsp:nvSpPr>
        <dsp:cNvPr id="0" name=""/>
        <dsp:cNvSpPr/>
      </dsp:nvSpPr>
      <dsp:spPr>
        <a:xfrm>
          <a:off x="6378451" y="230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1D364-A8B4-43E1-9AA1-18D272D73B73}">
      <dsp:nvSpPr>
        <dsp:cNvPr id="0" name=""/>
        <dsp:cNvSpPr/>
      </dsp:nvSpPr>
      <dsp:spPr>
        <a:xfrm>
          <a:off x="6846451" y="4910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5EDB-137C-4E0A-8651-7903A9473D0A}">
      <dsp:nvSpPr>
        <dsp:cNvPr id="0" name=""/>
        <dsp:cNvSpPr/>
      </dsp:nvSpPr>
      <dsp:spPr>
        <a:xfrm>
          <a:off x="5676451" y="290300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Password</a:t>
          </a:r>
        </a:p>
      </dsp:txBody>
      <dsp:txXfrm>
        <a:off x="5676451" y="2903005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46809-DB2D-4365-A090-5987EF11C12D}">
      <dsp:nvSpPr>
        <dsp:cNvPr id="0" name=""/>
        <dsp:cNvSpPr/>
      </dsp:nvSpPr>
      <dsp:spPr>
        <a:xfrm>
          <a:off x="1851451" y="25579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2620A-6DF9-4341-B376-A15BADD61406}">
      <dsp:nvSpPr>
        <dsp:cNvPr id="0" name=""/>
        <dsp:cNvSpPr/>
      </dsp:nvSpPr>
      <dsp:spPr>
        <a:xfrm>
          <a:off x="663451" y="26702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Searching within two vendors' products.</a:t>
          </a:r>
        </a:p>
      </dsp:txBody>
      <dsp:txXfrm>
        <a:off x="663451" y="2670215"/>
        <a:ext cx="4320000" cy="720000"/>
      </dsp:txXfrm>
    </dsp:sp>
    <dsp:sp modelId="{FDA8980D-9200-48C5-A9B7-C6750DDDDDF2}">
      <dsp:nvSpPr>
        <dsp:cNvPr id="0" name=""/>
        <dsp:cNvSpPr/>
      </dsp:nvSpPr>
      <dsp:spPr>
        <a:xfrm>
          <a:off x="6927451" y="25579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B7885-E33B-491C-8DCE-415E1CEB5CCC}">
      <dsp:nvSpPr>
        <dsp:cNvPr id="0" name=""/>
        <dsp:cNvSpPr/>
      </dsp:nvSpPr>
      <dsp:spPr>
        <a:xfrm>
          <a:off x="5739451" y="26702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Display two items with details.</a:t>
          </a:r>
        </a:p>
      </dsp:txBody>
      <dsp:txXfrm>
        <a:off x="5739451" y="267021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A mosaic of colorful geometric shapes">
            <a:extLst>
              <a:ext uri="{FF2B5EF4-FFF2-40B4-BE49-F238E27FC236}">
                <a16:creationId xmlns:a16="http://schemas.microsoft.com/office/drawing/2014/main" id="{A1341A42-98D8-B0BA-BF2A-87FF48948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2" b="3306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96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BF846-02E0-1C7E-D75C-5280BB4E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en-US" sz="4000" dirty="0"/>
              <a:t>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E29E-D1CC-C132-A8E4-42877CAD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97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75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E4579-5631-C3AE-C7F0-ED953FBC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Comparison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12323-12E5-792F-012E-8CA049DE8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503682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74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9DB74-85E1-902B-B438-0822BE0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Vendors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51DF1-E119-9C7A-8D67-9E5F27BF1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95012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17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6373-B2A7-A095-0A63-37C35422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AF2E3-27DE-FD77-D628-42333BE7F5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08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25" name="Rectangle 67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" name="Picture 4">
            <a:extLst>
              <a:ext uri="{FF2B5EF4-FFF2-40B4-BE49-F238E27FC236}">
                <a16:creationId xmlns:a16="http://schemas.microsoft.com/office/drawing/2014/main" id="{77A7FC68-27A5-5C2C-82C6-7E7A1A27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227" name="Rectangle 69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544047"/>
            <a:ext cx="12191982" cy="332189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2D389-DE61-E7BA-678C-E637E2CC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8" y="2838734"/>
            <a:ext cx="8625385" cy="2729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138963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82436-AA00-0B82-4B99-112D065E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Local Markets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F008247E-A8B1-6F26-9B79-0A800468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965" y="523732"/>
            <a:ext cx="4457058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A0409-01A1-E006-D3B4-10064542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Bonus</a:t>
            </a:r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106A71D9-89EE-8EC4-A68F-BB5170E3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965" y="523732"/>
            <a:ext cx="4457058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A307E-8840-C71C-06A3-EE65F0F1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Processes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9247BFE3-234B-F531-4E52-C24CA70D8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656226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28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F42AA-1C69-7A13-C078-5468838C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Sign up … Personal Info</a:t>
            </a:r>
            <a:br>
              <a:rPr lang="en-US" sz="2500"/>
            </a:br>
            <a:endParaRPr lang="en-US" sz="25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D84FC6F-CD4F-0570-5247-D18642F4A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47971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25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A14E2-FF3A-7289-5A58-8BACB148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Sign In</a:t>
            </a:r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F777C-58EF-A5AB-E6D3-BEA87A3D1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76620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31974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Modern Love</vt:lpstr>
      <vt:lpstr>BohemianVTI</vt:lpstr>
      <vt:lpstr>Work Flow</vt:lpstr>
      <vt:lpstr>Vendors</vt:lpstr>
      <vt:lpstr>Customers</vt:lpstr>
      <vt:lpstr>Delivery</vt:lpstr>
      <vt:lpstr>Local Markets</vt:lpstr>
      <vt:lpstr>Bonus</vt:lpstr>
      <vt:lpstr>Processes</vt:lpstr>
      <vt:lpstr>Sign up … Personal Info </vt:lpstr>
      <vt:lpstr>Sign In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Flow</dc:title>
  <dc:creator>Mohamed Moustafa</dc:creator>
  <cp:lastModifiedBy>Mohamed Moustafa</cp:lastModifiedBy>
  <cp:revision>3</cp:revision>
  <dcterms:created xsi:type="dcterms:W3CDTF">2023-08-11T17:56:42Z</dcterms:created>
  <dcterms:modified xsi:type="dcterms:W3CDTF">2023-08-11T18:51:13Z</dcterms:modified>
</cp:coreProperties>
</file>