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rimo" panose="020B0604020202020204" charset="0"/>
      <p:regular r:id="rId17"/>
    </p:embeddedFont>
    <p:embeddedFont>
      <p:font typeface="Calibri" panose="020F0502020204030204" pitchFamily="34" charset="0"/>
      <p:regular r:id="rId18"/>
      <p:bold r:id="rId19"/>
      <p:italic r:id="rId20"/>
      <p:boldItalic r:id="rId21"/>
    </p:embeddedFont>
    <p:embeddedFont>
      <p:font typeface="Canva Sans" panose="020B0604020202020204" charset="0"/>
      <p:regular r:id="rId22"/>
    </p:embeddedFont>
    <p:embeddedFont>
      <p:font typeface="Canva Sans Bold" panose="020B0604020202020204" charset="0"/>
      <p:regular r:id="rId23"/>
    </p:embeddedFont>
    <p:embeddedFont>
      <p:font typeface="PT Serif" panose="020B0604020202020204" charset="0"/>
      <p:regular r:id="rId24"/>
    </p:embeddedFont>
    <p:embeddedFont>
      <p:font typeface="Public Sans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85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69680">
            <a:off x="3519340" y="2184951"/>
            <a:ext cx="11661746" cy="1068376"/>
            <a:chOff x="0" y="0"/>
            <a:chExt cx="1308129" cy="119843"/>
          </a:xfrm>
        </p:grpSpPr>
        <p:sp>
          <p:nvSpPr>
            <p:cNvPr id="3" name="Freeform 3"/>
            <p:cNvSpPr/>
            <p:nvPr/>
          </p:nvSpPr>
          <p:spPr>
            <a:xfrm>
              <a:off x="0" y="0"/>
              <a:ext cx="1308129" cy="119843"/>
            </a:xfrm>
            <a:custGeom>
              <a:avLst/>
              <a:gdLst/>
              <a:ahLst/>
              <a:cxnLst/>
              <a:rect l="l" t="t" r="r" b="b"/>
              <a:pathLst>
                <a:path w="1308129" h="119843">
                  <a:moveTo>
                    <a:pt x="0" y="0"/>
                  </a:moveTo>
                  <a:lnTo>
                    <a:pt x="1308129" y="0"/>
                  </a:lnTo>
                  <a:lnTo>
                    <a:pt x="1308129" y="119843"/>
                  </a:lnTo>
                  <a:lnTo>
                    <a:pt x="0" y="119843"/>
                  </a:lnTo>
                  <a:close/>
                </a:path>
              </a:pathLst>
            </a:custGeom>
            <a:solidFill>
              <a:srgbClr val="DAF662"/>
            </a:solidFill>
          </p:spPr>
        </p:sp>
        <p:sp>
          <p:nvSpPr>
            <p:cNvPr id="4" name="TextBox 4"/>
            <p:cNvSpPr txBox="1"/>
            <p:nvPr/>
          </p:nvSpPr>
          <p:spPr>
            <a:xfrm>
              <a:off x="0" y="-28575"/>
              <a:ext cx="1308129" cy="148418"/>
            </a:xfrm>
            <a:prstGeom prst="rect">
              <a:avLst/>
            </a:prstGeom>
          </p:spPr>
          <p:txBody>
            <a:bodyPr lIns="50800" tIns="50800" rIns="50800" bIns="50800" rtlCol="0" anchor="ctr"/>
            <a:lstStyle/>
            <a:p>
              <a:pPr algn="ctr">
                <a:lnSpc>
                  <a:spcPts val="1400"/>
                </a:lnSpc>
              </a:pPr>
              <a:endParaRPr/>
            </a:p>
          </p:txBody>
        </p:sp>
      </p:grpSp>
      <p:grpSp>
        <p:nvGrpSpPr>
          <p:cNvPr id="5" name="Group 5"/>
          <p:cNvGrpSpPr/>
          <p:nvPr/>
        </p:nvGrpSpPr>
        <p:grpSpPr>
          <a:xfrm>
            <a:off x="1028700" y="8693302"/>
            <a:ext cx="16230600" cy="370498"/>
            <a:chOff x="0" y="0"/>
            <a:chExt cx="5017630" cy="114538"/>
          </a:xfrm>
        </p:grpSpPr>
        <p:sp>
          <p:nvSpPr>
            <p:cNvPr id="6" name="Freeform 6"/>
            <p:cNvSpPr/>
            <p:nvPr/>
          </p:nvSpPr>
          <p:spPr>
            <a:xfrm>
              <a:off x="0" y="0"/>
              <a:ext cx="5017630" cy="114538"/>
            </a:xfrm>
            <a:custGeom>
              <a:avLst/>
              <a:gdLst/>
              <a:ahLst/>
              <a:cxnLst/>
              <a:rect l="l" t="t" r="r" b="b"/>
              <a:pathLst>
                <a:path w="5017630" h="114538">
                  <a:moveTo>
                    <a:pt x="0" y="0"/>
                  </a:moveTo>
                  <a:lnTo>
                    <a:pt x="5017630" y="0"/>
                  </a:lnTo>
                  <a:lnTo>
                    <a:pt x="5017630" y="114538"/>
                  </a:lnTo>
                  <a:lnTo>
                    <a:pt x="0" y="114538"/>
                  </a:lnTo>
                  <a:close/>
                </a:path>
              </a:pathLst>
            </a:custGeom>
            <a:solidFill>
              <a:srgbClr val="1A0262"/>
            </a:solidFill>
          </p:spPr>
        </p:sp>
        <p:sp>
          <p:nvSpPr>
            <p:cNvPr id="7" name="TextBox 7"/>
            <p:cNvSpPr txBox="1"/>
            <p:nvPr/>
          </p:nvSpPr>
          <p:spPr>
            <a:xfrm>
              <a:off x="0" y="9525"/>
              <a:ext cx="5017630" cy="105013"/>
            </a:xfrm>
            <a:prstGeom prst="rect">
              <a:avLst/>
            </a:prstGeom>
          </p:spPr>
          <p:txBody>
            <a:bodyPr lIns="50800" tIns="50800" rIns="50800" bIns="50800" rtlCol="0" anchor="ctr"/>
            <a:lstStyle/>
            <a:p>
              <a:pPr algn="ctr">
                <a:lnSpc>
                  <a:spcPts val="1539"/>
                </a:lnSpc>
              </a:pPr>
              <a:endParaRPr/>
            </a:p>
          </p:txBody>
        </p:sp>
      </p:grpSp>
      <p:sp>
        <p:nvSpPr>
          <p:cNvPr id="8" name="TextBox 8"/>
          <p:cNvSpPr txBox="1"/>
          <p:nvPr/>
        </p:nvSpPr>
        <p:spPr>
          <a:xfrm>
            <a:off x="2689793" y="2125828"/>
            <a:ext cx="12908414" cy="1129473"/>
          </a:xfrm>
          <a:prstGeom prst="rect">
            <a:avLst/>
          </a:prstGeom>
        </p:spPr>
        <p:txBody>
          <a:bodyPr lIns="0" tIns="0" rIns="0" bIns="0" rtlCol="0" anchor="t">
            <a:spAutoFit/>
          </a:bodyPr>
          <a:lstStyle/>
          <a:p>
            <a:pPr algn="ctr">
              <a:lnSpc>
                <a:spcPts val="9184"/>
              </a:lnSpc>
            </a:pPr>
            <a:r>
              <a:rPr lang="en-US" sz="7065">
                <a:solidFill>
                  <a:srgbClr val="1A0262"/>
                </a:solidFill>
                <a:latin typeface="PT Serif"/>
              </a:rPr>
              <a:t>gRPC with Spring Boot</a:t>
            </a:r>
          </a:p>
        </p:txBody>
      </p:sp>
      <p:sp>
        <p:nvSpPr>
          <p:cNvPr id="9" name="TextBox 9"/>
          <p:cNvSpPr txBox="1"/>
          <p:nvPr/>
        </p:nvSpPr>
        <p:spPr>
          <a:xfrm>
            <a:off x="3204493" y="7138555"/>
            <a:ext cx="3792289" cy="608965"/>
          </a:xfrm>
          <a:prstGeom prst="rect">
            <a:avLst/>
          </a:prstGeom>
        </p:spPr>
        <p:txBody>
          <a:bodyPr lIns="0" tIns="0" rIns="0" bIns="0" rtlCol="0" anchor="t">
            <a:spAutoFit/>
          </a:bodyPr>
          <a:lstStyle/>
          <a:p>
            <a:pPr algn="ctr">
              <a:lnSpc>
                <a:spcPts val="4940"/>
              </a:lnSpc>
              <a:spcBef>
                <a:spcPct val="0"/>
              </a:spcBef>
            </a:pPr>
            <a:r>
              <a:rPr lang="en-US" sz="3800">
                <a:solidFill>
                  <a:srgbClr val="1A0262"/>
                </a:solidFill>
                <a:latin typeface="PT Serif"/>
              </a:rPr>
              <a:t>Essabir Mohamed</a:t>
            </a:r>
          </a:p>
        </p:txBody>
      </p:sp>
      <p:sp>
        <p:nvSpPr>
          <p:cNvPr id="10" name="TextBox 10"/>
          <p:cNvSpPr txBox="1"/>
          <p:nvPr/>
        </p:nvSpPr>
        <p:spPr>
          <a:xfrm>
            <a:off x="11781665" y="7129030"/>
            <a:ext cx="3116833" cy="702619"/>
          </a:xfrm>
          <a:prstGeom prst="rect">
            <a:avLst/>
          </a:prstGeom>
        </p:spPr>
        <p:txBody>
          <a:bodyPr lIns="0" tIns="0" rIns="0" bIns="0" rtlCol="0" anchor="t">
            <a:spAutoFit/>
          </a:bodyPr>
          <a:lstStyle/>
          <a:p>
            <a:pPr algn="ctr">
              <a:lnSpc>
                <a:spcPts val="5610"/>
              </a:lnSpc>
              <a:spcBef>
                <a:spcPct val="0"/>
              </a:spcBef>
            </a:pPr>
            <a:r>
              <a:rPr lang="en-US" sz="4315">
                <a:solidFill>
                  <a:srgbClr val="1A0262"/>
                </a:solidFill>
                <a:latin typeface="PT Serif"/>
              </a:rPr>
              <a:t>Nouri Aboub</a:t>
            </a:r>
          </a:p>
        </p:txBody>
      </p:sp>
      <p:sp>
        <p:nvSpPr>
          <p:cNvPr id="11" name="TextBox 11"/>
          <p:cNvSpPr txBox="1"/>
          <p:nvPr/>
        </p:nvSpPr>
        <p:spPr>
          <a:xfrm>
            <a:off x="7759389" y="5095875"/>
            <a:ext cx="3181648" cy="697668"/>
          </a:xfrm>
          <a:prstGeom prst="rect">
            <a:avLst/>
          </a:prstGeom>
        </p:spPr>
        <p:txBody>
          <a:bodyPr lIns="0" tIns="0" rIns="0" bIns="0" rtlCol="0" anchor="t">
            <a:spAutoFit/>
          </a:bodyPr>
          <a:lstStyle/>
          <a:p>
            <a:pPr algn="ctr">
              <a:lnSpc>
                <a:spcPts val="5610"/>
              </a:lnSpc>
              <a:spcBef>
                <a:spcPct val="0"/>
              </a:spcBef>
            </a:pPr>
            <a:r>
              <a:rPr lang="en-US" sz="4315">
                <a:solidFill>
                  <a:srgbClr val="1A0262"/>
                </a:solidFill>
                <a:latin typeface="PT Serif"/>
              </a:rPr>
              <a:t>Presented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468889" y="4274503"/>
            <a:ext cx="5331172"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a:rPr>
              <a:t>Your turn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668539" y="4274503"/>
            <a:ext cx="10950922"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Client Architecture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583833" y="2718774"/>
            <a:ext cx="17120334" cy="4849452"/>
          </a:xfrm>
          <a:custGeom>
            <a:avLst/>
            <a:gdLst/>
            <a:ahLst/>
            <a:cxnLst/>
            <a:rect l="l" t="t" r="r" b="b"/>
            <a:pathLst>
              <a:path w="17120334" h="4849452">
                <a:moveTo>
                  <a:pt x="0" y="0"/>
                </a:moveTo>
                <a:lnTo>
                  <a:pt x="17120334" y="0"/>
                </a:lnTo>
                <a:lnTo>
                  <a:pt x="17120334" y="4849452"/>
                </a:lnTo>
                <a:lnTo>
                  <a:pt x="0" y="4849452"/>
                </a:lnTo>
                <a:lnTo>
                  <a:pt x="0" y="0"/>
                </a:lnTo>
                <a:close/>
              </a:path>
            </a:pathLst>
          </a:custGeom>
          <a:blipFill>
            <a:blip r:embed="rId2"/>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835027" y="1998028"/>
            <a:ext cx="12617946" cy="1566544"/>
          </a:xfrm>
          <a:prstGeom prst="rect">
            <a:avLst/>
          </a:prstGeom>
        </p:spPr>
        <p:txBody>
          <a:bodyPr lIns="0" tIns="0" rIns="0" bIns="0" rtlCol="0" anchor="t">
            <a:spAutoFit/>
          </a:bodyPr>
          <a:lstStyle/>
          <a:p>
            <a:pPr algn="ctr">
              <a:lnSpc>
                <a:spcPts val="12880"/>
              </a:lnSpc>
            </a:pPr>
            <a:r>
              <a:rPr lang="en-US" sz="9200" dirty="0">
                <a:solidFill>
                  <a:srgbClr val="000000"/>
                </a:solidFill>
                <a:latin typeface="Canva Sans"/>
              </a:rPr>
              <a:t>Client implementation</a:t>
            </a:r>
          </a:p>
        </p:txBody>
      </p:sp>
      <p:sp>
        <p:nvSpPr>
          <p:cNvPr id="3" name="TextBox 3"/>
          <p:cNvSpPr txBox="1"/>
          <p:nvPr/>
        </p:nvSpPr>
        <p:spPr>
          <a:xfrm>
            <a:off x="5836444" y="5869717"/>
            <a:ext cx="6615112" cy="887095"/>
          </a:xfrm>
          <a:prstGeom prst="rect">
            <a:avLst/>
          </a:prstGeom>
        </p:spPr>
        <p:txBody>
          <a:bodyPr lIns="0" tIns="0" rIns="0" bIns="0" rtlCol="0" anchor="t">
            <a:spAutoFit/>
          </a:bodyPr>
          <a:lstStyle/>
          <a:p>
            <a:pPr algn="ctr">
              <a:lnSpc>
                <a:spcPts val="7279"/>
              </a:lnSpc>
            </a:pPr>
            <a:r>
              <a:rPr lang="en-US" sz="5199" dirty="0">
                <a:solidFill>
                  <a:srgbClr val="000000"/>
                </a:solidFill>
                <a:latin typeface="Canva Sans"/>
              </a:rPr>
              <a:t>by </a:t>
            </a:r>
            <a:r>
              <a:rPr lang="en-US" sz="5199" dirty="0" err="1">
                <a:solidFill>
                  <a:srgbClr val="000000"/>
                </a:solidFill>
                <a:latin typeface="Canva Sans"/>
              </a:rPr>
              <a:t>Essabir</a:t>
            </a:r>
            <a:r>
              <a:rPr lang="en-US" sz="5199" dirty="0">
                <a:solidFill>
                  <a:srgbClr val="000000"/>
                </a:solidFill>
                <a:latin typeface="Canva Sans"/>
              </a:rPr>
              <a:t> Mohamed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478414" y="4274503"/>
            <a:ext cx="5331172"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a:rPr>
              <a:t>Your turn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7381503" y="4652327"/>
            <a:ext cx="3524994"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28700" y="3969201"/>
            <a:ext cx="16230600" cy="1052195"/>
          </a:xfrm>
          <a:prstGeom prst="rect">
            <a:avLst/>
          </a:prstGeom>
        </p:spPr>
        <p:txBody>
          <a:bodyPr lIns="0" tIns="0" rIns="0" bIns="0" rtlCol="0" anchor="t">
            <a:spAutoFit/>
          </a:bodyPr>
          <a:lstStyle/>
          <a:p>
            <a:pPr algn="ctr">
              <a:lnSpc>
                <a:spcPts val="8680"/>
              </a:lnSpc>
              <a:spcBef>
                <a:spcPct val="0"/>
              </a:spcBef>
            </a:pPr>
            <a:r>
              <a:rPr lang="en-US" sz="6200">
                <a:solidFill>
                  <a:srgbClr val="1A0262"/>
                </a:solidFill>
                <a:latin typeface="PT Serif"/>
              </a:rPr>
              <a:t>What is gRPC Spring Boot starter?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240345" y="2239268"/>
            <a:ext cx="13807311" cy="5703689"/>
          </a:xfrm>
          <a:prstGeom prst="rect">
            <a:avLst/>
          </a:prstGeom>
        </p:spPr>
        <p:txBody>
          <a:bodyPr lIns="0" tIns="0" rIns="0" bIns="0" rtlCol="0" anchor="t">
            <a:spAutoFit/>
          </a:bodyPr>
          <a:lstStyle/>
          <a:p>
            <a:pPr algn="just">
              <a:lnSpc>
                <a:spcPts val="4570"/>
              </a:lnSpc>
            </a:pPr>
            <a:r>
              <a:rPr lang="en-US" sz="3046" spc="152">
                <a:solidFill>
                  <a:srgbClr val="000000"/>
                </a:solidFill>
                <a:latin typeface="Arimo"/>
              </a:rPr>
              <a:t>The gRPC Spring Boot Starter is a library that simplifies the integration of gRPC (Remote Procedure Call) with Spring Boot applications. gRPC is a high-performance, open-source framework for building remote and efficient APIs. It uses a binary serialization format (Protocol Buffers) and supports features like bidirectional streaming and efficient multiplexing</a:t>
            </a:r>
          </a:p>
          <a:p>
            <a:pPr algn="just">
              <a:lnSpc>
                <a:spcPts val="4570"/>
              </a:lnSpc>
            </a:pPr>
            <a:r>
              <a:rPr lang="en-US" sz="3046" spc="152">
                <a:solidFill>
                  <a:srgbClr val="000000"/>
                </a:solidFill>
                <a:latin typeface="Arimo"/>
              </a:rPr>
              <a:t>The gRPC Spring Boot Starter provides a set of tools and configurations to seamlessly integrate gRPC services into a Spring Boot application. It simplifies the setup and configuration of gRPC servers and clients, making it easier for developers to work with gRPC in a Spring Boot environment.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786933" y="2183861"/>
            <a:ext cx="5246391" cy="5246370"/>
            <a:chOff x="0" y="0"/>
            <a:chExt cx="6350000" cy="6349975"/>
          </a:xfrm>
        </p:grpSpPr>
        <p:sp>
          <p:nvSpPr>
            <p:cNvPr id="3" name="Freeform 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a:stretch>
            </a:blipFill>
          </p:spPr>
        </p:sp>
      </p:grpSp>
      <p:sp>
        <p:nvSpPr>
          <p:cNvPr id="4" name="TextBox 4"/>
          <p:cNvSpPr txBox="1"/>
          <p:nvPr/>
        </p:nvSpPr>
        <p:spPr>
          <a:xfrm>
            <a:off x="9943217" y="8044824"/>
            <a:ext cx="6933824" cy="833564"/>
          </a:xfrm>
          <a:prstGeom prst="rect">
            <a:avLst/>
          </a:prstGeom>
        </p:spPr>
        <p:txBody>
          <a:bodyPr lIns="0" tIns="0" rIns="0" bIns="0" rtlCol="0" anchor="t">
            <a:spAutoFit/>
          </a:bodyPr>
          <a:lstStyle/>
          <a:p>
            <a:pPr algn="ctr">
              <a:lnSpc>
                <a:spcPts val="6515"/>
              </a:lnSpc>
              <a:spcBef>
                <a:spcPct val="0"/>
              </a:spcBef>
            </a:pPr>
            <a:r>
              <a:rPr lang="en-US" sz="5923" spc="296">
                <a:solidFill>
                  <a:srgbClr val="1A0262"/>
                </a:solidFill>
                <a:latin typeface="Public Sans Bold"/>
              </a:rPr>
              <a:t>MICHAEL ZHANG</a:t>
            </a:r>
          </a:p>
        </p:txBody>
      </p:sp>
      <p:sp>
        <p:nvSpPr>
          <p:cNvPr id="5" name="TextBox 5"/>
          <p:cNvSpPr txBox="1"/>
          <p:nvPr/>
        </p:nvSpPr>
        <p:spPr>
          <a:xfrm>
            <a:off x="544600" y="4692746"/>
            <a:ext cx="8115300" cy="1052195"/>
          </a:xfrm>
          <a:prstGeom prst="rect">
            <a:avLst/>
          </a:prstGeom>
        </p:spPr>
        <p:txBody>
          <a:bodyPr lIns="0" tIns="0" rIns="0" bIns="0" rtlCol="0" anchor="t">
            <a:spAutoFit/>
          </a:bodyPr>
          <a:lstStyle/>
          <a:p>
            <a:pPr algn="ctr">
              <a:lnSpc>
                <a:spcPts val="8680"/>
              </a:lnSpc>
              <a:spcBef>
                <a:spcPct val="0"/>
              </a:spcBef>
            </a:pPr>
            <a:r>
              <a:rPr lang="en-US" sz="6200">
                <a:solidFill>
                  <a:srgbClr val="000000"/>
                </a:solidFill>
                <a:latin typeface="PT Serif"/>
              </a:rPr>
              <a:t>Created By</a:t>
            </a:r>
          </a:p>
        </p:txBody>
      </p:sp>
      <p:sp>
        <p:nvSpPr>
          <p:cNvPr id="6" name="TextBox 6"/>
          <p:cNvSpPr txBox="1"/>
          <p:nvPr/>
        </p:nvSpPr>
        <p:spPr>
          <a:xfrm>
            <a:off x="11887574" y="9080500"/>
            <a:ext cx="3592116" cy="365125"/>
          </a:xfrm>
          <a:prstGeom prst="rect">
            <a:avLst/>
          </a:prstGeom>
        </p:spPr>
        <p:txBody>
          <a:bodyPr lIns="0" tIns="0" rIns="0" bIns="0" rtlCol="0" anchor="t">
            <a:spAutoFit/>
          </a:bodyPr>
          <a:lstStyle/>
          <a:p>
            <a:pPr algn="ctr">
              <a:lnSpc>
                <a:spcPts val="2749"/>
              </a:lnSpc>
              <a:spcBef>
                <a:spcPct val="0"/>
              </a:spcBef>
            </a:pPr>
            <a:r>
              <a:rPr lang="en-US" sz="2499" spc="124">
                <a:solidFill>
                  <a:srgbClr val="000000"/>
                </a:solidFill>
                <a:latin typeface="Public Sans Bold"/>
              </a:rPr>
              <a:t>@MICHAELZHANGYC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280568" y="3576956"/>
            <a:ext cx="13726864" cy="1566544"/>
          </a:xfrm>
          <a:prstGeom prst="rect">
            <a:avLst/>
          </a:prstGeom>
        </p:spPr>
        <p:txBody>
          <a:bodyPr lIns="0" tIns="0" rIns="0" bIns="0" rtlCol="0" anchor="t">
            <a:spAutoFit/>
          </a:bodyPr>
          <a:lstStyle/>
          <a:p>
            <a:pPr algn="ctr">
              <a:lnSpc>
                <a:spcPts val="12880"/>
              </a:lnSpc>
              <a:spcBef>
                <a:spcPct val="0"/>
              </a:spcBef>
            </a:pPr>
            <a:r>
              <a:rPr lang="en-US" sz="9200">
                <a:solidFill>
                  <a:srgbClr val="000000"/>
                </a:solidFill>
                <a:latin typeface="Canva Sans"/>
              </a:rPr>
              <a:t>What will going to build?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361530" y="3019742"/>
            <a:ext cx="15564939" cy="4180840"/>
          </a:xfrm>
          <a:prstGeom prst="rect">
            <a:avLst/>
          </a:prstGeom>
        </p:spPr>
        <p:txBody>
          <a:bodyPr lIns="0" tIns="0" rIns="0" bIns="0" rtlCol="0" anchor="t">
            <a:spAutoFit/>
          </a:bodyPr>
          <a:lstStyle/>
          <a:p>
            <a:pPr algn="just">
              <a:lnSpc>
                <a:spcPts val="4759"/>
              </a:lnSpc>
            </a:pPr>
            <a:r>
              <a:rPr lang="en-US" sz="3399">
                <a:solidFill>
                  <a:srgbClr val="000000"/>
                </a:solidFill>
                <a:latin typeface="Canva Sans"/>
              </a:rPr>
              <a:t>We will be developing a gRPC Spring Boot application with both server and client components. The primary objective is to implement CRUD (Create, Read, Update, Delete) operations for managing student records. The application will enable functionalities such as adding new students, deleting existing records, updating student information, and retrieving a list of students We will also leverage Reactive programming to efficiently retrieve and display a list of students using streams.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508772" y="4274503"/>
            <a:ext cx="11270456"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Server Architecture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295356" y="2660566"/>
            <a:ext cx="17697289" cy="4965867"/>
          </a:xfrm>
          <a:custGeom>
            <a:avLst/>
            <a:gdLst/>
            <a:ahLst/>
            <a:cxnLst/>
            <a:rect l="l" t="t" r="r" b="b"/>
            <a:pathLst>
              <a:path w="17697289" h="4965867">
                <a:moveTo>
                  <a:pt x="0" y="0"/>
                </a:moveTo>
                <a:lnTo>
                  <a:pt x="17697288" y="0"/>
                </a:lnTo>
                <a:lnTo>
                  <a:pt x="17697288" y="4965868"/>
                </a:lnTo>
                <a:lnTo>
                  <a:pt x="0" y="4965868"/>
                </a:lnTo>
                <a:lnTo>
                  <a:pt x="0" y="0"/>
                </a:lnTo>
                <a:close/>
              </a:path>
            </a:pathLst>
          </a:custGeom>
          <a:blipFill>
            <a:blip r:embed="rId2"/>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660748" y="2171700"/>
            <a:ext cx="12966502" cy="1566544"/>
          </a:xfrm>
          <a:prstGeom prst="rect">
            <a:avLst/>
          </a:prstGeom>
        </p:spPr>
        <p:txBody>
          <a:bodyPr lIns="0" tIns="0" rIns="0" bIns="0" rtlCol="0" anchor="t">
            <a:spAutoFit/>
          </a:bodyPr>
          <a:lstStyle/>
          <a:p>
            <a:pPr algn="ctr">
              <a:lnSpc>
                <a:spcPts val="12880"/>
              </a:lnSpc>
            </a:pPr>
            <a:r>
              <a:rPr lang="en-US" sz="9200" dirty="0">
                <a:solidFill>
                  <a:srgbClr val="000000"/>
                </a:solidFill>
                <a:latin typeface="Canva Sans"/>
              </a:rPr>
              <a:t>Server implementation</a:t>
            </a:r>
          </a:p>
        </p:txBody>
      </p:sp>
      <p:sp>
        <p:nvSpPr>
          <p:cNvPr id="3" name="TextBox 3"/>
          <p:cNvSpPr txBox="1"/>
          <p:nvPr/>
        </p:nvSpPr>
        <p:spPr>
          <a:xfrm>
            <a:off x="6672112" y="6548757"/>
            <a:ext cx="4943773" cy="887095"/>
          </a:xfrm>
          <a:prstGeom prst="rect">
            <a:avLst/>
          </a:prstGeom>
        </p:spPr>
        <p:txBody>
          <a:bodyPr lIns="0" tIns="0" rIns="0" bIns="0" rtlCol="0" anchor="t">
            <a:spAutoFit/>
          </a:bodyPr>
          <a:lstStyle/>
          <a:p>
            <a:pPr algn="ctr">
              <a:lnSpc>
                <a:spcPts val="7279"/>
              </a:lnSpc>
            </a:pPr>
            <a:r>
              <a:rPr lang="en-US" sz="5199" dirty="0">
                <a:solidFill>
                  <a:srgbClr val="000000"/>
                </a:solidFill>
                <a:latin typeface="Canva Sans"/>
              </a:rPr>
              <a:t>by Nouri Ayoub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238</Words>
  <Application>Microsoft Office PowerPoint</Application>
  <PresentationFormat>Custom</PresentationFormat>
  <Paragraphs>21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PT Serif</vt:lpstr>
      <vt:lpstr>Public Sans Bold</vt:lpstr>
      <vt:lpstr>Canva Sans</vt:lpstr>
      <vt:lpstr>Canva Sans Bold</vt:lpstr>
      <vt:lpstr>Calibri</vt:lpstr>
      <vt:lpstr>Arial</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gRPC presentation</dc:title>
  <cp:lastModifiedBy>HP</cp:lastModifiedBy>
  <cp:revision>2</cp:revision>
  <dcterms:created xsi:type="dcterms:W3CDTF">2006-08-16T00:00:00Z</dcterms:created>
  <dcterms:modified xsi:type="dcterms:W3CDTF">2023-11-20T16:13:14Z</dcterms:modified>
  <dc:identifier>DAF0kI6MHho</dc:identifier>
</cp:coreProperties>
</file>