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A8204-1F66-46F3-BE48-D8F4293826BB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26D9B-72CF-4CDF-A0E4-1DDAEA51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26D9B-72CF-4CDF-A0E4-1DDAEA51F9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E80A-35DA-4A24-8A76-529EC1B912DD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1F3-B216-4188-AC22-3C248317323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992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1F3-B216-4188-AC22-3C248317323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781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1F3-B216-4188-AC22-3C248317323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938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1F3-B216-4188-AC22-3C248317323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368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1F3-B216-4188-AC22-3C248317323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298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1F3-B216-4188-AC22-3C248317323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336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04E-D2D8-4295-B045-7658881CB439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3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4F88-A0A5-48BF-983A-AB2155C01EF0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5761-1AEB-4F56-B4C9-65312A25C38A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4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204F-C7A8-478B-9C3E-7CD83F86BCBD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7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C75C-D5D7-480B-9663-26FE8D577018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40A7-F6D5-4A49-9E44-EDAE2B6FA24D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7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B448-9EA9-4375-80AE-1967AFF57833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4EF8-B47E-447E-97E7-132BF8CA98A8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7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35EF-25BD-4B36-9DA0-5F475924360B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69DC-CC44-4F52-A069-0F17A40D7130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0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CF51F3-B216-4188-AC22-3C248317323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8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sekar.ir/blog/fmea-software/#:~:text=FMEA%20(Analysis%20Failure%20Mode%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DE060-A9CE-1278-CFF6-D27E7ADE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121" y="0"/>
            <a:ext cx="9844799" cy="640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به نام خدا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موضوع:</a:t>
            </a:r>
            <a:r>
              <a:rPr lang="fa-I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ساخت انسان های هوشمند با استفاده از هوش مصنوعی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نام استاد:زهرا عصایی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محمد حسین لیلامی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AA3812-E436-1FC1-0675-E84F54F69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0596"/>
          <a:stretch/>
        </p:blipFill>
        <p:spPr>
          <a:xfrm>
            <a:off x="4409187" y="1034079"/>
            <a:ext cx="3116047" cy="2798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69735" y="65553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B460CA-7F40-00DD-7F99-D81B9F93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عنوان</a:t>
            </a:r>
            <a:r>
              <a:rPr lang="fa-I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D768BE-330A-C5F1-09F2-EBF16378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a-IR" dirty="0" smtClean="0"/>
              <a:t>هوش مصنوعی چیست؟</a:t>
            </a:r>
            <a:endParaRPr lang="en-US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a-IR" dirty="0" smtClean="0"/>
              <a:t>ایا هوش مصنوعی میتواند جایگزین انسان شود؟</a:t>
            </a:r>
            <a:endParaRPr lang="en-US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a-IR" dirty="0" smtClean="0"/>
              <a:t>تغییرزندگی ها با حرکت به سمت عامل هوشمند</a:t>
            </a:r>
            <a:endParaRPr lang="en-US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a-IR" dirty="0" smtClean="0"/>
              <a:t>شغل هایی که با سرعت بالا توسط هوش مصنوعی جایگزین میشوند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a-IR" dirty="0" smtClean="0"/>
              <a:t>اینده هوش مصنوعی چگونه خواهد بود؟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fa-IR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3F36447-D303-A1F5-B82A-2F0342F4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2268" y="6329064"/>
            <a:ext cx="2844800" cy="365125"/>
          </a:xfrm>
        </p:spPr>
        <p:txBody>
          <a:bodyPr>
            <a:normAutofit fontScale="77500" lnSpcReduction="20000"/>
          </a:bodyPr>
          <a:lstStyle/>
          <a:p>
            <a:fld id="{6150EC86-46B7-4264-A399-69EAB7654842}" type="slidenum">
              <a:rPr lang="fa-IR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6F9843-5E85-A382-37DA-C795B544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هوش مصنوعی چیست؟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83" y="1417638"/>
            <a:ext cx="6810233" cy="4568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D92334-AA12-799C-9322-EF2F45E5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16768-4F10-FAE8-884D-F4AD2C0D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>
              <a:lnSpc>
                <a:spcPct val="250000"/>
              </a:lnSpc>
            </a:pPr>
            <a:r>
              <a:rPr lang="fa-IR" dirty="0"/>
              <a:t>ایا هوش مصنوعی میتواند جایگزین انسان شود؟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7" y="2088107"/>
            <a:ext cx="6946710" cy="3668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463A16-2FEA-910F-B6A5-1C3E7C5F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23905" y="6329064"/>
            <a:ext cx="2844800" cy="365125"/>
          </a:xfrm>
        </p:spPr>
        <p:txBody>
          <a:bodyPr>
            <a:normAutofit fontScale="775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53DD3E-7F5A-A789-FA3D-F7EF6670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</a:pPr>
            <a:r>
              <a:rPr lang="fa-IR" dirty="0"/>
              <a:t>تغییرزندگی ها با حرکت به سمت عامل هوشمند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45" y="2011306"/>
            <a:ext cx="3543795" cy="2372056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B298D1-7C1A-A064-230A-2720711C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CEB60B7-7513-E875-58BD-18B21611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418" y="4135036"/>
            <a:ext cx="3340720" cy="1814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776D5A7-142D-A39C-F196-E719C645A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35036"/>
            <a:ext cx="4159405" cy="2221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62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BFCE-3A3C-0EFC-92F2-961C50BD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</a:pPr>
            <a:r>
              <a:rPr lang="fa-IR" dirty="0"/>
              <a:t>شغل هایی که با سرعت بالا توسط هوش مصنوعی </a:t>
            </a:r>
            <a:r>
              <a:rPr lang="fa-IR" dirty="0">
                <a:solidFill>
                  <a:srgbClr val="FF0000"/>
                </a:solidFill>
              </a:rPr>
              <a:t>جایگزین</a:t>
            </a:r>
            <a:r>
              <a:rPr lang="fa-IR" dirty="0"/>
              <a:t> </a:t>
            </a:r>
            <a:r>
              <a:rPr lang="fa-IR" dirty="0" smtClean="0">
                <a:solidFill>
                  <a:srgbClr val="FF0000"/>
                </a:solidFill>
              </a:rPr>
              <a:t>میشوند</a:t>
            </a:r>
            <a:endParaRPr lang="fa-IR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52" y="2415654"/>
            <a:ext cx="7042245" cy="3684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B8CDAA-3CC2-89A9-A5E4-144302A3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FE6CD9-FEF8-A566-316C-705734F8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اینده هوش مصنوعی چگونه خواهد </a:t>
            </a:r>
            <a:r>
              <a:rPr lang="fa-IR" dirty="0" smtClean="0"/>
              <a:t>بود؟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B8FDA1-DF5F-9F04-E120-5983C3AC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23905" y="6383654"/>
            <a:ext cx="2844800" cy="365125"/>
          </a:xfrm>
        </p:spPr>
        <p:txBody>
          <a:bodyPr>
            <a:normAutofit fontScale="77500" lnSpcReduction="2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37732"/>
            <a:ext cx="7178849" cy="4259472"/>
          </a:xfrm>
        </p:spPr>
      </p:pic>
    </p:spTree>
    <p:extLst>
      <p:ext uri="{BB962C8B-B14F-4D97-AF65-F5344CB8AC3E}">
        <p14:creationId xmlns:p14="http://schemas.microsoft.com/office/powerpoint/2010/main" val="26038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1FDD91-07CF-C817-6998-FB80BEE8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1C5204-9C5A-54B3-832A-1217590D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hlinkClick r:id="rId2"/>
              </a:rPr>
              <a:t>https://www.asriran.com/fa/news/972430/%D9%87%D9%88%D8%B4-%D9%85%D8%B5%D9%86%D9%88%D8%B9%DB%8C-%D9%88-%</a:t>
            </a:r>
            <a:r>
              <a:rPr lang="en-US" sz="2400" dirty="0" smtClean="0">
                <a:hlinkClick r:id="rId2"/>
              </a:rPr>
              <a:t>D8%A2%DB%8C%D9%86%D8%AF%D9%87%E2%80%8C%DB%8C-</a:t>
            </a:r>
            <a:r>
              <a:rPr lang="en-US" sz="2400" dirty="0">
                <a:hlinkClick r:id="rId2"/>
              </a:rPr>
              <a:t>%</a:t>
            </a:r>
            <a:r>
              <a:rPr lang="en-US" sz="2400" dirty="0" smtClean="0">
                <a:hlinkClick r:id="rId2"/>
              </a:rPr>
              <a:t>D8%A7%D9%86%D8%B3%D8%A7%D9%86</a:t>
            </a:r>
            <a:r>
              <a:rPr lang="fa-IR" sz="2400" dirty="0" smtClean="0">
                <a:hlinkClick r:id="rId2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hlinkClick r:id="rId2"/>
              </a:rPr>
              <a:t>https://didbaan.com/mag/difference-between-artificial-intelligence-and-human-intelligence/</a:t>
            </a:r>
            <a:endParaRPr lang="fa-IR" sz="2400" dirty="0">
              <a:hlinkClick r:id="rId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53DBAC-83C0-DDB2-613A-F9213D66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1200" y="6356359"/>
            <a:ext cx="2844800" cy="365125"/>
          </a:xfrm>
        </p:spPr>
        <p:txBody>
          <a:bodyPr>
            <a:normAutofit fontScale="775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A330C-C1FB-A6B3-2875-063CAE59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05" y="2581110"/>
            <a:ext cx="10972800" cy="11430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a-IR" sz="6600" dirty="0"/>
              <a:t>از توجه شما </a:t>
            </a:r>
            <a:r>
              <a:rPr lang="fa-IR" sz="6600" dirty="0" smtClean="0"/>
              <a:t>ممنونم</a:t>
            </a:r>
            <a:endParaRPr lang="en-US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33F8D9-6103-2CE9-1F94-1D93548A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436</TotalTime>
  <Words>111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به نام خدا        موضوع:ساخت انسان های هوشمند با استفاده از هوش مصنوعی نام استاد:زهرا عصایی  محمد حسین لیلامی  </vt:lpstr>
      <vt:lpstr>عنوان:</vt:lpstr>
      <vt:lpstr>هوش مصنوعی چیست؟</vt:lpstr>
      <vt:lpstr>ایا هوش مصنوعی میتواند جایگزین انسان شود؟</vt:lpstr>
      <vt:lpstr>تغییرزندگی ها با حرکت به سمت عامل هوشمند</vt:lpstr>
      <vt:lpstr>شغل هایی که با سرعت بالا توسط هوش مصنوعی جایگزین میشوند</vt:lpstr>
      <vt:lpstr>اینده هوش مصنوعی چگونه خواهد بود؟</vt:lpstr>
      <vt:lpstr>Refrences:</vt:lpstr>
      <vt:lpstr>از توجه شما ممنونم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 GOD          Programming languages Dr. Amin Tousi Sarina Siavoshi Mohammad Leylami Date: January 2, 2023</dc:title>
  <dc:creator>shohada 2</dc:creator>
  <cp:lastModifiedBy>User</cp:lastModifiedBy>
  <cp:revision>28</cp:revision>
  <dcterms:created xsi:type="dcterms:W3CDTF">2022-12-30T16:24:17Z</dcterms:created>
  <dcterms:modified xsi:type="dcterms:W3CDTF">2024-12-21T15:27:42Z</dcterms:modified>
</cp:coreProperties>
</file>