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64" r:id="rId5"/>
    <p:sldId id="266" r:id="rId6"/>
    <p:sldId id="265" r:id="rId7"/>
    <p:sldId id="263" r:id="rId8"/>
    <p:sldId id="270" r:id="rId9"/>
    <p:sldId id="280" r:id="rId10"/>
    <p:sldId id="261" r:id="rId11"/>
    <p:sldId id="275" r:id="rId12"/>
    <p:sldId id="281" r:id="rId13"/>
    <p:sldId id="262" r:id="rId14"/>
    <p:sldId id="269" r:id="rId15"/>
    <p:sldId id="267" r:id="rId16"/>
    <p:sldId id="268" r:id="rId17"/>
    <p:sldId id="273" r:id="rId18"/>
    <p:sldId id="274" r:id="rId19"/>
    <p:sldId id="277" r:id="rId20"/>
    <p:sldId id="279" r:id="rId21"/>
    <p:sldId id="25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9ADD"/>
    <a:srgbClr val="1671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92"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22CBF-43D6-46F5-B57B-60264FF51F10}" type="datetimeFigureOut">
              <a:rPr lang="zh-CN" altLang="en-US" smtClean="0"/>
              <a:t>2024/2/8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87BF4-016C-420C-9319-4A8131913F32}" type="slidenum">
              <a:rPr lang="zh-CN" altLang="en-US" smtClean="0"/>
              <a:t>‹#›</a:t>
            </a:fld>
            <a:endParaRPr lang="zh-CN" altLang="en-US"/>
          </a:p>
        </p:txBody>
      </p:sp>
    </p:spTree>
    <p:extLst>
      <p:ext uri="{BB962C8B-B14F-4D97-AF65-F5344CB8AC3E}">
        <p14:creationId xmlns:p14="http://schemas.microsoft.com/office/powerpoint/2010/main" val="245432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a:t>
            </a:fld>
            <a:endParaRPr lang="zh-CN" altLang="en-US"/>
          </a:p>
        </p:txBody>
      </p:sp>
    </p:spTree>
    <p:extLst>
      <p:ext uri="{BB962C8B-B14F-4D97-AF65-F5344CB8AC3E}">
        <p14:creationId xmlns:p14="http://schemas.microsoft.com/office/powerpoint/2010/main" val="320834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11</a:t>
            </a:fld>
            <a:endParaRPr lang="zh-CN" altLang="en-US"/>
          </a:p>
        </p:txBody>
      </p:sp>
    </p:spTree>
    <p:extLst>
      <p:ext uri="{BB962C8B-B14F-4D97-AF65-F5344CB8AC3E}">
        <p14:creationId xmlns:p14="http://schemas.microsoft.com/office/powerpoint/2010/main" val="53619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3107F-95AD-66ED-3EC9-E08D3F6E6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02C98F8-77A6-F9B2-755A-8A8C3DEB46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504260-281F-6A1A-A653-C7C97D798D2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36A67FB-690C-9B02-1ED4-F31D9E2BC0ED}"/>
              </a:ext>
            </a:extLst>
          </p:cNvPr>
          <p:cNvSpPr>
            <a:spLocks noGrp="1"/>
          </p:cNvSpPr>
          <p:nvPr>
            <p:ph type="sldNum" sz="quarter" idx="5"/>
          </p:nvPr>
        </p:nvSpPr>
        <p:spPr/>
        <p:txBody>
          <a:bodyPr/>
          <a:lstStyle/>
          <a:p>
            <a:fld id="{F5987BF4-016C-420C-9319-4A8131913F32}" type="slidenum">
              <a:rPr lang="zh-CN" altLang="en-US" smtClean="0"/>
              <a:t>13</a:t>
            </a:fld>
            <a:endParaRPr lang="zh-CN" altLang="en-US"/>
          </a:p>
        </p:txBody>
      </p:sp>
    </p:spTree>
    <p:extLst>
      <p:ext uri="{BB962C8B-B14F-4D97-AF65-F5344CB8AC3E}">
        <p14:creationId xmlns:p14="http://schemas.microsoft.com/office/powerpoint/2010/main" val="26943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14</a:t>
            </a:fld>
            <a:endParaRPr lang="zh-CN" altLang="en-US"/>
          </a:p>
        </p:txBody>
      </p:sp>
    </p:spTree>
    <p:extLst>
      <p:ext uri="{BB962C8B-B14F-4D97-AF65-F5344CB8AC3E}">
        <p14:creationId xmlns:p14="http://schemas.microsoft.com/office/powerpoint/2010/main" val="235635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15</a:t>
            </a:fld>
            <a:endParaRPr lang="zh-CN" altLang="en-US"/>
          </a:p>
        </p:txBody>
      </p:sp>
    </p:spTree>
    <p:extLst>
      <p:ext uri="{BB962C8B-B14F-4D97-AF65-F5344CB8AC3E}">
        <p14:creationId xmlns:p14="http://schemas.microsoft.com/office/powerpoint/2010/main" val="98576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16</a:t>
            </a:fld>
            <a:endParaRPr lang="zh-CN" altLang="en-US"/>
          </a:p>
        </p:txBody>
      </p:sp>
    </p:spTree>
    <p:extLst>
      <p:ext uri="{BB962C8B-B14F-4D97-AF65-F5344CB8AC3E}">
        <p14:creationId xmlns:p14="http://schemas.microsoft.com/office/powerpoint/2010/main" val="3609501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17</a:t>
            </a:fld>
            <a:endParaRPr lang="zh-CN" altLang="en-US"/>
          </a:p>
        </p:txBody>
      </p:sp>
    </p:spTree>
    <p:extLst>
      <p:ext uri="{BB962C8B-B14F-4D97-AF65-F5344CB8AC3E}">
        <p14:creationId xmlns:p14="http://schemas.microsoft.com/office/powerpoint/2010/main" val="3710144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18</a:t>
            </a:fld>
            <a:endParaRPr lang="zh-CN" altLang="en-US"/>
          </a:p>
        </p:txBody>
      </p:sp>
    </p:spTree>
    <p:extLst>
      <p:ext uri="{BB962C8B-B14F-4D97-AF65-F5344CB8AC3E}">
        <p14:creationId xmlns:p14="http://schemas.microsoft.com/office/powerpoint/2010/main" val="2088272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19</a:t>
            </a:fld>
            <a:endParaRPr lang="zh-CN" altLang="en-US"/>
          </a:p>
        </p:txBody>
      </p:sp>
    </p:spTree>
    <p:extLst>
      <p:ext uri="{BB962C8B-B14F-4D97-AF65-F5344CB8AC3E}">
        <p14:creationId xmlns:p14="http://schemas.microsoft.com/office/powerpoint/2010/main" val="2038870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20</a:t>
            </a:fld>
            <a:endParaRPr lang="zh-CN" altLang="en-US"/>
          </a:p>
        </p:txBody>
      </p:sp>
    </p:spTree>
    <p:extLst>
      <p:ext uri="{BB962C8B-B14F-4D97-AF65-F5344CB8AC3E}">
        <p14:creationId xmlns:p14="http://schemas.microsoft.com/office/powerpoint/2010/main" val="114977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21</a:t>
            </a:fld>
            <a:endParaRPr lang="zh-CN" altLang="en-US"/>
          </a:p>
        </p:txBody>
      </p:sp>
    </p:spTree>
    <p:extLst>
      <p:ext uri="{BB962C8B-B14F-4D97-AF65-F5344CB8AC3E}">
        <p14:creationId xmlns:p14="http://schemas.microsoft.com/office/powerpoint/2010/main" val="385187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a:t>
            </a:fld>
            <a:endParaRPr lang="zh-CN" altLang="en-US"/>
          </a:p>
        </p:txBody>
      </p:sp>
    </p:spTree>
    <p:extLst>
      <p:ext uri="{BB962C8B-B14F-4D97-AF65-F5344CB8AC3E}">
        <p14:creationId xmlns:p14="http://schemas.microsoft.com/office/powerpoint/2010/main" val="345437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3</a:t>
            </a:fld>
            <a:endParaRPr lang="zh-CN" altLang="en-US"/>
          </a:p>
        </p:txBody>
      </p:sp>
    </p:spTree>
    <p:extLst>
      <p:ext uri="{BB962C8B-B14F-4D97-AF65-F5344CB8AC3E}">
        <p14:creationId xmlns:p14="http://schemas.microsoft.com/office/powerpoint/2010/main" val="161182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4</a:t>
            </a:fld>
            <a:endParaRPr lang="zh-CN" altLang="en-US"/>
          </a:p>
        </p:txBody>
      </p:sp>
    </p:spTree>
    <p:extLst>
      <p:ext uri="{BB962C8B-B14F-4D97-AF65-F5344CB8AC3E}">
        <p14:creationId xmlns:p14="http://schemas.microsoft.com/office/powerpoint/2010/main" val="123152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987BF4-016C-420C-9319-4A8131913F32}" type="slidenum">
              <a:rPr lang="zh-CN" altLang="en-US" smtClean="0"/>
              <a:t>5</a:t>
            </a:fld>
            <a:endParaRPr lang="zh-CN" altLang="en-US"/>
          </a:p>
        </p:txBody>
      </p:sp>
    </p:spTree>
    <p:extLst>
      <p:ext uri="{BB962C8B-B14F-4D97-AF65-F5344CB8AC3E}">
        <p14:creationId xmlns:p14="http://schemas.microsoft.com/office/powerpoint/2010/main" val="195764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6</a:t>
            </a:fld>
            <a:endParaRPr lang="zh-CN" altLang="en-US"/>
          </a:p>
        </p:txBody>
      </p:sp>
    </p:spTree>
    <p:extLst>
      <p:ext uri="{BB962C8B-B14F-4D97-AF65-F5344CB8AC3E}">
        <p14:creationId xmlns:p14="http://schemas.microsoft.com/office/powerpoint/2010/main" val="226470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7</a:t>
            </a:fld>
            <a:endParaRPr lang="zh-CN" altLang="en-US"/>
          </a:p>
        </p:txBody>
      </p:sp>
    </p:spTree>
    <p:extLst>
      <p:ext uri="{BB962C8B-B14F-4D97-AF65-F5344CB8AC3E}">
        <p14:creationId xmlns:p14="http://schemas.microsoft.com/office/powerpoint/2010/main" val="399997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8</a:t>
            </a:fld>
            <a:endParaRPr lang="zh-CN" altLang="en-US"/>
          </a:p>
        </p:txBody>
      </p:sp>
    </p:spTree>
    <p:extLst>
      <p:ext uri="{BB962C8B-B14F-4D97-AF65-F5344CB8AC3E}">
        <p14:creationId xmlns:p14="http://schemas.microsoft.com/office/powerpoint/2010/main" val="384142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10</a:t>
            </a:fld>
            <a:endParaRPr lang="zh-CN" altLang="en-US"/>
          </a:p>
        </p:txBody>
      </p:sp>
    </p:spTree>
    <p:extLst>
      <p:ext uri="{BB962C8B-B14F-4D97-AF65-F5344CB8AC3E}">
        <p14:creationId xmlns:p14="http://schemas.microsoft.com/office/powerpoint/2010/main" val="342584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C0709F-33DD-4354-BA26-D2F6414AD2E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D318F77-9C78-4323-8106-937A50BEAEB8}"/>
              </a:ext>
            </a:extLst>
          </p:cNvPr>
          <p:cNvPicPr>
            <a:picLocks noChangeAspect="1"/>
          </p:cNvPicPr>
          <p:nvPr userDrawn="1"/>
        </p:nvPicPr>
        <p:blipFill rotWithShape="1">
          <a:blip r:embed="rId2"/>
          <a:srcRect l="763"/>
          <a:stretch/>
        </p:blipFill>
        <p:spPr>
          <a:xfrm flipH="1">
            <a:off x="0" y="86614"/>
            <a:ext cx="12191998" cy="6519460"/>
          </a:xfrm>
          <a:prstGeom prst="rect">
            <a:avLst/>
          </a:prstGeom>
        </p:spPr>
      </p:pic>
    </p:spTree>
    <p:extLst>
      <p:ext uri="{BB962C8B-B14F-4D97-AF65-F5344CB8AC3E}">
        <p14:creationId xmlns:p14="http://schemas.microsoft.com/office/powerpoint/2010/main" val="14700754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AD006-A774-4188-8BCA-2CE9FED646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E4B2CB-A603-4B17-9557-DBEBA808DF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EF585D-91AE-4468-AF04-D3FCFD8B9D70}"/>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5" name="页脚占位符 4">
            <a:extLst>
              <a:ext uri="{FF2B5EF4-FFF2-40B4-BE49-F238E27FC236}">
                <a16:creationId xmlns:a16="http://schemas.microsoft.com/office/drawing/2014/main" id="{41AD2F37-870A-4B38-8004-AEEFA34B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EBC83-5C8F-42A6-9F3E-5E1F8476765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0498428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AFC400-2BCD-4E7E-8E51-16293B6EC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2E6145-E8CB-460B-BBF6-A6E90BEE27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AE425-D6DF-48C8-9EAC-1D5F18E7D1A5}"/>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5" name="页脚占位符 4">
            <a:extLst>
              <a:ext uri="{FF2B5EF4-FFF2-40B4-BE49-F238E27FC236}">
                <a16:creationId xmlns:a16="http://schemas.microsoft.com/office/drawing/2014/main" id="{6BC0F2D3-6E95-4C95-B0CD-AF4F46D8B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CA4BC-4B54-4BA5-ABD0-29D637A9474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8191508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2F0E57-1467-4299-889C-5EC982F2864E}"/>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66587863-1294-4582-A311-192AF8467215}"/>
              </a:ext>
            </a:extLst>
          </p:cNvPr>
          <p:cNvPicPr>
            <a:picLocks noChangeAspect="1"/>
          </p:cNvPicPr>
          <p:nvPr userDrawn="1"/>
        </p:nvPicPr>
        <p:blipFill rotWithShape="1">
          <a:blip r:embed="rId2"/>
          <a:srcRect l="763"/>
          <a:stretch/>
        </p:blipFill>
        <p:spPr>
          <a:xfrm>
            <a:off x="-1" y="86614"/>
            <a:ext cx="12191999" cy="6519460"/>
          </a:xfrm>
          <a:prstGeom prst="rect">
            <a:avLst/>
          </a:prstGeom>
        </p:spPr>
      </p:pic>
    </p:spTree>
    <p:extLst>
      <p:ext uri="{BB962C8B-B14F-4D97-AF65-F5344CB8AC3E}">
        <p14:creationId xmlns:p14="http://schemas.microsoft.com/office/powerpoint/2010/main" val="17853849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1D46C2A-E7E7-4474-A5C6-84BDBEBF099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6D5453D-62E3-41B3-8AB9-27BB995608E5}"/>
              </a:ext>
            </a:extLst>
          </p:cNvPr>
          <p:cNvPicPr>
            <a:picLocks noChangeAspect="1"/>
          </p:cNvPicPr>
          <p:nvPr userDrawn="1"/>
        </p:nvPicPr>
        <p:blipFill>
          <a:blip r:embed="rId2"/>
          <a:stretch>
            <a:fillRect/>
          </a:stretch>
        </p:blipFill>
        <p:spPr>
          <a:xfrm>
            <a:off x="0" y="-272917"/>
            <a:ext cx="12192000" cy="7403833"/>
          </a:xfrm>
          <a:prstGeom prst="rect">
            <a:avLst/>
          </a:prstGeom>
        </p:spPr>
      </p:pic>
    </p:spTree>
    <p:extLst>
      <p:ext uri="{BB962C8B-B14F-4D97-AF65-F5344CB8AC3E}">
        <p14:creationId xmlns:p14="http://schemas.microsoft.com/office/powerpoint/2010/main" val="18790234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168BD-4714-4896-AE02-A7C2AF3348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46A7B-9962-411A-8546-075FD4F1DC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C6A980-F573-465B-B137-27F76D2B29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CED6F4-07C3-4CC4-BE8B-5B871AED5270}"/>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6" name="页脚占位符 5">
            <a:extLst>
              <a:ext uri="{FF2B5EF4-FFF2-40B4-BE49-F238E27FC236}">
                <a16:creationId xmlns:a16="http://schemas.microsoft.com/office/drawing/2014/main" id="{7FDDCDBA-355C-44B7-A239-B02518E7C8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EF6E9-6347-4A71-B7A6-1FEB306CE76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139093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C6E57-7ED1-4F43-A7F1-97559296A8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D2F4F4-B3F6-46F2-9D3E-A848F9FB7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1C64BA-7008-4801-B50F-3840492C1B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D6199B-0EAF-4D81-8871-5E0DCE996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F83E4F-4549-4C36-BA39-704F904964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6D9190-3ED5-474C-98B2-8AD9E74AA920}"/>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8" name="页脚占位符 7">
            <a:extLst>
              <a:ext uri="{FF2B5EF4-FFF2-40B4-BE49-F238E27FC236}">
                <a16:creationId xmlns:a16="http://schemas.microsoft.com/office/drawing/2014/main" id="{9F49291C-EADE-44A7-9651-43C9A5F7EA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2EDF6F-A4A6-4438-9786-98248A64D51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2512589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DF1DD-AEF0-4473-B939-47E388B975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915096-517F-477D-85B4-96CA0556BBA0}"/>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4" name="页脚占位符 3">
            <a:extLst>
              <a:ext uri="{FF2B5EF4-FFF2-40B4-BE49-F238E27FC236}">
                <a16:creationId xmlns:a16="http://schemas.microsoft.com/office/drawing/2014/main" id="{E7F11479-198D-4485-8F65-69A67CDA57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FAE3C-A250-4427-B7DC-63D61C0AC788}"/>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8210789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07BAE-40DB-440E-B128-56FB331E0D2A}"/>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3" name="页脚占位符 2">
            <a:extLst>
              <a:ext uri="{FF2B5EF4-FFF2-40B4-BE49-F238E27FC236}">
                <a16:creationId xmlns:a16="http://schemas.microsoft.com/office/drawing/2014/main" id="{24F77EDF-1963-4958-AE21-A84E52D0B3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D0DF19-2A2D-4F75-B27F-632870554F75}"/>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0398404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3384-10F3-47BD-B607-1DD26CBE55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B6149C-25E2-47A0-9B5E-BEB417D6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00DDF7-06AC-416E-AD4B-1685EF883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EE3146-F837-47A5-B285-A1E2934E0B2A}"/>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6" name="页脚占位符 5">
            <a:extLst>
              <a:ext uri="{FF2B5EF4-FFF2-40B4-BE49-F238E27FC236}">
                <a16:creationId xmlns:a16="http://schemas.microsoft.com/office/drawing/2014/main" id="{2002AE1A-77EA-4213-9DE0-B9BA1541A9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99BDA4-8247-4F38-A6FE-81B961FB28D4}"/>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1531329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BA58E-B99E-423C-85A9-D1A9A22EB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95DA59-32B9-405F-9F00-E4A57444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39C40-920B-49AF-B110-16AA0700C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5FC320-3923-47FB-8EBF-CF9DA67A0884}"/>
              </a:ext>
            </a:extLst>
          </p:cNvPr>
          <p:cNvSpPr>
            <a:spLocks noGrp="1"/>
          </p:cNvSpPr>
          <p:nvPr>
            <p:ph type="dt" sz="half" idx="10"/>
          </p:nvPr>
        </p:nvSpPr>
        <p:spPr/>
        <p:txBody>
          <a:bodyPr/>
          <a:lstStyle/>
          <a:p>
            <a:fld id="{4A2C6F17-E8DF-4AC4-A987-47B82A6FC001}" type="datetimeFigureOut">
              <a:rPr lang="zh-CN" altLang="en-US" smtClean="0"/>
              <a:t>2024/2/8</a:t>
            </a:fld>
            <a:endParaRPr lang="zh-CN" altLang="en-US"/>
          </a:p>
        </p:txBody>
      </p:sp>
      <p:sp>
        <p:nvSpPr>
          <p:cNvPr id="6" name="页脚占位符 5">
            <a:extLst>
              <a:ext uri="{FF2B5EF4-FFF2-40B4-BE49-F238E27FC236}">
                <a16:creationId xmlns:a16="http://schemas.microsoft.com/office/drawing/2014/main" id="{4124AAAD-3DCB-4217-AB0D-D75EBE260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30F67-6077-4B0E-AE2A-D130C3A0060E}"/>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3131758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F2F934-3D33-434C-9D69-2AF605FA4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3ECCBF-5F50-4CDE-A0CF-3C5D88EC1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59EB5D-1373-4477-B65F-16A2F245F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C6F17-E8DF-4AC4-A987-47B82A6FC001}" type="datetimeFigureOut">
              <a:rPr lang="zh-CN" altLang="en-US" smtClean="0"/>
              <a:t>2024/2/8</a:t>
            </a:fld>
            <a:endParaRPr lang="zh-CN" altLang="en-US"/>
          </a:p>
        </p:txBody>
      </p:sp>
      <p:sp>
        <p:nvSpPr>
          <p:cNvPr id="5" name="页脚占位符 4">
            <a:extLst>
              <a:ext uri="{FF2B5EF4-FFF2-40B4-BE49-F238E27FC236}">
                <a16:creationId xmlns:a16="http://schemas.microsoft.com/office/drawing/2014/main" id="{42753B77-43D3-4C5E-8D2F-27CC091F7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E67DA2-14B6-4001-92EE-30D7545CA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000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B32D08B-9A21-4926-82A1-0F14E15D0E6C}"/>
              </a:ext>
            </a:extLst>
          </p:cNvPr>
          <p:cNvSpPr txBox="1"/>
          <p:nvPr/>
        </p:nvSpPr>
        <p:spPr>
          <a:xfrm>
            <a:off x="1877783" y="3175986"/>
            <a:ext cx="9485497" cy="830997"/>
          </a:xfrm>
          <a:prstGeom prst="rect">
            <a:avLst/>
          </a:prstGeom>
          <a:noFill/>
        </p:spPr>
        <p:txBody>
          <a:bodyPr wrap="square" rtlCol="0">
            <a:spAutoFit/>
          </a:bodyPr>
          <a:lstStyle/>
          <a:p>
            <a:pPr algn="ctr"/>
            <a:r>
              <a:rPr lang="en-US" altLang="zh-CN" sz="4800" b="1" dirty="0">
                <a:solidFill>
                  <a:srgbClr val="595959"/>
                </a:solidFill>
                <a:latin typeface="Yeseva One" panose="00000500000000000000" pitchFamily="2" charset="0"/>
                <a:ea typeface="字魂5号-无外润黑体" panose="00000500000000000000" pitchFamily="2" charset="-122"/>
              </a:rPr>
              <a:t>CampusPay System </a:t>
            </a:r>
            <a:endParaRPr lang="zh-CN" altLang="en-US" sz="4800" b="1" dirty="0">
              <a:solidFill>
                <a:srgbClr val="595959"/>
              </a:solidFill>
              <a:latin typeface="Yeseva One" panose="00000500000000000000" pitchFamily="2" charset="0"/>
              <a:ea typeface="字魂5号-无外润黑体" panose="00000500000000000000" pitchFamily="2" charset="-122"/>
            </a:endParaRPr>
          </a:p>
        </p:txBody>
      </p:sp>
      <p:sp>
        <p:nvSpPr>
          <p:cNvPr id="14" name="文本框 13">
            <a:extLst>
              <a:ext uri="{FF2B5EF4-FFF2-40B4-BE49-F238E27FC236}">
                <a16:creationId xmlns:a16="http://schemas.microsoft.com/office/drawing/2014/main" id="{F95D0478-6C7A-4CCB-BADA-A514D38E1BA7}"/>
              </a:ext>
            </a:extLst>
          </p:cNvPr>
          <p:cNvSpPr txBox="1"/>
          <p:nvPr/>
        </p:nvSpPr>
        <p:spPr>
          <a:xfrm>
            <a:off x="2711143" y="3988129"/>
            <a:ext cx="7818769" cy="338554"/>
          </a:xfrm>
          <a:prstGeom prst="rect">
            <a:avLst/>
          </a:prstGeom>
          <a:noFill/>
        </p:spPr>
        <p:txBody>
          <a:bodyPr wrap="square" rtlCol="0">
            <a:spAutoFit/>
          </a:bodyPr>
          <a:lstStyle/>
          <a:p>
            <a:pPr algn="ctr"/>
            <a:r>
              <a:rPr lang="en-US" altLang="zh-CN" sz="1600" dirty="0">
                <a:solidFill>
                  <a:srgbClr val="595959"/>
                </a:solidFill>
                <a:latin typeface="Yeseva One" panose="00000500000000000000" pitchFamily="2" charset="0"/>
                <a:ea typeface="字魂5号-无外润黑体" panose="00000500000000000000" pitchFamily="2" charset="-122"/>
              </a:rPr>
              <a:t>Graduation Project – 2024 </a:t>
            </a:r>
          </a:p>
        </p:txBody>
      </p:sp>
      <p:cxnSp>
        <p:nvCxnSpPr>
          <p:cNvPr id="15" name="直接连接符 14">
            <a:extLst>
              <a:ext uri="{FF2B5EF4-FFF2-40B4-BE49-F238E27FC236}">
                <a16:creationId xmlns:a16="http://schemas.microsoft.com/office/drawing/2014/main" id="{5777F091-F6E9-4CB6-8EEC-3AD0F1824C52}"/>
              </a:ext>
            </a:extLst>
          </p:cNvPr>
          <p:cNvCxnSpPr/>
          <p:nvPr/>
        </p:nvCxnSpPr>
        <p:spPr>
          <a:xfrm>
            <a:off x="6128461" y="4326683"/>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1C28F39-2FB9-4709-0631-0B180B80F3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5628811" y="1313349"/>
            <a:ext cx="2530209" cy="190232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6DF35620-2D53-6EFC-3EF3-13F58599BF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285" y="563218"/>
            <a:ext cx="1442720" cy="2037458"/>
          </a:xfrm>
          <a:prstGeom prst="rect">
            <a:avLst/>
          </a:prstGeom>
          <a:noFill/>
          <a:ln>
            <a:noFill/>
          </a:ln>
        </p:spPr>
      </p:pic>
      <p:pic>
        <p:nvPicPr>
          <p:cNvPr id="4" name="Picture 3">
            <a:extLst>
              <a:ext uri="{FF2B5EF4-FFF2-40B4-BE49-F238E27FC236}">
                <a16:creationId xmlns:a16="http://schemas.microsoft.com/office/drawing/2014/main" id="{D0D0498B-516E-5489-6823-9DCA790B4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9827" y="743766"/>
            <a:ext cx="1326906" cy="1856910"/>
          </a:xfrm>
          <a:prstGeom prst="rect">
            <a:avLst/>
          </a:prstGeom>
        </p:spPr>
      </p:pic>
    </p:spTree>
    <p:extLst>
      <p:ext uri="{BB962C8B-B14F-4D97-AF65-F5344CB8AC3E}">
        <p14:creationId xmlns:p14="http://schemas.microsoft.com/office/powerpoint/2010/main" val="544635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outVertical)">
                                      <p:cBhvr>
                                        <p:cTn id="11" dur="500"/>
                                        <p:tgtEl>
                                          <p:spTgt spid="14"/>
                                        </p:tgtEl>
                                      </p:cBhvr>
                                    </p:animEffect>
                                  </p:childTnLst>
                                </p:cTn>
                              </p:par>
                              <p:par>
                                <p:cTn id="12" presetID="16" presetClass="entr" presetSubtype="37"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par>
                                <p:cTn id="15" presetID="22" presetClass="entr" presetSubtype="4"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22E9CD77-E7DB-4297-BCBF-CC25B1946FA2}"/>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65B034C-93F7-4932-9748-3ACEC4CEAADF}"/>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E7C35F18-8987-4A22-9F65-AEB9839EF4C0}"/>
              </a:ext>
            </a:extLst>
          </p:cNvPr>
          <p:cNvGrpSpPr/>
          <p:nvPr/>
        </p:nvGrpSpPr>
        <p:grpSpPr>
          <a:xfrm>
            <a:off x="2070425" y="3012656"/>
            <a:ext cx="9985079" cy="1785104"/>
            <a:chOff x="2508242" y="2488758"/>
            <a:chExt cx="9985079" cy="1785104"/>
          </a:xfrm>
        </p:grpSpPr>
        <p:sp>
          <p:nvSpPr>
            <p:cNvPr id="35" name="文本框 34">
              <a:extLst>
                <a:ext uri="{FF2B5EF4-FFF2-40B4-BE49-F238E27FC236}">
                  <a16:creationId xmlns:a16="http://schemas.microsoft.com/office/drawing/2014/main" id="{BCF1FD45-B7DF-4DC9-9BC3-F90B79E4F31E}"/>
                </a:ext>
              </a:extLst>
            </p:cNvPr>
            <p:cNvSpPr txBox="1"/>
            <p:nvPr/>
          </p:nvSpPr>
          <p:spPr>
            <a:xfrm>
              <a:off x="4293896" y="2790179"/>
              <a:ext cx="8199425" cy="1261884"/>
            </a:xfrm>
            <a:prstGeom prst="rect">
              <a:avLst/>
            </a:prstGeom>
            <a:noFill/>
          </p:spPr>
          <p:txBody>
            <a:bodyPr wrap="square" rtlCol="0">
              <a:spAutoFit/>
            </a:bodyPr>
            <a:lstStyle/>
            <a:p>
              <a:r>
                <a:rPr lang="en-US" altLang="zh-CN" sz="3800" dirty="0">
                  <a:latin typeface="Yeseva One" panose="00000500000000000000" pitchFamily="2" charset="0"/>
                  <a:ea typeface="Yu Gothic" panose="020B0400000000000000" pitchFamily="34" charset="-128"/>
                </a:rPr>
                <a:t>Technologies &amp; the difference between CampusPay and any other System ? </a:t>
              </a:r>
              <a:endParaRPr lang="zh-CN" altLang="en-US" sz="3800" dirty="0">
                <a:latin typeface="Yeseva One" panose="00000500000000000000" pitchFamily="2" charset="0"/>
                <a:ea typeface="Yu Gothic" panose="020B0400000000000000" pitchFamily="34" charset="-128"/>
              </a:endParaRPr>
            </a:p>
          </p:txBody>
        </p:sp>
        <p:sp>
          <p:nvSpPr>
            <p:cNvPr id="36" name="文本框 35">
              <a:extLst>
                <a:ext uri="{FF2B5EF4-FFF2-40B4-BE49-F238E27FC236}">
                  <a16:creationId xmlns:a16="http://schemas.microsoft.com/office/drawing/2014/main" id="{03815746-AC31-48B3-8D23-B107A8D0886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03.</a:t>
              </a:r>
              <a:endParaRPr lang="zh-CN" altLang="en-US" sz="11000" dirty="0">
                <a:latin typeface="Yeseva One" panose="00000500000000000000" pitchFamily="2" charset="0"/>
                <a:ea typeface="字魂5号-无外润黑体" panose="00000500000000000000" pitchFamily="2" charset="-122"/>
              </a:endParaRPr>
            </a:p>
          </p:txBody>
        </p:sp>
      </p:grpSp>
      <p:sp>
        <p:nvSpPr>
          <p:cNvPr id="37" name="Freeform 14">
            <a:extLst>
              <a:ext uri="{FF2B5EF4-FFF2-40B4-BE49-F238E27FC236}">
                <a16:creationId xmlns:a16="http://schemas.microsoft.com/office/drawing/2014/main" id="{6AF5F6AF-5BBC-4206-8233-071A55246DE4}"/>
              </a:ext>
            </a:extLst>
          </p:cNvPr>
          <p:cNvSpPr/>
          <p:nvPr/>
        </p:nvSpPr>
        <p:spPr>
          <a:xfrm>
            <a:off x="5566970" y="1917892"/>
            <a:ext cx="1108861" cy="1039289"/>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8606362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1500"/>
                                        <p:tgtEl>
                                          <p:spTgt spid="33"/>
                                        </p:tgtEl>
                                      </p:cBhvr>
                                    </p:animEffect>
                                  </p:childTnLst>
                                </p:cTn>
                              </p:par>
                              <p:par>
                                <p:cTn id="18" presetID="16" presetClass="entr" presetSubtype="37"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1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0" y="519725"/>
            <a:ext cx="5357459" cy="369332"/>
            <a:chOff x="567034" y="550952"/>
            <a:chExt cx="4837450"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0952"/>
              <a:ext cx="4475136" cy="369332"/>
            </a:xfrm>
            <a:prstGeom prst="rect">
              <a:avLst/>
            </a:prstGeom>
            <a:noFill/>
          </p:spPr>
          <p:txBody>
            <a:bodyPr wrap="square" rtlCol="0">
              <a:spAutoFit/>
            </a:bodyPr>
            <a:lstStyle/>
            <a:p>
              <a:pPr marL="0" marR="0" algn="ctr">
                <a:spcBef>
                  <a:spcPts val="0"/>
                </a:spcBef>
                <a:spcAft>
                  <a:spcPts val="1000"/>
                </a:spcAft>
              </a:pPr>
              <a:r>
                <a:rPr lang="en-US" sz="1800" b="1" i="0" dirty="0">
                  <a:solidFill>
                    <a:srgbClr val="44546A"/>
                  </a:solidFill>
                  <a:effectLst/>
                  <a:latin typeface="Cambria Math" panose="02040503050406030204" pitchFamily="18" charset="0"/>
                  <a:ea typeface="Times New Roman" panose="02020603050405020304" pitchFamily="18" charset="0"/>
                  <a:cs typeface="Arial" panose="020B0604020202020204" pitchFamily="34" charset="0"/>
                </a:rPr>
                <a:t>The technologies used to develop CampusPay</a:t>
              </a:r>
              <a:endParaRPr lang="en-US" sz="1800"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矩形: 圆角 6">
            <a:extLst>
              <a:ext uri="{FF2B5EF4-FFF2-40B4-BE49-F238E27FC236}">
                <a16:creationId xmlns:a16="http://schemas.microsoft.com/office/drawing/2014/main" id="{9BE59518-80D9-4EC1-86E1-39CE1915ED12}"/>
              </a:ext>
            </a:extLst>
          </p:cNvPr>
          <p:cNvSpPr/>
          <p:nvPr/>
        </p:nvSpPr>
        <p:spPr>
          <a:xfrm>
            <a:off x="5926649" y="3602025"/>
            <a:ext cx="3822041" cy="237024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8" name="矩形: 圆角 7">
            <a:extLst>
              <a:ext uri="{FF2B5EF4-FFF2-40B4-BE49-F238E27FC236}">
                <a16:creationId xmlns:a16="http://schemas.microsoft.com/office/drawing/2014/main" id="{7844E466-5C07-4C60-ACB1-CE9D9F55416F}"/>
              </a:ext>
            </a:extLst>
          </p:cNvPr>
          <p:cNvSpPr/>
          <p:nvPr/>
        </p:nvSpPr>
        <p:spPr>
          <a:xfrm>
            <a:off x="8061864" y="1295588"/>
            <a:ext cx="3969366"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0" name="矩形: 圆角 9">
            <a:extLst>
              <a:ext uri="{FF2B5EF4-FFF2-40B4-BE49-F238E27FC236}">
                <a16:creationId xmlns:a16="http://schemas.microsoft.com/office/drawing/2014/main" id="{556326A6-1908-48AE-81A1-E8CFAAAA0DDD}"/>
              </a:ext>
            </a:extLst>
          </p:cNvPr>
          <p:cNvSpPr/>
          <p:nvPr/>
        </p:nvSpPr>
        <p:spPr>
          <a:xfrm>
            <a:off x="363514" y="1341872"/>
            <a:ext cx="3858333" cy="2133410"/>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1" name="矩形: 圆角 10">
            <a:extLst>
              <a:ext uri="{FF2B5EF4-FFF2-40B4-BE49-F238E27FC236}">
                <a16:creationId xmlns:a16="http://schemas.microsoft.com/office/drawing/2014/main" id="{1945CE2E-F1F3-420D-B074-4B523E2312A2}"/>
              </a:ext>
            </a:extLst>
          </p:cNvPr>
          <p:cNvSpPr/>
          <p:nvPr/>
        </p:nvSpPr>
        <p:spPr>
          <a:xfrm>
            <a:off x="1589650" y="3602025"/>
            <a:ext cx="4165576" cy="2418507"/>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2" name="矩形: 圆角 11">
            <a:extLst>
              <a:ext uri="{FF2B5EF4-FFF2-40B4-BE49-F238E27FC236}">
                <a16:creationId xmlns:a16="http://schemas.microsoft.com/office/drawing/2014/main" id="{D5C69017-FFD1-4958-980F-E50A20AF29C8}"/>
              </a:ext>
            </a:extLst>
          </p:cNvPr>
          <p:cNvSpPr/>
          <p:nvPr/>
        </p:nvSpPr>
        <p:spPr>
          <a:xfrm>
            <a:off x="468291" y="1480701"/>
            <a:ext cx="803978" cy="712309"/>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15" name="文本框 14">
            <a:extLst>
              <a:ext uri="{FF2B5EF4-FFF2-40B4-BE49-F238E27FC236}">
                <a16:creationId xmlns:a16="http://schemas.microsoft.com/office/drawing/2014/main" id="{FDF5D84F-5132-401E-ABA5-45EA0E2F15F4}"/>
              </a:ext>
            </a:extLst>
          </p:cNvPr>
          <p:cNvSpPr txBox="1"/>
          <p:nvPr/>
        </p:nvSpPr>
        <p:spPr>
          <a:xfrm>
            <a:off x="1318325" y="1591343"/>
            <a:ext cx="1948707" cy="464871"/>
          </a:xfrm>
          <a:prstGeom prst="rect">
            <a:avLst/>
          </a:prstGeom>
          <a:noFill/>
        </p:spPr>
        <p:txBody>
          <a:bodyPr wrap="square" rtlCol="0">
            <a:spAutoFit/>
            <a:scene3d>
              <a:camera prst="orthographicFront"/>
              <a:lightRig rig="threePt" dir="t"/>
            </a:scene3d>
            <a:sp3d contourW="12700"/>
          </a:bodyPr>
          <a:lstStyle/>
          <a:p>
            <a:pPr algn="r">
              <a:lnSpc>
                <a:spcPct val="150000"/>
              </a:lnSpc>
            </a:pPr>
            <a:r>
              <a:rPr lang="en-US" altLang="zh-CN" b="1" dirty="0">
                <a:latin typeface="Yeseva One" panose="00000500000000000000" pitchFamily="2" charset="0"/>
                <a:ea typeface="字魂5号-无外润黑体" panose="00000500000000000000" pitchFamily="2" charset="-122"/>
              </a:rPr>
              <a:t>UI&amp;UX and Flutter</a:t>
            </a:r>
            <a:endParaRPr lang="zh-CN" altLang="en-US" b="1" dirty="0">
              <a:latin typeface="Yeseva One" panose="00000500000000000000" pitchFamily="2" charset="0"/>
              <a:ea typeface="字魂5号-无外润黑体" panose="00000500000000000000" pitchFamily="2" charset="-122"/>
            </a:endParaRPr>
          </a:p>
        </p:txBody>
      </p:sp>
      <p:sp>
        <p:nvSpPr>
          <p:cNvPr id="16" name="矩形: 圆角 15">
            <a:extLst>
              <a:ext uri="{FF2B5EF4-FFF2-40B4-BE49-F238E27FC236}">
                <a16:creationId xmlns:a16="http://schemas.microsoft.com/office/drawing/2014/main" id="{D72717F0-69E9-4345-AA59-AEF612308FC2}"/>
              </a:ext>
            </a:extLst>
          </p:cNvPr>
          <p:cNvSpPr/>
          <p:nvPr/>
        </p:nvSpPr>
        <p:spPr>
          <a:xfrm>
            <a:off x="4355181" y="1295588"/>
            <a:ext cx="3573349"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圆角 16">
            <a:extLst>
              <a:ext uri="{FF2B5EF4-FFF2-40B4-BE49-F238E27FC236}">
                <a16:creationId xmlns:a16="http://schemas.microsoft.com/office/drawing/2014/main" id="{4A2F57B7-655B-4AA4-A9C2-41C2457E1F06}"/>
              </a:ext>
            </a:extLst>
          </p:cNvPr>
          <p:cNvSpPr/>
          <p:nvPr/>
        </p:nvSpPr>
        <p:spPr>
          <a:xfrm>
            <a:off x="4427770" y="1434523"/>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20" name="文本框 19">
            <a:extLst>
              <a:ext uri="{FF2B5EF4-FFF2-40B4-BE49-F238E27FC236}">
                <a16:creationId xmlns:a16="http://schemas.microsoft.com/office/drawing/2014/main" id="{7B55B5EA-DD8E-4109-A530-6C7C59C07153}"/>
              </a:ext>
            </a:extLst>
          </p:cNvPr>
          <p:cNvSpPr txBox="1"/>
          <p:nvPr/>
        </p:nvSpPr>
        <p:spPr>
          <a:xfrm>
            <a:off x="5211919" y="1630521"/>
            <a:ext cx="2201200"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Dotnet software</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1" name="矩形: 圆角 20">
            <a:extLst>
              <a:ext uri="{FF2B5EF4-FFF2-40B4-BE49-F238E27FC236}">
                <a16:creationId xmlns:a16="http://schemas.microsoft.com/office/drawing/2014/main" id="{55F9C8BC-D6EB-4C59-BF8C-69B1104F24C0}"/>
              </a:ext>
            </a:extLst>
          </p:cNvPr>
          <p:cNvSpPr/>
          <p:nvPr/>
        </p:nvSpPr>
        <p:spPr>
          <a:xfrm>
            <a:off x="8133051" y="1408054"/>
            <a:ext cx="695153"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4" name="文本框 23">
            <a:extLst>
              <a:ext uri="{FF2B5EF4-FFF2-40B4-BE49-F238E27FC236}">
                <a16:creationId xmlns:a16="http://schemas.microsoft.com/office/drawing/2014/main" id="{5683D7C7-106A-45C4-A832-A186C450BABB}"/>
              </a:ext>
            </a:extLst>
          </p:cNvPr>
          <p:cNvSpPr txBox="1"/>
          <p:nvPr/>
        </p:nvSpPr>
        <p:spPr>
          <a:xfrm>
            <a:off x="9028947" y="1603496"/>
            <a:ext cx="1871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Data Analysis</a:t>
            </a:r>
            <a:endParaRPr lang="zh-CN" altLang="en-US" sz="16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矩形: 圆角 24">
            <a:extLst>
              <a:ext uri="{FF2B5EF4-FFF2-40B4-BE49-F238E27FC236}">
                <a16:creationId xmlns:a16="http://schemas.microsoft.com/office/drawing/2014/main" id="{959FCDE2-CF05-49DE-90B0-FF55476D3CCF}"/>
              </a:ext>
            </a:extLst>
          </p:cNvPr>
          <p:cNvSpPr/>
          <p:nvPr/>
        </p:nvSpPr>
        <p:spPr>
          <a:xfrm>
            <a:off x="1683336" y="3736227"/>
            <a:ext cx="723752"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8" name="文本框 27">
            <a:extLst>
              <a:ext uri="{FF2B5EF4-FFF2-40B4-BE49-F238E27FC236}">
                <a16:creationId xmlns:a16="http://schemas.microsoft.com/office/drawing/2014/main" id="{9B8A0347-1F16-4219-9D14-9E5C6A16052A}"/>
              </a:ext>
            </a:extLst>
          </p:cNvPr>
          <p:cNvSpPr txBox="1"/>
          <p:nvPr/>
        </p:nvSpPr>
        <p:spPr>
          <a:xfrm>
            <a:off x="2578355" y="3953335"/>
            <a:ext cx="1948707"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Machine Learning</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9" name="矩形: 圆角 28">
            <a:extLst>
              <a:ext uri="{FF2B5EF4-FFF2-40B4-BE49-F238E27FC236}">
                <a16:creationId xmlns:a16="http://schemas.microsoft.com/office/drawing/2014/main" id="{102D8D12-ACED-4BC4-AE54-761A38A98849}"/>
              </a:ext>
            </a:extLst>
          </p:cNvPr>
          <p:cNvSpPr/>
          <p:nvPr/>
        </p:nvSpPr>
        <p:spPr>
          <a:xfrm>
            <a:off x="6022921" y="3749045"/>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32" name="文本框 31">
            <a:extLst>
              <a:ext uri="{FF2B5EF4-FFF2-40B4-BE49-F238E27FC236}">
                <a16:creationId xmlns:a16="http://schemas.microsoft.com/office/drawing/2014/main" id="{BC464039-C6FA-4660-BB0D-79FC0C2D89CB}"/>
              </a:ext>
            </a:extLst>
          </p:cNvPr>
          <p:cNvSpPr txBox="1"/>
          <p:nvPr/>
        </p:nvSpPr>
        <p:spPr>
          <a:xfrm>
            <a:off x="6932595" y="3968724"/>
            <a:ext cx="1948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 SQL server software</a:t>
            </a:r>
            <a:endParaRPr lang="zh-CN" altLang="en-US" sz="16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4" name="Picture 43">
            <a:extLst>
              <a:ext uri="{FF2B5EF4-FFF2-40B4-BE49-F238E27FC236}">
                <a16:creationId xmlns:a16="http://schemas.microsoft.com/office/drawing/2014/main" id="{254BE436-F908-C01D-45BB-F530DB99E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3184" y="1570060"/>
            <a:ext cx="545432" cy="545432"/>
          </a:xfrm>
          <a:prstGeom prst="rect">
            <a:avLst/>
          </a:prstGeom>
        </p:spPr>
      </p:pic>
      <p:sp>
        <p:nvSpPr>
          <p:cNvPr id="45" name="矩形 13">
            <a:extLst>
              <a:ext uri="{FF2B5EF4-FFF2-40B4-BE49-F238E27FC236}">
                <a16:creationId xmlns:a16="http://schemas.microsoft.com/office/drawing/2014/main" id="{0E1D9072-3403-492B-9FA4-F09322931176}"/>
              </a:ext>
            </a:extLst>
          </p:cNvPr>
          <p:cNvSpPr/>
          <p:nvPr/>
        </p:nvSpPr>
        <p:spPr bwMode="auto">
          <a:xfrm>
            <a:off x="620747" y="2166856"/>
            <a:ext cx="334386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UI &amp; UX techniques </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are utilized in the design system using the Figma platform, while </a:t>
            </a: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Flutter</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the technology used to convert the system into an application through coding.</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9" name="Picture 48">
            <a:extLst>
              <a:ext uri="{FF2B5EF4-FFF2-40B4-BE49-F238E27FC236}">
                <a16:creationId xmlns:a16="http://schemas.microsoft.com/office/drawing/2014/main" id="{DF873559-BB71-5903-79CA-4F09F88F1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599" y="1498577"/>
            <a:ext cx="547311" cy="547311"/>
          </a:xfrm>
          <a:prstGeom prst="rect">
            <a:avLst/>
          </a:prstGeom>
        </p:spPr>
      </p:pic>
      <p:sp>
        <p:nvSpPr>
          <p:cNvPr id="50" name="矩形 18">
            <a:extLst>
              <a:ext uri="{FF2B5EF4-FFF2-40B4-BE49-F238E27FC236}">
                <a16:creationId xmlns:a16="http://schemas.microsoft.com/office/drawing/2014/main" id="{C747478D-5A6C-4237-BB3B-7CDFD559BBB8}"/>
              </a:ext>
            </a:extLst>
          </p:cNvPr>
          <p:cNvSpPr/>
          <p:nvPr/>
        </p:nvSpPr>
        <p:spPr bwMode="auto">
          <a:xfrm>
            <a:off x="4503346" y="2115492"/>
            <a:ext cx="3338592" cy="960263"/>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altLang="zh-CN" sz="1300" b="1" dirty="0">
                <a:solidFill>
                  <a:srgbClr val="000000"/>
                </a:solidFill>
                <a:latin typeface="Cambria Math" panose="02040503050406030204" pitchFamily="18" charset="0"/>
                <a:ea typeface="字魂5号-无外润黑体" panose="00000500000000000000" pitchFamily="2" charset="-122"/>
                <a:cs typeface="Arial" panose="020B0604020202020204" pitchFamily="34" charset="0"/>
              </a:rPr>
              <a:t>Dotnet</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software platform that provides a set of tools and libraries for building &amp; running applications on Windows</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3" name="Picture 52">
            <a:extLst>
              <a:ext uri="{FF2B5EF4-FFF2-40B4-BE49-F238E27FC236}">
                <a16:creationId xmlns:a16="http://schemas.microsoft.com/office/drawing/2014/main" id="{03327484-D66A-AC7C-C23D-14B243DE3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514" y="1457416"/>
            <a:ext cx="561168" cy="561168"/>
          </a:xfrm>
          <a:prstGeom prst="rect">
            <a:avLst/>
          </a:prstGeom>
        </p:spPr>
      </p:pic>
      <p:sp>
        <p:nvSpPr>
          <p:cNvPr id="54" name="矩形 18">
            <a:extLst>
              <a:ext uri="{FF2B5EF4-FFF2-40B4-BE49-F238E27FC236}">
                <a16:creationId xmlns:a16="http://schemas.microsoft.com/office/drawing/2014/main" id="{3E985FA0-DFAF-AAFC-AFB0-69857F3FF418}"/>
              </a:ext>
            </a:extLst>
          </p:cNvPr>
          <p:cNvSpPr/>
          <p:nvPr/>
        </p:nvSpPr>
        <p:spPr bwMode="auto">
          <a:xfrm>
            <a:off x="8117380" y="2045888"/>
            <a:ext cx="3858333" cy="1351588"/>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400" b="0" i="0" dirty="0">
                <a:solidFill>
                  <a:srgbClr val="0D0D0D"/>
                </a:solidFill>
                <a:effectLst/>
                <a:latin typeface="Söhne"/>
              </a:rPr>
              <a:t>Data analysis involves examining data to find insights and patterns, using techniques like python , excel , power bi to  cleansing and interpretation to make informed decisions based on evidence.</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5" name="矩形 18">
            <a:extLst>
              <a:ext uri="{FF2B5EF4-FFF2-40B4-BE49-F238E27FC236}">
                <a16:creationId xmlns:a16="http://schemas.microsoft.com/office/drawing/2014/main" id="{E514F39C-9870-3FB0-1342-E733E74AE1B4}"/>
              </a:ext>
            </a:extLst>
          </p:cNvPr>
          <p:cNvSpPr/>
          <p:nvPr/>
        </p:nvSpPr>
        <p:spPr bwMode="auto">
          <a:xfrm>
            <a:off x="6032355" y="4520230"/>
            <a:ext cx="345303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effectLst/>
                <a:latin typeface="Cambria Math" panose="02040503050406030204" pitchFamily="18" charset="0"/>
                <a:ea typeface="Times New Roman" panose="02020603050405020304" pitchFamily="18" charset="0"/>
                <a:cs typeface="Arial" panose="020B0604020202020204" pitchFamily="34" charset="0"/>
              </a:rPr>
              <a:t>(RDBMS) that supports a wide variety of transaction processing, business intelligence, and analytics applications in corporate IT environments</a:t>
            </a:r>
            <a:r>
              <a:rPr lang="en-US" altLang="zh-CN" sz="1300" b="1" dirty="0">
                <a:solidFill>
                  <a:schemeClr val="tx1">
                    <a:lumMod val="75000"/>
                    <a:lumOff val="25000"/>
                  </a:schemeClr>
                </a:solidFill>
                <a:latin typeface="Yeseva One" panose="00000500000000000000" pitchFamily="2" charset="0"/>
                <a:ea typeface="字魂5号-无外润黑体" panose="00000500000000000000" pitchFamily="2" charset="-122"/>
              </a:rPr>
              <a:t>.</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6" name="矩形 18">
            <a:extLst>
              <a:ext uri="{FF2B5EF4-FFF2-40B4-BE49-F238E27FC236}">
                <a16:creationId xmlns:a16="http://schemas.microsoft.com/office/drawing/2014/main" id="{A7CF5895-DEC0-38C8-9D4D-F324A9FA82DD}"/>
              </a:ext>
            </a:extLst>
          </p:cNvPr>
          <p:cNvSpPr/>
          <p:nvPr/>
        </p:nvSpPr>
        <p:spPr bwMode="auto">
          <a:xfrm>
            <a:off x="1667818" y="4511988"/>
            <a:ext cx="4042697" cy="1261627"/>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solidFill>
                  <a:srgbClr val="0D0D0D"/>
                </a:solidFill>
                <a:latin typeface="Söhne"/>
              </a:rPr>
              <a:t>ML </a:t>
            </a:r>
            <a:r>
              <a:rPr lang="en-US" sz="1300" b="0" i="0" dirty="0">
                <a:solidFill>
                  <a:srgbClr val="0D0D0D"/>
                </a:solidFill>
                <a:effectLst/>
                <a:latin typeface="Söhne"/>
              </a:rPr>
              <a:t>is a subset of artificial intelligence that focuses on developing algorithms and models that enable computers to learn from and make predictions or decisions based on data without explicit programming</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9" name="Picture 58">
            <a:extLst>
              <a:ext uri="{FF2B5EF4-FFF2-40B4-BE49-F238E27FC236}">
                <a16:creationId xmlns:a16="http://schemas.microsoft.com/office/drawing/2014/main" id="{2606CBF7-0CD8-B632-5AF3-A3267B38EB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9984" y="3771761"/>
            <a:ext cx="692447" cy="692447"/>
          </a:xfrm>
          <a:prstGeom prst="rect">
            <a:avLst/>
          </a:prstGeom>
        </p:spPr>
      </p:pic>
      <p:pic>
        <p:nvPicPr>
          <p:cNvPr id="61" name="Picture 60">
            <a:extLst>
              <a:ext uri="{FF2B5EF4-FFF2-40B4-BE49-F238E27FC236}">
                <a16:creationId xmlns:a16="http://schemas.microsoft.com/office/drawing/2014/main" id="{6F6E22E8-51F2-B64A-886E-83ADA5A1C2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4179" y="3827190"/>
            <a:ext cx="593870" cy="593870"/>
          </a:xfrm>
          <a:prstGeom prst="rect">
            <a:avLst/>
          </a:prstGeom>
        </p:spPr>
      </p:pic>
    </p:spTree>
    <p:extLst>
      <p:ext uri="{BB962C8B-B14F-4D97-AF65-F5344CB8AC3E}">
        <p14:creationId xmlns:p14="http://schemas.microsoft.com/office/powerpoint/2010/main" val="11715777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down)">
                                      <p:cBhvr>
                                        <p:cTn id="21" dur="500"/>
                                        <p:tgtEl>
                                          <p:spTgt spid="2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down)">
                                      <p:cBhvr>
                                        <p:cTn id="42" dur="500"/>
                                        <p:tgtEl>
                                          <p:spTgt spid="5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down)">
                                      <p:cBhvr>
                                        <p:cTn id="54" dur="500"/>
                                        <p:tgtEl>
                                          <p:spTgt spid="4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down)">
                                      <p:cBhvr>
                                        <p:cTn id="60" dur="500"/>
                                        <p:tgtEl>
                                          <p:spTgt spid="1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down)">
                                      <p:cBhvr>
                                        <p:cTn id="63" dur="500"/>
                                        <p:tgtEl>
                                          <p:spTgt spid="4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down)">
                                      <p:cBhvr>
                                        <p:cTn id="66" dur="500"/>
                                        <p:tgtEl>
                                          <p:spTgt spid="2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down)">
                                      <p:cBhvr>
                                        <p:cTn id="69" dur="500"/>
                                        <p:tgtEl>
                                          <p:spTgt spid="32"/>
                                        </p:tgtEl>
                                      </p:cBhvr>
                                    </p:animEffect>
                                  </p:childTnLst>
                                </p:cTn>
                              </p:par>
                              <p:par>
                                <p:cTn id="70" presetID="22" presetClass="entr" presetSubtype="4" fill="hold"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down)">
                                      <p:cBhvr>
                                        <p:cTn id="72" dur="500"/>
                                        <p:tgtEl>
                                          <p:spTgt spid="4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down)">
                                      <p:cBhvr>
                                        <p:cTn id="75" dur="500"/>
                                        <p:tgtEl>
                                          <p:spTgt spid="5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wipe(down)">
                                      <p:cBhvr>
                                        <p:cTn id="78" dur="500"/>
                                        <p:tgtEl>
                                          <p:spTgt spid="56"/>
                                        </p:tgtEl>
                                      </p:cBhvr>
                                    </p:animEffect>
                                  </p:childTnLst>
                                </p:cTn>
                              </p:par>
                              <p:par>
                                <p:cTn id="79" presetID="22" presetClass="entr" presetSubtype="4"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wipe(down)">
                                      <p:cBhvr>
                                        <p:cTn id="81" dur="500"/>
                                        <p:tgtEl>
                                          <p:spTgt spid="59"/>
                                        </p:tgtEl>
                                      </p:cBhvr>
                                    </p:animEffect>
                                  </p:childTnLst>
                                </p:cTn>
                              </p:par>
                              <p:par>
                                <p:cTn id="82" presetID="22" presetClass="entr" presetSubtype="4"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down)">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5" grpId="0"/>
      <p:bldP spid="16" grpId="0" animBg="1"/>
      <p:bldP spid="17" grpId="0" animBg="1"/>
      <p:bldP spid="20" grpId="0"/>
      <p:bldP spid="21" grpId="0" animBg="1"/>
      <p:bldP spid="24" grpId="0"/>
      <p:bldP spid="25" grpId="0" animBg="1"/>
      <p:bldP spid="28" grpId="0"/>
      <p:bldP spid="29" grpId="0" animBg="1"/>
      <p:bldP spid="32" grpId="0"/>
      <p:bldP spid="45" grpId="0"/>
      <p:bldP spid="50"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B523F6-42EB-9702-7959-B323198CF980}"/>
              </a:ext>
            </a:extLst>
          </p:cNvPr>
          <p:cNvGrpSpPr/>
          <p:nvPr/>
        </p:nvGrpSpPr>
        <p:grpSpPr>
          <a:xfrm>
            <a:off x="3786540" y="489165"/>
            <a:ext cx="6042044" cy="396823"/>
            <a:chOff x="567034" y="520392"/>
            <a:chExt cx="5455588" cy="396823"/>
          </a:xfrm>
        </p:grpSpPr>
        <p:sp>
          <p:nvSpPr>
            <p:cNvPr id="3" name="文本框 2">
              <a:extLst>
                <a:ext uri="{FF2B5EF4-FFF2-40B4-BE49-F238E27FC236}">
                  <a16:creationId xmlns:a16="http://schemas.microsoft.com/office/drawing/2014/main" id="{2D091A59-62D9-6BAE-5D69-91241BBB55E3}"/>
                </a:ext>
              </a:extLst>
            </p:cNvPr>
            <p:cNvSpPr txBox="1"/>
            <p:nvPr/>
          </p:nvSpPr>
          <p:spPr>
            <a:xfrm>
              <a:off x="798051" y="520392"/>
              <a:ext cx="5224571" cy="369332"/>
            </a:xfrm>
            <a:prstGeom prst="rect">
              <a:avLst/>
            </a:prstGeom>
            <a:noFill/>
          </p:spPr>
          <p:txBody>
            <a:bodyPr wrap="square" rtlCol="0">
              <a:spAutoFit/>
            </a:bodyPr>
            <a:lstStyle/>
            <a:p>
              <a:pPr marL="0" marR="0" algn="ctr">
                <a:spcBef>
                  <a:spcPts val="0"/>
                </a:spcBef>
                <a:spcAft>
                  <a:spcPts val="1000"/>
                </a:spcAft>
              </a:pPr>
              <a:r>
                <a:rPr lang="en-US" altLang="zh-CN" b="1" dirty="0">
                  <a:latin typeface="Yeseva One" panose="00000500000000000000" pitchFamily="2" charset="0"/>
                  <a:ea typeface="Yu Gothic" panose="020B0400000000000000" pitchFamily="34" charset="-128"/>
                </a:rPr>
                <a:t>the difference between CampusPay &amp; any other System</a:t>
              </a:r>
              <a:endParaRPr lang="en-US" b="1"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B1E284E2-C97D-A541-1B94-366E0FF77CD1}"/>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685DD3D7-9ED7-111C-46E7-01A0E7934CA5}"/>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1849A39D-2661-1DFB-E357-FE8C1D51C8D8}"/>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Rectangle 4">
            <a:extLst>
              <a:ext uri="{FF2B5EF4-FFF2-40B4-BE49-F238E27FC236}">
                <a16:creationId xmlns:a16="http://schemas.microsoft.com/office/drawing/2014/main" id="{DF702DA0-FF04-C7D9-6896-9168581446D2}"/>
              </a:ext>
            </a:extLst>
          </p:cNvPr>
          <p:cNvSpPr/>
          <p:nvPr/>
        </p:nvSpPr>
        <p:spPr>
          <a:xfrm rot="16200000">
            <a:off x="652607" y="891005"/>
            <a:ext cx="5015871" cy="5870919"/>
          </a:xfrm>
          <a:prstGeom prst="rect">
            <a:avLst/>
          </a:prstGeom>
          <a:solidFill>
            <a:srgbClr val="199ADD"/>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8" name="Rectangle 34">
            <a:extLst>
              <a:ext uri="{FF2B5EF4-FFF2-40B4-BE49-F238E27FC236}">
                <a16:creationId xmlns:a16="http://schemas.microsoft.com/office/drawing/2014/main" id="{ABBC1973-4B44-F858-F462-ED9D2836B24F}"/>
              </a:ext>
            </a:extLst>
          </p:cNvPr>
          <p:cNvSpPr/>
          <p:nvPr/>
        </p:nvSpPr>
        <p:spPr>
          <a:xfrm rot="16200000">
            <a:off x="6523530" y="890978"/>
            <a:ext cx="5015859" cy="5870916"/>
          </a:xfrm>
          <a:prstGeom prst="rect">
            <a:avLst/>
          </a:prstGeom>
          <a:solidFill>
            <a:srgbClr val="1671C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8">
            <a:extLst>
              <a:ext uri="{FF2B5EF4-FFF2-40B4-BE49-F238E27FC236}">
                <a16:creationId xmlns:a16="http://schemas.microsoft.com/office/drawing/2014/main" id="{76702CC3-3234-AC56-14AA-D65B9530F89F}"/>
              </a:ext>
            </a:extLst>
          </p:cNvPr>
          <p:cNvSpPr/>
          <p:nvPr/>
        </p:nvSpPr>
        <p:spPr>
          <a:xfrm>
            <a:off x="225080" y="1969477"/>
            <a:ext cx="5870920" cy="4364911"/>
          </a:xfrm>
          <a:prstGeom prst="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9">
            <a:extLst>
              <a:ext uri="{FF2B5EF4-FFF2-40B4-BE49-F238E27FC236}">
                <a16:creationId xmlns:a16="http://schemas.microsoft.com/office/drawing/2014/main" id="{74E98D06-B0CF-C35A-4B4B-77B0B3967421}"/>
              </a:ext>
            </a:extLst>
          </p:cNvPr>
          <p:cNvSpPr/>
          <p:nvPr/>
        </p:nvSpPr>
        <p:spPr>
          <a:xfrm>
            <a:off x="6095998" y="1969455"/>
            <a:ext cx="5870920" cy="4364911"/>
          </a:xfrm>
          <a:prstGeom prst="rect">
            <a:avLst/>
          </a:prstGeom>
          <a:solidFill>
            <a:srgbClr val="199A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TextBox 10">
            <a:extLst>
              <a:ext uri="{FF2B5EF4-FFF2-40B4-BE49-F238E27FC236}">
                <a16:creationId xmlns:a16="http://schemas.microsoft.com/office/drawing/2014/main" id="{1956B4E9-22EB-4776-86AA-F3275A1A3C84}"/>
              </a:ext>
            </a:extLst>
          </p:cNvPr>
          <p:cNvSpPr txBox="1"/>
          <p:nvPr/>
        </p:nvSpPr>
        <p:spPr>
          <a:xfrm>
            <a:off x="379828" y="1345997"/>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CampusPay System</a:t>
            </a:r>
            <a:endParaRPr lang="ar-EG" sz="2800" dirty="0">
              <a:solidFill>
                <a:schemeClr val="bg1"/>
              </a:solidFill>
            </a:endParaRPr>
          </a:p>
        </p:txBody>
      </p:sp>
      <p:sp>
        <p:nvSpPr>
          <p:cNvPr id="12" name="TextBox 11">
            <a:extLst>
              <a:ext uri="{FF2B5EF4-FFF2-40B4-BE49-F238E27FC236}">
                <a16:creationId xmlns:a16="http://schemas.microsoft.com/office/drawing/2014/main" id="{0566B70D-12E9-670C-2B1B-6D1C2EFED544}"/>
              </a:ext>
            </a:extLst>
          </p:cNvPr>
          <p:cNvSpPr txBox="1"/>
          <p:nvPr/>
        </p:nvSpPr>
        <p:spPr>
          <a:xfrm>
            <a:off x="6250748" y="1357611"/>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Other Systems</a:t>
            </a:r>
            <a:endParaRPr lang="ar-EG" sz="2800" dirty="0">
              <a:solidFill>
                <a:schemeClr val="bg1"/>
              </a:solidFill>
            </a:endParaRPr>
          </a:p>
        </p:txBody>
      </p:sp>
      <p:sp>
        <p:nvSpPr>
          <p:cNvPr id="18" name="TextBox 17">
            <a:extLst>
              <a:ext uri="{FF2B5EF4-FFF2-40B4-BE49-F238E27FC236}">
                <a16:creationId xmlns:a16="http://schemas.microsoft.com/office/drawing/2014/main" id="{4DE322E6-2E47-DB46-1A2B-8346780ED34F}"/>
              </a:ext>
            </a:extLst>
          </p:cNvPr>
          <p:cNvSpPr txBox="1"/>
          <p:nvPr/>
        </p:nvSpPr>
        <p:spPr>
          <a:xfrm>
            <a:off x="149588" y="4420283"/>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err="1">
                <a:solidFill>
                  <a:schemeClr val="bg1"/>
                </a:solidFill>
                <a:latin typeface="Arial Rounded MT Bold" panose="020F0704030504030204" pitchFamily="34" charset="0"/>
              </a:rPr>
              <a:t>CampusPay</a:t>
            </a:r>
            <a:r>
              <a:rPr lang="en-US" sz="1400" dirty="0">
                <a:solidFill>
                  <a:schemeClr val="bg1"/>
                </a:solidFill>
                <a:latin typeface="Arial Rounded MT Bold" panose="020F0704030504030204" pitchFamily="34" charset="0"/>
              </a:rPr>
              <a:t> Make students chat with their moderators of the </a:t>
            </a:r>
            <a:r>
              <a:rPr lang="en-US" sz="1400" dirty="0" err="1">
                <a:solidFill>
                  <a:schemeClr val="bg1"/>
                </a:solidFill>
                <a:latin typeface="Arial Rounded MT Bold" panose="020F0704030504030204" pitchFamily="34" charset="0"/>
              </a:rPr>
              <a:t>fayoum</a:t>
            </a:r>
            <a:r>
              <a:rPr lang="en-US" sz="1400" dirty="0">
                <a:solidFill>
                  <a:schemeClr val="bg1"/>
                </a:solidFill>
                <a:latin typeface="Arial Rounded MT Bold" panose="020F0704030504030204" pitchFamily="34" charset="0"/>
              </a:rPr>
              <a:t> university to solving any problems </a:t>
            </a:r>
            <a:r>
              <a:rPr lang="en-US" sz="1400" dirty="0" err="1">
                <a:solidFill>
                  <a:schemeClr val="bg1"/>
                </a:solidFill>
                <a:latin typeface="Arial Rounded MT Bold" panose="020F0704030504030204" pitchFamily="34" charset="0"/>
              </a:rPr>
              <a:t>tecniqucal</a:t>
            </a:r>
            <a:r>
              <a:rPr lang="en-US" sz="1400" dirty="0">
                <a:solidFill>
                  <a:schemeClr val="bg1"/>
                </a:solidFill>
                <a:latin typeface="Arial Rounded MT Bold" panose="020F0704030504030204" pitchFamily="34" charset="0"/>
              </a:rPr>
              <a:t> or non technical that related to the collage of the student</a:t>
            </a:r>
          </a:p>
        </p:txBody>
      </p:sp>
      <p:sp>
        <p:nvSpPr>
          <p:cNvPr id="19" name="TextBox 18">
            <a:extLst>
              <a:ext uri="{FF2B5EF4-FFF2-40B4-BE49-F238E27FC236}">
                <a16:creationId xmlns:a16="http://schemas.microsoft.com/office/drawing/2014/main" id="{6D5F208B-1A99-61D0-4219-542E58019B34}"/>
              </a:ext>
            </a:extLst>
          </p:cNvPr>
          <p:cNvSpPr txBox="1"/>
          <p:nvPr/>
        </p:nvSpPr>
        <p:spPr>
          <a:xfrm>
            <a:off x="6095988" y="4687246"/>
            <a:ext cx="5870917" cy="349583"/>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endParaRPr lang="en-US"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211E5912-3BA2-7143-25E0-1D18D3D6AC76}"/>
              </a:ext>
            </a:extLst>
          </p:cNvPr>
          <p:cNvSpPr txBox="1"/>
          <p:nvPr/>
        </p:nvSpPr>
        <p:spPr>
          <a:xfrm>
            <a:off x="6105427" y="1951497"/>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Broad user base including individuals, businesses, and organizations across various industries</a:t>
            </a:r>
          </a:p>
        </p:txBody>
      </p:sp>
      <p:sp>
        <p:nvSpPr>
          <p:cNvPr id="25" name="TextBox 24">
            <a:extLst>
              <a:ext uri="{FF2B5EF4-FFF2-40B4-BE49-F238E27FC236}">
                <a16:creationId xmlns:a16="http://schemas.microsoft.com/office/drawing/2014/main" id="{4DE322E6-2E47-DB46-1A2B-8346780ED34F}"/>
              </a:ext>
            </a:extLst>
          </p:cNvPr>
          <p:cNvSpPr txBox="1"/>
          <p:nvPr/>
        </p:nvSpPr>
        <p:spPr>
          <a:xfrm>
            <a:off x="157028" y="2104358"/>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Specifically designed for students of Fayoum University.</a:t>
            </a:r>
          </a:p>
        </p:txBody>
      </p:sp>
      <p:sp>
        <p:nvSpPr>
          <p:cNvPr id="27" name="TextBox 26">
            <a:extLst>
              <a:ext uri="{FF2B5EF4-FFF2-40B4-BE49-F238E27FC236}">
                <a16:creationId xmlns:a16="http://schemas.microsoft.com/office/drawing/2014/main" id="{A212826E-4EA8-4221-ED70-C45CF604132E}"/>
              </a:ext>
            </a:extLst>
          </p:cNvPr>
          <p:cNvSpPr txBox="1"/>
          <p:nvPr/>
        </p:nvSpPr>
        <p:spPr>
          <a:xfrm>
            <a:off x="6058253" y="2751755"/>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Offers a wide range of payment services, including peer-to-peer transactions, online shopping, bill payments, and more.</a:t>
            </a:r>
          </a:p>
        </p:txBody>
      </p:sp>
      <p:sp>
        <p:nvSpPr>
          <p:cNvPr id="28" name="TextBox 27">
            <a:extLst>
              <a:ext uri="{FF2B5EF4-FFF2-40B4-BE49-F238E27FC236}">
                <a16:creationId xmlns:a16="http://schemas.microsoft.com/office/drawing/2014/main" id="{1A1481DE-67FF-8105-73CF-30B490B492BC}"/>
              </a:ext>
            </a:extLst>
          </p:cNvPr>
          <p:cNvSpPr txBox="1"/>
          <p:nvPr/>
        </p:nvSpPr>
        <p:spPr>
          <a:xfrm>
            <a:off x="225072" y="2755284"/>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Primarily focuses on facilitating payments related to tuition fees and student services within the university ecosystem</a:t>
            </a:r>
          </a:p>
        </p:txBody>
      </p:sp>
      <p:sp>
        <p:nvSpPr>
          <p:cNvPr id="29" name="TextBox 28">
            <a:extLst>
              <a:ext uri="{FF2B5EF4-FFF2-40B4-BE49-F238E27FC236}">
                <a16:creationId xmlns:a16="http://schemas.microsoft.com/office/drawing/2014/main" id="{6DEF700E-A1C5-91FB-CFD6-123158198954}"/>
              </a:ext>
            </a:extLst>
          </p:cNvPr>
          <p:cNvSpPr txBox="1"/>
          <p:nvPr/>
        </p:nvSpPr>
        <p:spPr>
          <a:xfrm>
            <a:off x="206215" y="3564746"/>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Limited to transactions and services directly associated with the university, providing a specialized solution for campus-related payments.</a:t>
            </a:r>
          </a:p>
        </p:txBody>
      </p:sp>
      <p:sp>
        <p:nvSpPr>
          <p:cNvPr id="30" name="TextBox 29">
            <a:extLst>
              <a:ext uri="{FF2B5EF4-FFF2-40B4-BE49-F238E27FC236}">
                <a16:creationId xmlns:a16="http://schemas.microsoft.com/office/drawing/2014/main" id="{32EC240B-6C41-8C7E-BDF9-BDDB451BB21A}"/>
              </a:ext>
            </a:extLst>
          </p:cNvPr>
          <p:cNvSpPr txBox="1"/>
          <p:nvPr/>
        </p:nvSpPr>
        <p:spPr>
          <a:xfrm>
            <a:off x="6058253" y="3600882"/>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Covers a wide spectrum of transactions beyond specific institutional or industry boundaries, serving as a versatile solution for everyday financial activities.</a:t>
            </a:r>
          </a:p>
        </p:txBody>
      </p:sp>
      <p:sp>
        <p:nvSpPr>
          <p:cNvPr id="31" name="TextBox 30">
            <a:extLst>
              <a:ext uri="{FF2B5EF4-FFF2-40B4-BE49-F238E27FC236}">
                <a16:creationId xmlns:a16="http://schemas.microsoft.com/office/drawing/2014/main" id="{5CF1BBBA-7B1E-BB41-4691-6877C7EC330F}"/>
              </a:ext>
            </a:extLst>
          </p:cNvPr>
          <p:cNvSpPr txBox="1"/>
          <p:nvPr/>
        </p:nvSpPr>
        <p:spPr>
          <a:xfrm>
            <a:off x="6086562" y="4403776"/>
            <a:ext cx="5870917" cy="571567"/>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Other systems help students in solving the technical problems only that related to the system </a:t>
            </a:r>
          </a:p>
        </p:txBody>
      </p:sp>
    </p:spTree>
    <p:extLst>
      <p:ext uri="{BB962C8B-B14F-4D97-AF65-F5344CB8AC3E}">
        <p14:creationId xmlns:p14="http://schemas.microsoft.com/office/powerpoint/2010/main" val="11727224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A8C3-171A-C09E-F04C-127F0A21E4B7}"/>
            </a:ext>
          </a:extLst>
        </p:cNvPr>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6F51DED2-E7DE-CD81-860D-85BA7A5A615A}"/>
              </a:ext>
            </a:extLst>
          </p:cNvPr>
          <p:cNvCxnSpPr>
            <a:cxnSpLocks/>
          </p:cNvCxnSpPr>
          <p:nvPr/>
        </p:nvCxnSpPr>
        <p:spPr>
          <a:xfrm>
            <a:off x="1884000" y="4234376"/>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ABA9F08-DB00-7F73-5DBB-C50E9CF3CCB6}"/>
              </a:ext>
            </a:extLst>
          </p:cNvPr>
          <p:cNvCxnSpPr>
            <a:cxnSpLocks/>
          </p:cNvCxnSpPr>
          <p:nvPr/>
        </p:nvCxnSpPr>
        <p:spPr>
          <a:xfrm>
            <a:off x="1884000" y="2623943"/>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EC1332D5-C9C9-EAB9-56DD-26BFDC8401AB}"/>
              </a:ext>
            </a:extLst>
          </p:cNvPr>
          <p:cNvGrpSpPr/>
          <p:nvPr/>
        </p:nvGrpSpPr>
        <p:grpSpPr>
          <a:xfrm>
            <a:off x="2045025" y="2488758"/>
            <a:ext cx="8100493" cy="1785104"/>
            <a:chOff x="2508242" y="2488758"/>
            <a:chExt cx="8100493" cy="1785104"/>
          </a:xfrm>
        </p:grpSpPr>
        <p:sp>
          <p:nvSpPr>
            <p:cNvPr id="29" name="文本框 28">
              <a:extLst>
                <a:ext uri="{FF2B5EF4-FFF2-40B4-BE49-F238E27FC236}">
                  <a16:creationId xmlns:a16="http://schemas.microsoft.com/office/drawing/2014/main" id="{4542409D-3633-8433-282C-95FC96BF226D}"/>
                </a:ext>
              </a:extLst>
            </p:cNvPr>
            <p:cNvSpPr txBox="1"/>
            <p:nvPr/>
          </p:nvSpPr>
          <p:spPr>
            <a:xfrm>
              <a:off x="4520082" y="2705725"/>
              <a:ext cx="6088653" cy="1446550"/>
            </a:xfrm>
            <a:prstGeom prst="rect">
              <a:avLst/>
            </a:prstGeom>
            <a:noFill/>
          </p:spPr>
          <p:txBody>
            <a:bodyPr wrap="square" rtlCol="0">
              <a:spAutoFit/>
            </a:bodyPr>
            <a:lstStyle/>
            <a:p>
              <a:pPr algn="ctr"/>
              <a:r>
                <a:rPr lang="en-US" altLang="zh-CN" sz="4400" dirty="0">
                  <a:latin typeface="Yeseva One" panose="00000500000000000000" pitchFamily="2" charset="0"/>
                  <a:ea typeface="字魂5号-无外润黑体" panose="00000500000000000000" pitchFamily="2" charset="-122"/>
                </a:rPr>
                <a:t>System Analysis and design</a:t>
              </a:r>
              <a:endParaRPr lang="zh-CN" altLang="en-US" sz="4400" dirty="0">
                <a:latin typeface="Yeseva One" panose="00000500000000000000" pitchFamily="2" charset="0"/>
                <a:ea typeface="字魂5号-无外润黑体" panose="00000500000000000000" pitchFamily="2" charset="-122"/>
              </a:endParaRPr>
            </a:p>
          </p:txBody>
        </p:sp>
        <p:sp>
          <p:nvSpPr>
            <p:cNvPr id="30" name="文本框 29">
              <a:extLst>
                <a:ext uri="{FF2B5EF4-FFF2-40B4-BE49-F238E27FC236}">
                  <a16:creationId xmlns:a16="http://schemas.microsoft.com/office/drawing/2014/main" id="{A58CE8AE-8CA1-AD5C-4E11-B4004645F6C1}"/>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04.</a:t>
              </a:r>
              <a:endParaRPr lang="zh-CN" altLang="en-US" sz="11000" dirty="0">
                <a:latin typeface="Yeseva One" panose="00000500000000000000" pitchFamily="2" charset="0"/>
                <a:ea typeface="字魂5号-无外润黑体" panose="00000500000000000000" pitchFamily="2" charset="-122"/>
              </a:endParaRPr>
            </a:p>
          </p:txBody>
        </p:sp>
      </p:grpSp>
      <p:sp>
        <p:nvSpPr>
          <p:cNvPr id="31" name="Freeform 77">
            <a:extLst>
              <a:ext uri="{FF2B5EF4-FFF2-40B4-BE49-F238E27FC236}">
                <a16:creationId xmlns:a16="http://schemas.microsoft.com/office/drawing/2014/main" id="{F4F5CA6A-2F81-7F70-CEE5-F4BBD2109252}"/>
              </a:ext>
            </a:extLst>
          </p:cNvPr>
          <p:cNvSpPr/>
          <p:nvPr/>
        </p:nvSpPr>
        <p:spPr>
          <a:xfrm>
            <a:off x="5658606" y="1380117"/>
            <a:ext cx="874788" cy="1074159"/>
          </a:xfrm>
          <a:custGeom>
            <a:avLst/>
            <a:gdLst>
              <a:gd name="T0" fmla="*/ 1681 w 1962"/>
              <a:gd name="T1" fmla="*/ 295 h 2413"/>
              <a:gd name="T2" fmla="*/ 926 w 1962"/>
              <a:gd name="T3" fmla="*/ 1 h 2413"/>
              <a:gd name="T4" fmla="*/ 285 w 1962"/>
              <a:gd name="T5" fmla="*/ 257 h 2413"/>
              <a:gd name="T6" fmla="*/ 96 w 1962"/>
              <a:gd name="T7" fmla="*/ 823 h 2413"/>
              <a:gd name="T8" fmla="*/ 127 w 1962"/>
              <a:gd name="T9" fmla="*/ 1063 h 2413"/>
              <a:gd name="T10" fmla="*/ 5 w 1962"/>
              <a:gd name="T11" fmla="*/ 1322 h 2413"/>
              <a:gd name="T12" fmla="*/ 107 w 1962"/>
              <a:gd name="T13" fmla="*/ 1392 h 2413"/>
              <a:gd name="T14" fmla="*/ 126 w 1962"/>
              <a:gd name="T15" fmla="*/ 1453 h 2413"/>
              <a:gd name="T16" fmla="*/ 125 w 1962"/>
              <a:gd name="T17" fmla="*/ 1537 h 2413"/>
              <a:gd name="T18" fmla="*/ 174 w 1962"/>
              <a:gd name="T19" fmla="*/ 1577 h 2413"/>
              <a:gd name="T20" fmla="*/ 169 w 1962"/>
              <a:gd name="T21" fmla="*/ 1602 h 2413"/>
              <a:gd name="T22" fmla="*/ 187 w 1962"/>
              <a:gd name="T23" fmla="*/ 1687 h 2413"/>
              <a:gd name="T24" fmla="*/ 212 w 1962"/>
              <a:gd name="T25" fmla="*/ 1789 h 2413"/>
              <a:gd name="T26" fmla="*/ 233 w 1962"/>
              <a:gd name="T27" fmla="*/ 1920 h 2413"/>
              <a:gd name="T28" fmla="*/ 470 w 1962"/>
              <a:gd name="T29" fmla="*/ 1952 h 2413"/>
              <a:gd name="T30" fmla="*/ 731 w 1962"/>
              <a:gd name="T31" fmla="*/ 2004 h 2413"/>
              <a:gd name="T32" fmla="*/ 919 w 1962"/>
              <a:gd name="T33" fmla="*/ 2413 h 2413"/>
              <a:gd name="T34" fmla="*/ 1579 w 1962"/>
              <a:gd name="T35" fmla="*/ 1802 h 2413"/>
              <a:gd name="T36" fmla="*/ 1670 w 1962"/>
              <a:gd name="T37" fmla="*/ 1345 h 2413"/>
              <a:gd name="T38" fmla="*/ 1902 w 1962"/>
              <a:gd name="T39" fmla="*/ 884 h 2413"/>
              <a:gd name="T40" fmla="*/ 1681 w 1962"/>
              <a:gd name="T41" fmla="*/ 295 h 2413"/>
              <a:gd name="T42" fmla="*/ 1386 w 1962"/>
              <a:gd name="T43" fmla="*/ 1282 h 2413"/>
              <a:gd name="T44" fmla="*/ 1153 w 1962"/>
              <a:gd name="T45" fmla="*/ 1105 h 2413"/>
              <a:gd name="T46" fmla="*/ 1122 w 1962"/>
              <a:gd name="T47" fmla="*/ 1107 h 2413"/>
              <a:gd name="T48" fmla="*/ 905 w 1962"/>
              <a:gd name="T49" fmla="*/ 869 h 2413"/>
              <a:gd name="T50" fmla="*/ 377 w 1962"/>
              <a:gd name="T51" fmla="*/ 726 h 2413"/>
              <a:gd name="T52" fmla="*/ 297 w 1962"/>
              <a:gd name="T53" fmla="*/ 594 h 2413"/>
              <a:gd name="T54" fmla="*/ 377 w 1962"/>
              <a:gd name="T55" fmla="*/ 344 h 2413"/>
              <a:gd name="T56" fmla="*/ 918 w 1962"/>
              <a:gd name="T57" fmla="*/ 128 h 2413"/>
              <a:gd name="T58" fmla="*/ 1586 w 1962"/>
              <a:gd name="T59" fmla="*/ 380 h 2413"/>
              <a:gd name="T60" fmla="*/ 1781 w 1962"/>
              <a:gd name="T61" fmla="*/ 830 h 2413"/>
              <a:gd name="T62" fmla="*/ 1782 w 1962"/>
              <a:gd name="T63" fmla="*/ 853 h 2413"/>
              <a:gd name="T64" fmla="*/ 1386 w 1962"/>
              <a:gd name="T65" fmla="*/ 128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2" h="2413">
                <a:moveTo>
                  <a:pt x="1681" y="295"/>
                </a:moveTo>
                <a:cubicBezTo>
                  <a:pt x="1546" y="144"/>
                  <a:pt x="1367" y="4"/>
                  <a:pt x="926" y="1"/>
                </a:cubicBezTo>
                <a:cubicBezTo>
                  <a:pt x="753" y="0"/>
                  <a:pt x="490" y="40"/>
                  <a:pt x="285" y="257"/>
                </a:cubicBezTo>
                <a:cubicBezTo>
                  <a:pt x="161" y="388"/>
                  <a:pt x="70" y="553"/>
                  <a:pt x="96" y="823"/>
                </a:cubicBezTo>
                <a:cubicBezTo>
                  <a:pt x="102" y="882"/>
                  <a:pt x="186" y="949"/>
                  <a:pt x="127" y="1063"/>
                </a:cubicBezTo>
                <a:cubicBezTo>
                  <a:pt x="127" y="1063"/>
                  <a:pt x="0" y="1285"/>
                  <a:pt x="5" y="1322"/>
                </a:cubicBezTo>
                <a:cubicBezTo>
                  <a:pt x="5" y="1322"/>
                  <a:pt x="3" y="1389"/>
                  <a:pt x="107" y="1392"/>
                </a:cubicBezTo>
                <a:cubicBezTo>
                  <a:pt x="107" y="1392"/>
                  <a:pt x="133" y="1395"/>
                  <a:pt x="126" y="1453"/>
                </a:cubicBezTo>
                <a:lnTo>
                  <a:pt x="125" y="1537"/>
                </a:lnTo>
                <a:cubicBezTo>
                  <a:pt x="125" y="1537"/>
                  <a:pt x="128" y="1562"/>
                  <a:pt x="174" y="1577"/>
                </a:cubicBezTo>
                <a:cubicBezTo>
                  <a:pt x="174" y="1577"/>
                  <a:pt x="182" y="1585"/>
                  <a:pt x="169" y="1602"/>
                </a:cubicBezTo>
                <a:cubicBezTo>
                  <a:pt x="169" y="1602"/>
                  <a:pt x="145" y="1629"/>
                  <a:pt x="187" y="1687"/>
                </a:cubicBezTo>
                <a:cubicBezTo>
                  <a:pt x="202" y="1708"/>
                  <a:pt x="227" y="1735"/>
                  <a:pt x="212" y="1789"/>
                </a:cubicBezTo>
                <a:cubicBezTo>
                  <a:pt x="212" y="1789"/>
                  <a:pt x="192" y="1895"/>
                  <a:pt x="233" y="1920"/>
                </a:cubicBezTo>
                <a:cubicBezTo>
                  <a:pt x="233" y="1920"/>
                  <a:pt x="280" y="1976"/>
                  <a:pt x="470" y="1952"/>
                </a:cubicBezTo>
                <a:cubicBezTo>
                  <a:pt x="536" y="1944"/>
                  <a:pt x="658" y="1912"/>
                  <a:pt x="731" y="2004"/>
                </a:cubicBezTo>
                <a:cubicBezTo>
                  <a:pt x="731" y="2004"/>
                  <a:pt x="905" y="2335"/>
                  <a:pt x="919" y="2413"/>
                </a:cubicBezTo>
                <a:cubicBezTo>
                  <a:pt x="919" y="2413"/>
                  <a:pt x="1216" y="1884"/>
                  <a:pt x="1579" y="1802"/>
                </a:cubicBezTo>
                <a:cubicBezTo>
                  <a:pt x="1579" y="1802"/>
                  <a:pt x="1490" y="1603"/>
                  <a:pt x="1670" y="1345"/>
                </a:cubicBezTo>
                <a:cubicBezTo>
                  <a:pt x="1670" y="1345"/>
                  <a:pt x="1895" y="1048"/>
                  <a:pt x="1902" y="884"/>
                </a:cubicBezTo>
                <a:cubicBezTo>
                  <a:pt x="1902" y="884"/>
                  <a:pt x="1962" y="609"/>
                  <a:pt x="1681" y="295"/>
                </a:cubicBezTo>
                <a:close/>
                <a:moveTo>
                  <a:pt x="1386" y="1282"/>
                </a:moveTo>
                <a:cubicBezTo>
                  <a:pt x="1233" y="1287"/>
                  <a:pt x="1225" y="1184"/>
                  <a:pt x="1153" y="1105"/>
                </a:cubicBezTo>
                <a:cubicBezTo>
                  <a:pt x="1143" y="1106"/>
                  <a:pt x="1133" y="1107"/>
                  <a:pt x="1122" y="1107"/>
                </a:cubicBezTo>
                <a:cubicBezTo>
                  <a:pt x="942" y="1112"/>
                  <a:pt x="975" y="921"/>
                  <a:pt x="905" y="869"/>
                </a:cubicBezTo>
                <a:cubicBezTo>
                  <a:pt x="737" y="744"/>
                  <a:pt x="500" y="853"/>
                  <a:pt x="377" y="726"/>
                </a:cubicBezTo>
                <a:cubicBezTo>
                  <a:pt x="337" y="686"/>
                  <a:pt x="302" y="647"/>
                  <a:pt x="297" y="594"/>
                </a:cubicBezTo>
                <a:cubicBezTo>
                  <a:pt x="285" y="466"/>
                  <a:pt x="314" y="411"/>
                  <a:pt x="377" y="344"/>
                </a:cubicBezTo>
                <a:cubicBezTo>
                  <a:pt x="547" y="165"/>
                  <a:pt x="764" y="128"/>
                  <a:pt x="918" y="128"/>
                </a:cubicBezTo>
                <a:cubicBezTo>
                  <a:pt x="1330" y="131"/>
                  <a:pt x="1473" y="254"/>
                  <a:pt x="1586" y="380"/>
                </a:cubicBezTo>
                <a:cubicBezTo>
                  <a:pt x="1772" y="587"/>
                  <a:pt x="1783" y="766"/>
                  <a:pt x="1781" y="830"/>
                </a:cubicBezTo>
                <a:cubicBezTo>
                  <a:pt x="1781" y="838"/>
                  <a:pt x="1782" y="845"/>
                  <a:pt x="1782" y="853"/>
                </a:cubicBezTo>
                <a:cubicBezTo>
                  <a:pt x="1783" y="1090"/>
                  <a:pt x="1605" y="1274"/>
                  <a:pt x="1386" y="1282"/>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571521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27"/>
                                        </p:tgtEl>
                                        <p:attrNameLst>
                                          <p:attrName>style.visibility</p:attrName>
                                        </p:attrNameLst>
                                      </p:cBhvr>
                                      <p:to>
                                        <p:strVal val="visible"/>
                                      </p:to>
                                    </p:set>
                                    <p:animEffect transition="in" filter="barn(outVertical)">
                                      <p:cBhvr>
                                        <p:cTn id="17" dur="1500"/>
                                        <p:tgtEl>
                                          <p:spTgt spid="27"/>
                                        </p:tgtEl>
                                      </p:cBhvr>
                                    </p:animEffect>
                                  </p:childTnLst>
                                </p:cTn>
                              </p:par>
                              <p:par>
                                <p:cTn id="18" presetID="16" presetClass="entr" presetSubtype="37" fill="hold" nodeType="withEffect">
                                  <p:stCondLst>
                                    <p:cond delay="750"/>
                                  </p:stCondLst>
                                  <p:childTnLst>
                                    <p:set>
                                      <p:cBhvr>
                                        <p:cTn id="19" dur="1" fill="hold">
                                          <p:stCondLst>
                                            <p:cond delay="0"/>
                                          </p:stCondLst>
                                        </p:cTn>
                                        <p:tgtEl>
                                          <p:spTgt spid="26"/>
                                        </p:tgtEl>
                                        <p:attrNameLst>
                                          <p:attrName>style.visibility</p:attrName>
                                        </p:attrNameLst>
                                      </p:cBhvr>
                                      <p:to>
                                        <p:strVal val="visible"/>
                                      </p:to>
                                    </p:set>
                                    <p:animEffect transition="in" filter="barn(outVertical)">
                                      <p:cBhvr>
                                        <p:cTn id="20"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429016" cy="686928"/>
            <a:chOff x="567034" y="554816"/>
            <a:chExt cx="4429016" cy="686928"/>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64636"/>
              <a:ext cx="4066702" cy="677108"/>
            </a:xfrm>
            <a:prstGeom prst="rect">
              <a:avLst/>
            </a:prstGeom>
            <a:noFill/>
          </p:spPr>
          <p:txBody>
            <a:bodyPr wrap="square" rtlCol="0">
              <a:spAutoFit/>
            </a:bodyPr>
            <a:lstStyle/>
            <a:p>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Research ideas and theories</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cxnSp>
        <p:nvCxnSpPr>
          <p:cNvPr id="7" name="Straight Connector 31">
            <a:extLst>
              <a:ext uri="{FF2B5EF4-FFF2-40B4-BE49-F238E27FC236}">
                <a16:creationId xmlns:a16="http://schemas.microsoft.com/office/drawing/2014/main" id="{0A3C7E99-B05F-4B7A-8538-1C6BE8B7221B}"/>
              </a:ext>
            </a:extLst>
          </p:cNvPr>
          <p:cNvCxnSpPr/>
          <p:nvPr/>
        </p:nvCxnSpPr>
        <p:spPr>
          <a:xfrm>
            <a:off x="1337734" y="3111646"/>
            <a:ext cx="9516533" cy="0"/>
          </a:xfrm>
          <a:prstGeom prst="line">
            <a:avLst/>
          </a:prstGeom>
          <a:ln>
            <a:solidFill>
              <a:schemeClr val="tx1">
                <a:lumMod val="75000"/>
                <a:lumOff val="25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Oval 16">
            <a:extLst>
              <a:ext uri="{FF2B5EF4-FFF2-40B4-BE49-F238E27FC236}">
                <a16:creationId xmlns:a16="http://schemas.microsoft.com/office/drawing/2014/main" id="{BAEA07F7-26F8-4155-9BD3-8FB9F2A6E46C}"/>
              </a:ext>
            </a:extLst>
          </p:cNvPr>
          <p:cNvSpPr/>
          <p:nvPr/>
        </p:nvSpPr>
        <p:spPr bwMode="auto">
          <a:xfrm>
            <a:off x="4912784" y="2008862"/>
            <a:ext cx="2302933" cy="2305051"/>
          </a:xfrm>
          <a:prstGeom prst="ellipse">
            <a:avLst/>
          </a:prstGeom>
          <a:solidFill>
            <a:srgbClr val="199ADD"/>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zh-CN" sz="1465" b="1" dirty="0">
              <a:solidFill>
                <a:srgbClr val="FFFFFF"/>
              </a:solidFill>
              <a:latin typeface="字魂5号-无外润黑体" panose="00000500000000000000" pitchFamily="2" charset="-122"/>
              <a:ea typeface="字魂5号-无外润黑体" panose="00000500000000000000" pitchFamily="2" charset="-122"/>
            </a:endParaRPr>
          </a:p>
          <a:p>
            <a:pPr algn="ctr"/>
            <a:endParaRPr lang="en-US" altLang="zh-CN" sz="1465" b="1" dirty="0">
              <a:solidFill>
                <a:srgbClr val="FFFFFF"/>
              </a:solidFill>
              <a:latin typeface="字魂5号-无外润黑体" panose="00000500000000000000" pitchFamily="2" charset="-122"/>
              <a:ea typeface="字魂5号-无外润黑体" panose="00000500000000000000" pitchFamily="2" charset="-122"/>
            </a:endParaRPr>
          </a:p>
        </p:txBody>
      </p:sp>
      <p:sp>
        <p:nvSpPr>
          <p:cNvPr id="9" name="Freeform 6">
            <a:extLst>
              <a:ext uri="{FF2B5EF4-FFF2-40B4-BE49-F238E27FC236}">
                <a16:creationId xmlns:a16="http://schemas.microsoft.com/office/drawing/2014/main" id="{616EB443-A48F-4A8B-8B5E-72EC96DB6D94}"/>
              </a:ext>
            </a:extLst>
          </p:cNvPr>
          <p:cNvSpPr>
            <a:spLocks noEditPoints="1"/>
          </p:cNvSpPr>
          <p:nvPr/>
        </p:nvSpPr>
        <p:spPr bwMode="auto">
          <a:xfrm>
            <a:off x="5660580" y="2489081"/>
            <a:ext cx="807342" cy="826146"/>
          </a:xfrm>
          <a:custGeom>
            <a:avLst/>
            <a:gdLst>
              <a:gd name="T0" fmla="*/ 341634 w 360"/>
              <a:gd name="T1" fmla="*/ 456131 h 368"/>
              <a:gd name="T2" fmla="*/ 439244 w 360"/>
              <a:gd name="T3" fmla="*/ 339995 h 368"/>
              <a:gd name="T4" fmla="*/ 605854 w 360"/>
              <a:gd name="T5" fmla="*/ 85840 h 368"/>
              <a:gd name="T6" fmla="*/ 582293 w 360"/>
              <a:gd name="T7" fmla="*/ 62276 h 368"/>
              <a:gd name="T8" fmla="*/ 466171 w 360"/>
              <a:gd name="T9" fmla="*/ 62276 h 368"/>
              <a:gd name="T10" fmla="*/ 302927 w 360"/>
              <a:gd name="T11" fmla="*/ 0 h 368"/>
              <a:gd name="T12" fmla="*/ 139683 w 360"/>
              <a:gd name="T13" fmla="*/ 62276 h 368"/>
              <a:gd name="T14" fmla="*/ 23561 w 360"/>
              <a:gd name="T15" fmla="*/ 62276 h 368"/>
              <a:gd name="T16" fmla="*/ 0 w 360"/>
              <a:gd name="T17" fmla="*/ 85840 h 368"/>
              <a:gd name="T18" fmla="*/ 164927 w 360"/>
              <a:gd name="T19" fmla="*/ 339995 h 368"/>
              <a:gd name="T20" fmla="*/ 262537 w 360"/>
              <a:gd name="T21" fmla="*/ 456131 h 368"/>
              <a:gd name="T22" fmla="*/ 262537 w 360"/>
              <a:gd name="T23" fmla="*/ 499893 h 368"/>
              <a:gd name="T24" fmla="*/ 153146 w 360"/>
              <a:gd name="T25" fmla="*/ 558803 h 368"/>
              <a:gd name="T26" fmla="*/ 302927 w 360"/>
              <a:gd name="T27" fmla="*/ 619396 h 368"/>
              <a:gd name="T28" fmla="*/ 452708 w 360"/>
              <a:gd name="T29" fmla="*/ 558803 h 368"/>
              <a:gd name="T30" fmla="*/ 341634 w 360"/>
              <a:gd name="T31" fmla="*/ 499893 h 368"/>
              <a:gd name="T32" fmla="*/ 341634 w 360"/>
              <a:gd name="T33" fmla="*/ 456131 h 368"/>
              <a:gd name="T34" fmla="*/ 435878 w 360"/>
              <a:gd name="T35" fmla="*/ 286134 h 368"/>
              <a:gd name="T36" fmla="*/ 472903 w 360"/>
              <a:gd name="T37" fmla="*/ 109404 h 368"/>
              <a:gd name="T38" fmla="*/ 557049 w 360"/>
              <a:gd name="T39" fmla="*/ 109404 h 368"/>
              <a:gd name="T40" fmla="*/ 435878 w 360"/>
              <a:gd name="T41" fmla="*/ 286134 h 368"/>
              <a:gd name="T42" fmla="*/ 302927 w 360"/>
              <a:gd name="T43" fmla="*/ 40395 h 368"/>
              <a:gd name="T44" fmla="*/ 430830 w 360"/>
              <a:gd name="T45" fmla="*/ 92573 h 368"/>
              <a:gd name="T46" fmla="*/ 302927 w 360"/>
              <a:gd name="T47" fmla="*/ 144750 h 368"/>
              <a:gd name="T48" fmla="*/ 175024 w 360"/>
              <a:gd name="T49" fmla="*/ 92573 h 368"/>
              <a:gd name="T50" fmla="*/ 302927 w 360"/>
              <a:gd name="T51" fmla="*/ 40395 h 368"/>
              <a:gd name="T52" fmla="*/ 48805 w 360"/>
              <a:gd name="T53" fmla="*/ 109404 h 368"/>
              <a:gd name="T54" fmla="*/ 132951 w 360"/>
              <a:gd name="T55" fmla="*/ 109404 h 368"/>
              <a:gd name="T56" fmla="*/ 169976 w 360"/>
              <a:gd name="T57" fmla="*/ 286134 h 368"/>
              <a:gd name="T58" fmla="*/ 48805 w 360"/>
              <a:gd name="T59" fmla="*/ 109404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号-无外润黑体" panose="00000500000000000000" pitchFamily="2" charset="-122"/>
              <a:ea typeface="字魂5号-无外润黑体" panose="00000500000000000000" pitchFamily="2" charset="-122"/>
            </a:endParaRPr>
          </a:p>
        </p:txBody>
      </p:sp>
      <p:sp>
        <p:nvSpPr>
          <p:cNvPr id="10" name="Oval 14">
            <a:extLst>
              <a:ext uri="{FF2B5EF4-FFF2-40B4-BE49-F238E27FC236}">
                <a16:creationId xmlns:a16="http://schemas.microsoft.com/office/drawing/2014/main" id="{B720F170-BF71-494C-BB14-60774E8F069B}"/>
              </a:ext>
            </a:extLst>
          </p:cNvPr>
          <p:cNvSpPr/>
          <p:nvPr/>
        </p:nvSpPr>
        <p:spPr bwMode="auto">
          <a:xfrm>
            <a:off x="2144185" y="2260746"/>
            <a:ext cx="1790700" cy="1792816"/>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zh-CN" sz="1465" b="1" dirty="0">
              <a:solidFill>
                <a:srgbClr val="FFFFFF"/>
              </a:solidFill>
              <a:latin typeface="字魂5号-无外润黑体" panose="00000500000000000000" pitchFamily="2" charset="-122"/>
              <a:ea typeface="字魂5号-无外润黑体" panose="00000500000000000000" pitchFamily="2" charset="-122"/>
            </a:endParaRPr>
          </a:p>
        </p:txBody>
      </p:sp>
      <p:sp>
        <p:nvSpPr>
          <p:cNvPr id="11" name="Freeform 11">
            <a:extLst>
              <a:ext uri="{FF2B5EF4-FFF2-40B4-BE49-F238E27FC236}">
                <a16:creationId xmlns:a16="http://schemas.microsoft.com/office/drawing/2014/main" id="{94F942BB-4F5F-4CCA-8C82-FAE2AE9512C0}"/>
              </a:ext>
            </a:extLst>
          </p:cNvPr>
          <p:cNvSpPr>
            <a:spLocks noEditPoints="1"/>
          </p:cNvSpPr>
          <p:nvPr/>
        </p:nvSpPr>
        <p:spPr bwMode="auto">
          <a:xfrm>
            <a:off x="2825503" y="2684846"/>
            <a:ext cx="428061" cy="427428"/>
          </a:xfrm>
          <a:custGeom>
            <a:avLst/>
            <a:gdLst>
              <a:gd name="T0" fmla="*/ 7051 w 319"/>
              <a:gd name="T1" fmla="*/ 293269 h 318"/>
              <a:gd name="T2" fmla="*/ 26190 w 319"/>
              <a:gd name="T3" fmla="*/ 312417 h 318"/>
              <a:gd name="T4" fmla="*/ 53388 w 319"/>
              <a:gd name="T5" fmla="*/ 312417 h 318"/>
              <a:gd name="T6" fmla="*/ 129943 w 319"/>
              <a:gd name="T7" fmla="*/ 235824 h 318"/>
              <a:gd name="T8" fmla="*/ 192397 w 319"/>
              <a:gd name="T9" fmla="*/ 252957 h 318"/>
              <a:gd name="T10" fmla="*/ 321333 w 319"/>
              <a:gd name="T11" fmla="*/ 124967 h 318"/>
              <a:gd name="T12" fmla="*/ 196426 w 319"/>
              <a:gd name="T13" fmla="*/ 0 h 318"/>
              <a:gd name="T14" fmla="*/ 67490 w 319"/>
              <a:gd name="T15" fmla="*/ 127990 h 318"/>
              <a:gd name="T16" fmla="*/ 85622 w 319"/>
              <a:gd name="T17" fmla="*/ 193497 h 318"/>
              <a:gd name="T18" fmla="*/ 10073 w 319"/>
              <a:gd name="T19" fmla="*/ 269081 h 318"/>
              <a:gd name="T20" fmla="*/ 7051 w 319"/>
              <a:gd name="T21" fmla="*/ 293269 h 318"/>
              <a:gd name="T22" fmla="*/ 192397 w 319"/>
              <a:gd name="T23" fmla="*/ 214660 h 318"/>
              <a:gd name="T24" fmla="*/ 106775 w 319"/>
              <a:gd name="T25" fmla="*/ 127990 h 318"/>
              <a:gd name="T26" fmla="*/ 196426 w 319"/>
              <a:gd name="T27" fmla="*/ 38296 h 318"/>
              <a:gd name="T28" fmla="*/ 283055 w 319"/>
              <a:gd name="T29" fmla="*/ 124967 h 318"/>
              <a:gd name="T30" fmla="*/ 192397 w 319"/>
              <a:gd name="T31" fmla="*/ 21466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号-无外润黑体" panose="00000500000000000000" pitchFamily="2" charset="-122"/>
              <a:ea typeface="字魂5号-无外润黑体" panose="00000500000000000000" pitchFamily="2" charset="-122"/>
            </a:endParaRPr>
          </a:p>
        </p:txBody>
      </p:sp>
      <p:sp>
        <p:nvSpPr>
          <p:cNvPr id="12" name="Oval 19">
            <a:extLst>
              <a:ext uri="{FF2B5EF4-FFF2-40B4-BE49-F238E27FC236}">
                <a16:creationId xmlns:a16="http://schemas.microsoft.com/office/drawing/2014/main" id="{135E7AC8-9B4C-4336-85F6-41BDFBA947D4}"/>
              </a:ext>
            </a:extLst>
          </p:cNvPr>
          <p:cNvSpPr/>
          <p:nvPr/>
        </p:nvSpPr>
        <p:spPr bwMode="auto">
          <a:xfrm>
            <a:off x="8257118" y="2260746"/>
            <a:ext cx="1790700" cy="1792816"/>
          </a:xfrm>
          <a:prstGeom prst="ellipse">
            <a:avLst/>
          </a:prstGeom>
          <a:solidFill>
            <a:srgbClr val="1671C2"/>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zh-CN" sz="1465" b="1" dirty="0">
              <a:solidFill>
                <a:srgbClr val="FFFFFF"/>
              </a:solidFill>
              <a:latin typeface="字魂5号-无外润黑体" panose="00000500000000000000" pitchFamily="2" charset="-122"/>
              <a:ea typeface="字魂5号-无外润黑体" panose="00000500000000000000" pitchFamily="2" charset="-122"/>
            </a:endParaRPr>
          </a:p>
        </p:txBody>
      </p:sp>
      <p:sp>
        <p:nvSpPr>
          <p:cNvPr id="13" name="Freeform 16">
            <a:extLst>
              <a:ext uri="{FF2B5EF4-FFF2-40B4-BE49-F238E27FC236}">
                <a16:creationId xmlns:a16="http://schemas.microsoft.com/office/drawing/2014/main" id="{150A5ED8-4CD3-4402-9D01-EE73939ADE15}"/>
              </a:ext>
            </a:extLst>
          </p:cNvPr>
          <p:cNvSpPr>
            <a:spLocks noEditPoints="1"/>
          </p:cNvSpPr>
          <p:nvPr/>
        </p:nvSpPr>
        <p:spPr bwMode="auto">
          <a:xfrm>
            <a:off x="8945004" y="2690850"/>
            <a:ext cx="414925" cy="415415"/>
          </a:xfrm>
          <a:custGeom>
            <a:avLst/>
            <a:gdLst>
              <a:gd name="T0" fmla="*/ 276864 w 360"/>
              <a:gd name="T1" fmla="*/ 34608 h 360"/>
              <a:gd name="T2" fmla="*/ 261290 w 360"/>
              <a:gd name="T3" fmla="*/ 34608 h 360"/>
              <a:gd name="T4" fmla="*/ 261290 w 360"/>
              <a:gd name="T5" fmla="*/ 69216 h 360"/>
              <a:gd name="T6" fmla="*/ 205918 w 360"/>
              <a:gd name="T7" fmla="*/ 69216 h 360"/>
              <a:gd name="T8" fmla="*/ 205918 w 360"/>
              <a:gd name="T9" fmla="*/ 34608 h 360"/>
              <a:gd name="T10" fmla="*/ 105554 w 360"/>
              <a:gd name="T11" fmla="*/ 34608 h 360"/>
              <a:gd name="T12" fmla="*/ 105554 w 360"/>
              <a:gd name="T13" fmla="*/ 69216 h 360"/>
              <a:gd name="T14" fmla="*/ 50182 w 360"/>
              <a:gd name="T15" fmla="*/ 69216 h 360"/>
              <a:gd name="T16" fmla="*/ 50182 w 360"/>
              <a:gd name="T17" fmla="*/ 34608 h 360"/>
              <a:gd name="T18" fmla="*/ 34608 w 360"/>
              <a:gd name="T19" fmla="*/ 34608 h 360"/>
              <a:gd name="T20" fmla="*/ 0 w 360"/>
              <a:gd name="T21" fmla="*/ 69216 h 360"/>
              <a:gd name="T22" fmla="*/ 0 w 360"/>
              <a:gd name="T23" fmla="*/ 276864 h 360"/>
              <a:gd name="T24" fmla="*/ 34608 w 360"/>
              <a:gd name="T25" fmla="*/ 311472 h 360"/>
              <a:gd name="T26" fmla="*/ 276864 w 360"/>
              <a:gd name="T27" fmla="*/ 311472 h 360"/>
              <a:gd name="T28" fmla="*/ 311472 w 360"/>
              <a:gd name="T29" fmla="*/ 276864 h 360"/>
              <a:gd name="T30" fmla="*/ 311472 w 360"/>
              <a:gd name="T31" fmla="*/ 69216 h 360"/>
              <a:gd name="T32" fmla="*/ 276864 w 360"/>
              <a:gd name="T33" fmla="*/ 34608 h 360"/>
              <a:gd name="T34" fmla="*/ 276864 w 360"/>
              <a:gd name="T35" fmla="*/ 276864 h 360"/>
              <a:gd name="T36" fmla="*/ 34608 w 360"/>
              <a:gd name="T37" fmla="*/ 276864 h 360"/>
              <a:gd name="T38" fmla="*/ 34608 w 360"/>
              <a:gd name="T39" fmla="*/ 138432 h 360"/>
              <a:gd name="T40" fmla="*/ 276864 w 360"/>
              <a:gd name="T41" fmla="*/ 138432 h 360"/>
              <a:gd name="T42" fmla="*/ 276864 w 360"/>
              <a:gd name="T43" fmla="*/ 276864 h 360"/>
              <a:gd name="T44" fmla="*/ 89981 w 360"/>
              <a:gd name="T45" fmla="*/ 0 h 360"/>
              <a:gd name="T46" fmla="*/ 65755 w 360"/>
              <a:gd name="T47" fmla="*/ 0 h 360"/>
              <a:gd name="T48" fmla="*/ 65755 w 360"/>
              <a:gd name="T49" fmla="*/ 58834 h 360"/>
              <a:gd name="T50" fmla="*/ 89981 w 360"/>
              <a:gd name="T51" fmla="*/ 58834 h 360"/>
              <a:gd name="T52" fmla="*/ 89981 w 360"/>
              <a:gd name="T53" fmla="*/ 0 h 360"/>
              <a:gd name="T54" fmla="*/ 245717 w 360"/>
              <a:gd name="T55" fmla="*/ 0 h 360"/>
              <a:gd name="T56" fmla="*/ 221491 w 360"/>
              <a:gd name="T57" fmla="*/ 0 h 360"/>
              <a:gd name="T58" fmla="*/ 221491 w 360"/>
              <a:gd name="T59" fmla="*/ 58834 h 360"/>
              <a:gd name="T60" fmla="*/ 245717 w 360"/>
              <a:gd name="T61" fmla="*/ 58834 h 360"/>
              <a:gd name="T62" fmla="*/ 245717 w 360"/>
              <a:gd name="T63" fmla="*/ 0 h 3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latin typeface="字魂5号-无外润黑体" panose="00000500000000000000" pitchFamily="2" charset="-122"/>
              <a:ea typeface="字魂5号-无外润黑体" panose="00000500000000000000" pitchFamily="2" charset="-122"/>
            </a:endParaRPr>
          </a:p>
        </p:txBody>
      </p:sp>
      <p:sp>
        <p:nvSpPr>
          <p:cNvPr id="14" name="Title 13">
            <a:extLst>
              <a:ext uri="{FF2B5EF4-FFF2-40B4-BE49-F238E27FC236}">
                <a16:creationId xmlns:a16="http://schemas.microsoft.com/office/drawing/2014/main" id="{4E9A0463-5325-4181-9357-C2103164FD1F}"/>
              </a:ext>
            </a:extLst>
          </p:cNvPr>
          <p:cNvSpPr txBox="1"/>
          <p:nvPr/>
        </p:nvSpPr>
        <p:spPr bwMode="auto">
          <a:xfrm>
            <a:off x="1627717" y="4393033"/>
            <a:ext cx="27918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665" dirty="0">
                <a:solidFill>
                  <a:schemeClr val="tx1">
                    <a:lumMod val="75000"/>
                    <a:lumOff val="25000"/>
                  </a:schemeClr>
                </a:solidFill>
                <a:latin typeface="Yeseva One" panose="00000500000000000000" pitchFamily="2" charset="0"/>
                <a:ea typeface="字魂5号-无外润黑体" panose="00000500000000000000" pitchFamily="2" charset="-122"/>
              </a:rPr>
              <a:t>Step 1</a:t>
            </a:r>
          </a:p>
        </p:txBody>
      </p:sp>
      <p:sp>
        <p:nvSpPr>
          <p:cNvPr id="15" name="Title 13">
            <a:extLst>
              <a:ext uri="{FF2B5EF4-FFF2-40B4-BE49-F238E27FC236}">
                <a16:creationId xmlns:a16="http://schemas.microsoft.com/office/drawing/2014/main" id="{280166E2-9DB3-4361-ADD5-76253C0D0E94}"/>
              </a:ext>
            </a:extLst>
          </p:cNvPr>
          <p:cNvSpPr txBox="1"/>
          <p:nvPr/>
        </p:nvSpPr>
        <p:spPr bwMode="auto">
          <a:xfrm>
            <a:off x="4688417" y="4393033"/>
            <a:ext cx="27918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665" dirty="0">
                <a:solidFill>
                  <a:schemeClr val="tx1">
                    <a:lumMod val="75000"/>
                    <a:lumOff val="25000"/>
                  </a:schemeClr>
                </a:solidFill>
                <a:latin typeface="Yeseva One" panose="00000500000000000000" pitchFamily="2" charset="0"/>
                <a:ea typeface="字魂5号-无外润黑体" panose="00000500000000000000" pitchFamily="2" charset="-122"/>
              </a:rPr>
              <a:t>Step 2</a:t>
            </a:r>
          </a:p>
        </p:txBody>
      </p:sp>
      <p:sp>
        <p:nvSpPr>
          <p:cNvPr id="16" name="Title 13">
            <a:extLst>
              <a:ext uri="{FF2B5EF4-FFF2-40B4-BE49-F238E27FC236}">
                <a16:creationId xmlns:a16="http://schemas.microsoft.com/office/drawing/2014/main" id="{1E94CAAC-ED99-4C2F-B660-245ADDAE95C9}"/>
              </a:ext>
            </a:extLst>
          </p:cNvPr>
          <p:cNvSpPr txBox="1"/>
          <p:nvPr/>
        </p:nvSpPr>
        <p:spPr bwMode="auto">
          <a:xfrm>
            <a:off x="7744884" y="4393033"/>
            <a:ext cx="27918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665" dirty="0">
                <a:solidFill>
                  <a:schemeClr val="tx1">
                    <a:lumMod val="75000"/>
                    <a:lumOff val="25000"/>
                  </a:schemeClr>
                </a:solidFill>
                <a:latin typeface="Yeseva One" panose="00000500000000000000" pitchFamily="2" charset="0"/>
                <a:ea typeface="字魂5号-无外润黑体" panose="00000500000000000000" pitchFamily="2" charset="-122"/>
              </a:rPr>
              <a:t>Step 3</a:t>
            </a:r>
          </a:p>
        </p:txBody>
      </p:sp>
      <p:sp>
        <p:nvSpPr>
          <p:cNvPr id="17" name="文本框 16">
            <a:extLst>
              <a:ext uri="{FF2B5EF4-FFF2-40B4-BE49-F238E27FC236}">
                <a16:creationId xmlns:a16="http://schemas.microsoft.com/office/drawing/2014/main" id="{A0F58250-3413-4D7F-877B-728A651A17C1}"/>
              </a:ext>
            </a:extLst>
          </p:cNvPr>
          <p:cNvSpPr txBox="1"/>
          <p:nvPr/>
        </p:nvSpPr>
        <p:spPr>
          <a:xfrm>
            <a:off x="2343101" y="3221307"/>
            <a:ext cx="1361114" cy="461665"/>
          </a:xfrm>
          <a:prstGeom prst="rect">
            <a:avLst/>
          </a:prstGeom>
          <a:noFill/>
        </p:spPr>
        <p:txBody>
          <a:bodyPr wrap="square" rtlCol="0">
            <a:spAutoFit/>
          </a:bodyPr>
          <a:lstStyle/>
          <a:p>
            <a:pPr algn="ctr"/>
            <a:r>
              <a:rPr lang="en-US" altLang="zh-CN" sz="2400" dirty="0">
                <a:solidFill>
                  <a:schemeClr val="bg1"/>
                </a:solidFill>
                <a:latin typeface="Yeseva One" panose="00000500000000000000" pitchFamily="2" charset="0"/>
                <a:ea typeface="字魂5号-无外润黑体" panose="00000500000000000000" pitchFamily="2" charset="-122"/>
              </a:rPr>
              <a:t>text</a:t>
            </a:r>
            <a:endParaRPr lang="zh-CN" altLang="en-US" sz="2400" dirty="0">
              <a:solidFill>
                <a:schemeClr val="bg1"/>
              </a:solidFill>
              <a:latin typeface="Yeseva One" panose="00000500000000000000" pitchFamily="2" charset="0"/>
              <a:ea typeface="字魂5号-无外润黑体" panose="00000500000000000000" pitchFamily="2" charset="-122"/>
            </a:endParaRPr>
          </a:p>
        </p:txBody>
      </p:sp>
      <p:sp>
        <p:nvSpPr>
          <p:cNvPr id="18" name="文本框 17">
            <a:extLst>
              <a:ext uri="{FF2B5EF4-FFF2-40B4-BE49-F238E27FC236}">
                <a16:creationId xmlns:a16="http://schemas.microsoft.com/office/drawing/2014/main" id="{31DAFEF8-F2CE-499B-8932-FF16450CB3AD}"/>
              </a:ext>
            </a:extLst>
          </p:cNvPr>
          <p:cNvSpPr txBox="1"/>
          <p:nvPr/>
        </p:nvSpPr>
        <p:spPr>
          <a:xfrm>
            <a:off x="5383693" y="3324519"/>
            <a:ext cx="1361114" cy="461665"/>
          </a:xfrm>
          <a:prstGeom prst="rect">
            <a:avLst/>
          </a:prstGeom>
          <a:noFill/>
        </p:spPr>
        <p:txBody>
          <a:bodyPr wrap="square" rtlCol="0">
            <a:spAutoFit/>
          </a:bodyPr>
          <a:lstStyle/>
          <a:p>
            <a:pPr algn="ctr"/>
            <a:r>
              <a:rPr lang="en-US" altLang="zh-CN" sz="2400" dirty="0">
                <a:solidFill>
                  <a:schemeClr val="bg1"/>
                </a:solidFill>
                <a:latin typeface="Yeseva One" panose="00000500000000000000" pitchFamily="2" charset="0"/>
                <a:ea typeface="字魂5号-无外润黑体" panose="00000500000000000000" pitchFamily="2" charset="-122"/>
              </a:rPr>
              <a:t>text</a:t>
            </a:r>
            <a:endParaRPr lang="zh-CN" altLang="en-US" sz="2400" dirty="0">
              <a:solidFill>
                <a:schemeClr val="bg1"/>
              </a:solidFill>
              <a:latin typeface="Yeseva One" panose="00000500000000000000" pitchFamily="2" charset="0"/>
              <a:ea typeface="字魂5号-无外润黑体" panose="00000500000000000000" pitchFamily="2" charset="-122"/>
            </a:endParaRPr>
          </a:p>
        </p:txBody>
      </p:sp>
      <p:sp>
        <p:nvSpPr>
          <p:cNvPr id="19" name="文本框 18">
            <a:extLst>
              <a:ext uri="{FF2B5EF4-FFF2-40B4-BE49-F238E27FC236}">
                <a16:creationId xmlns:a16="http://schemas.microsoft.com/office/drawing/2014/main" id="{147F908B-A49E-4615-B845-19BD24882D0A}"/>
              </a:ext>
            </a:extLst>
          </p:cNvPr>
          <p:cNvSpPr txBox="1"/>
          <p:nvPr/>
        </p:nvSpPr>
        <p:spPr>
          <a:xfrm>
            <a:off x="8471909" y="3221307"/>
            <a:ext cx="1361114" cy="461665"/>
          </a:xfrm>
          <a:prstGeom prst="rect">
            <a:avLst/>
          </a:prstGeom>
          <a:noFill/>
        </p:spPr>
        <p:txBody>
          <a:bodyPr wrap="square" rtlCol="0">
            <a:spAutoFit/>
          </a:bodyPr>
          <a:lstStyle/>
          <a:p>
            <a:pPr algn="ctr"/>
            <a:r>
              <a:rPr lang="en-US" altLang="zh-CN" sz="2400" dirty="0">
                <a:solidFill>
                  <a:schemeClr val="bg1"/>
                </a:solidFill>
                <a:latin typeface="Yeseva One" panose="00000500000000000000" pitchFamily="2" charset="0"/>
                <a:ea typeface="字魂5号-无外润黑体" panose="00000500000000000000" pitchFamily="2" charset="-122"/>
              </a:rPr>
              <a:t>text</a:t>
            </a:r>
            <a:endParaRPr lang="zh-CN" altLang="en-US" sz="2400" dirty="0">
              <a:solidFill>
                <a:schemeClr val="bg1"/>
              </a:solidFill>
              <a:latin typeface="Yeseva One" panose="00000500000000000000" pitchFamily="2" charset="0"/>
              <a:ea typeface="字魂5号-无外润黑体" panose="00000500000000000000" pitchFamily="2" charset="-122"/>
            </a:endParaRPr>
          </a:p>
        </p:txBody>
      </p:sp>
      <p:sp>
        <p:nvSpPr>
          <p:cNvPr id="20" name="文本框 19">
            <a:extLst>
              <a:ext uri="{FF2B5EF4-FFF2-40B4-BE49-F238E27FC236}">
                <a16:creationId xmlns:a16="http://schemas.microsoft.com/office/drawing/2014/main" id="{0D7969BA-CCA7-4204-973F-70D4A771F5C0}"/>
              </a:ext>
            </a:extLst>
          </p:cNvPr>
          <p:cNvSpPr txBox="1"/>
          <p:nvPr/>
        </p:nvSpPr>
        <p:spPr>
          <a:xfrm>
            <a:off x="1925931" y="5176426"/>
            <a:ext cx="2185310" cy="883383"/>
          </a:xfrm>
          <a:prstGeom prst="rect">
            <a:avLst/>
          </a:prstGeom>
          <a:noFill/>
        </p:spPr>
        <p:txBody>
          <a:bodyPr wrap="square" rtlCol="0">
            <a:spAutoFit/>
          </a:bodyPr>
          <a:lstStyle/>
          <a:p>
            <a:pPr algn="ctr">
              <a:lnSpc>
                <a:spcPct val="125000"/>
              </a:lnSpc>
            </a:pPr>
            <a:r>
              <a:rPr lang="en-US" altLang="zh-CN" sz="105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105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1" name="文本框 20">
            <a:extLst>
              <a:ext uri="{FF2B5EF4-FFF2-40B4-BE49-F238E27FC236}">
                <a16:creationId xmlns:a16="http://schemas.microsoft.com/office/drawing/2014/main" id="{F40086E4-27D0-4DCB-8CEB-E78B2678C4D8}"/>
              </a:ext>
            </a:extLst>
          </p:cNvPr>
          <p:cNvSpPr txBox="1"/>
          <p:nvPr/>
        </p:nvSpPr>
        <p:spPr>
          <a:xfrm>
            <a:off x="2332956" y="4895799"/>
            <a:ext cx="1371259"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Edit title</a:t>
            </a:r>
            <a:endParaRPr lang="zh-CN" altLang="en-US" sz="1600" dirty="0">
              <a:latin typeface="Yeseva One" panose="00000500000000000000" pitchFamily="2" charset="0"/>
              <a:ea typeface="字魂5号-无外润黑体" panose="00000500000000000000" pitchFamily="2" charset="-122"/>
            </a:endParaRPr>
          </a:p>
        </p:txBody>
      </p:sp>
      <p:sp>
        <p:nvSpPr>
          <p:cNvPr id="22" name="文本框 21">
            <a:extLst>
              <a:ext uri="{FF2B5EF4-FFF2-40B4-BE49-F238E27FC236}">
                <a16:creationId xmlns:a16="http://schemas.microsoft.com/office/drawing/2014/main" id="{B1735CEE-497C-4229-AD62-3B17F0F6C39D}"/>
              </a:ext>
            </a:extLst>
          </p:cNvPr>
          <p:cNvSpPr txBox="1"/>
          <p:nvPr/>
        </p:nvSpPr>
        <p:spPr>
          <a:xfrm>
            <a:off x="5003345" y="5176426"/>
            <a:ext cx="2185310" cy="883383"/>
          </a:xfrm>
          <a:prstGeom prst="rect">
            <a:avLst/>
          </a:prstGeom>
          <a:noFill/>
        </p:spPr>
        <p:txBody>
          <a:bodyPr wrap="square" rtlCol="0">
            <a:spAutoFit/>
          </a:bodyPr>
          <a:lstStyle/>
          <a:p>
            <a:pPr algn="ctr">
              <a:lnSpc>
                <a:spcPct val="125000"/>
              </a:lnSpc>
            </a:pPr>
            <a:r>
              <a:rPr lang="en-US" altLang="zh-CN" sz="105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105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3" name="文本框 22">
            <a:extLst>
              <a:ext uri="{FF2B5EF4-FFF2-40B4-BE49-F238E27FC236}">
                <a16:creationId xmlns:a16="http://schemas.microsoft.com/office/drawing/2014/main" id="{1BF4AFC3-BFFB-464B-BF4C-084B713FA458}"/>
              </a:ext>
            </a:extLst>
          </p:cNvPr>
          <p:cNvSpPr txBox="1"/>
          <p:nvPr/>
        </p:nvSpPr>
        <p:spPr>
          <a:xfrm>
            <a:off x="5410370" y="4895799"/>
            <a:ext cx="1371259"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Edit title</a:t>
            </a:r>
            <a:endParaRPr lang="zh-CN" altLang="en-US" sz="1600" dirty="0">
              <a:latin typeface="Yeseva One" panose="00000500000000000000" pitchFamily="2" charset="0"/>
              <a:ea typeface="字魂5号-无外润黑体" panose="00000500000000000000" pitchFamily="2" charset="-122"/>
            </a:endParaRPr>
          </a:p>
        </p:txBody>
      </p:sp>
      <p:sp>
        <p:nvSpPr>
          <p:cNvPr id="24" name="文本框 23">
            <a:extLst>
              <a:ext uri="{FF2B5EF4-FFF2-40B4-BE49-F238E27FC236}">
                <a16:creationId xmlns:a16="http://schemas.microsoft.com/office/drawing/2014/main" id="{BC605E2B-BEC8-459C-B4CB-D957E54DD1C4}"/>
              </a:ext>
            </a:extLst>
          </p:cNvPr>
          <p:cNvSpPr txBox="1"/>
          <p:nvPr/>
        </p:nvSpPr>
        <p:spPr>
          <a:xfrm>
            <a:off x="8080759" y="5176426"/>
            <a:ext cx="2185310" cy="883383"/>
          </a:xfrm>
          <a:prstGeom prst="rect">
            <a:avLst/>
          </a:prstGeom>
          <a:noFill/>
        </p:spPr>
        <p:txBody>
          <a:bodyPr wrap="square" rtlCol="0">
            <a:spAutoFit/>
          </a:bodyPr>
          <a:lstStyle/>
          <a:p>
            <a:pPr algn="ctr">
              <a:lnSpc>
                <a:spcPct val="125000"/>
              </a:lnSpc>
            </a:pPr>
            <a:r>
              <a:rPr lang="en-US" altLang="zh-CN" sz="105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105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文本框 24">
            <a:extLst>
              <a:ext uri="{FF2B5EF4-FFF2-40B4-BE49-F238E27FC236}">
                <a16:creationId xmlns:a16="http://schemas.microsoft.com/office/drawing/2014/main" id="{34B5804B-EF97-4AAF-BE7F-275D6EF5710F}"/>
              </a:ext>
            </a:extLst>
          </p:cNvPr>
          <p:cNvSpPr txBox="1"/>
          <p:nvPr/>
        </p:nvSpPr>
        <p:spPr>
          <a:xfrm>
            <a:off x="8487784" y="4895799"/>
            <a:ext cx="1371259"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Edit title</a:t>
            </a:r>
            <a:endParaRPr lang="zh-CN" altLang="en-US" sz="1600" dirty="0">
              <a:latin typeface="Yeseva One" panose="00000500000000000000" pitchFamily="2" charset="0"/>
              <a:ea typeface="字魂5号-无外润黑体" panose="00000500000000000000" pitchFamily="2" charset="-122"/>
            </a:endParaRPr>
          </a:p>
        </p:txBody>
      </p:sp>
    </p:spTree>
    <p:extLst>
      <p:ext uri="{BB962C8B-B14F-4D97-AF65-F5344CB8AC3E}">
        <p14:creationId xmlns:p14="http://schemas.microsoft.com/office/powerpoint/2010/main" val="36188323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Effect transition="in" filter="fade">
                                      <p:cBhvr>
                                        <p:cTn id="68" dur="500"/>
                                        <p:tgtEl>
                                          <p:spTgt spid="18"/>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fltVal val="0"/>
                                          </p:val>
                                        </p:tav>
                                        <p:tav tm="100000">
                                          <p:val>
                                            <p:strVal val="#ppt_w"/>
                                          </p:val>
                                        </p:tav>
                                      </p:tavLst>
                                    </p:anim>
                                    <p:anim calcmode="lin" valueType="num">
                                      <p:cBhvr>
                                        <p:cTn id="72" dur="500" fill="hold"/>
                                        <p:tgtEl>
                                          <p:spTgt spid="19"/>
                                        </p:tgtEl>
                                        <p:attrNameLst>
                                          <p:attrName>ppt_h</p:attrName>
                                        </p:attrNameLst>
                                      </p:cBhvr>
                                      <p:tavLst>
                                        <p:tav tm="0">
                                          <p:val>
                                            <p:fltVal val="0"/>
                                          </p:val>
                                        </p:tav>
                                        <p:tav tm="100000">
                                          <p:val>
                                            <p:strVal val="#ppt_h"/>
                                          </p:val>
                                        </p:tav>
                                      </p:tavLst>
                                    </p:anim>
                                    <p:animEffect transition="in" filter="fade">
                                      <p:cBhvr>
                                        <p:cTn id="73" dur="500"/>
                                        <p:tgtEl>
                                          <p:spTgt spid="19"/>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Effect transition="in" filter="fade">
                                      <p:cBhvr>
                                        <p:cTn id="78" dur="500"/>
                                        <p:tgtEl>
                                          <p:spTgt spid="20"/>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p:cTn id="81" dur="500" fill="hold"/>
                                        <p:tgtEl>
                                          <p:spTgt spid="21"/>
                                        </p:tgtEl>
                                        <p:attrNameLst>
                                          <p:attrName>ppt_w</p:attrName>
                                        </p:attrNameLst>
                                      </p:cBhvr>
                                      <p:tavLst>
                                        <p:tav tm="0">
                                          <p:val>
                                            <p:fltVal val="0"/>
                                          </p:val>
                                        </p:tav>
                                        <p:tav tm="100000">
                                          <p:val>
                                            <p:strVal val="#ppt_w"/>
                                          </p:val>
                                        </p:tav>
                                      </p:tavLst>
                                    </p:anim>
                                    <p:anim calcmode="lin" valueType="num">
                                      <p:cBhvr>
                                        <p:cTn id="82" dur="500" fill="hold"/>
                                        <p:tgtEl>
                                          <p:spTgt spid="21"/>
                                        </p:tgtEl>
                                        <p:attrNameLst>
                                          <p:attrName>ppt_h</p:attrName>
                                        </p:attrNameLst>
                                      </p:cBhvr>
                                      <p:tavLst>
                                        <p:tav tm="0">
                                          <p:val>
                                            <p:fltVal val="0"/>
                                          </p:val>
                                        </p:tav>
                                        <p:tav tm="100000">
                                          <p:val>
                                            <p:strVal val="#ppt_h"/>
                                          </p:val>
                                        </p:tav>
                                      </p:tavLst>
                                    </p:anim>
                                    <p:animEffect transition="in" filter="fade">
                                      <p:cBhvr>
                                        <p:cTn id="83" dur="500"/>
                                        <p:tgtEl>
                                          <p:spTgt spid="2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p:cTn id="86" dur="500" fill="hold"/>
                                        <p:tgtEl>
                                          <p:spTgt spid="22"/>
                                        </p:tgtEl>
                                        <p:attrNameLst>
                                          <p:attrName>ppt_w</p:attrName>
                                        </p:attrNameLst>
                                      </p:cBhvr>
                                      <p:tavLst>
                                        <p:tav tm="0">
                                          <p:val>
                                            <p:fltVal val="0"/>
                                          </p:val>
                                        </p:tav>
                                        <p:tav tm="100000">
                                          <p:val>
                                            <p:strVal val="#ppt_w"/>
                                          </p:val>
                                        </p:tav>
                                      </p:tavLst>
                                    </p:anim>
                                    <p:anim calcmode="lin" valueType="num">
                                      <p:cBhvr>
                                        <p:cTn id="87" dur="500" fill="hold"/>
                                        <p:tgtEl>
                                          <p:spTgt spid="22"/>
                                        </p:tgtEl>
                                        <p:attrNameLst>
                                          <p:attrName>ppt_h</p:attrName>
                                        </p:attrNameLst>
                                      </p:cBhvr>
                                      <p:tavLst>
                                        <p:tav tm="0">
                                          <p:val>
                                            <p:fltVal val="0"/>
                                          </p:val>
                                        </p:tav>
                                        <p:tav tm="100000">
                                          <p:val>
                                            <p:strVal val="#ppt_h"/>
                                          </p:val>
                                        </p:tav>
                                      </p:tavLst>
                                    </p:anim>
                                    <p:animEffect transition="in" filter="fade">
                                      <p:cBhvr>
                                        <p:cTn id="88" dur="500"/>
                                        <p:tgtEl>
                                          <p:spTgt spid="22"/>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p:cTn id="91" dur="500" fill="hold"/>
                                        <p:tgtEl>
                                          <p:spTgt spid="23"/>
                                        </p:tgtEl>
                                        <p:attrNameLst>
                                          <p:attrName>ppt_w</p:attrName>
                                        </p:attrNameLst>
                                      </p:cBhvr>
                                      <p:tavLst>
                                        <p:tav tm="0">
                                          <p:val>
                                            <p:fltVal val="0"/>
                                          </p:val>
                                        </p:tav>
                                        <p:tav tm="100000">
                                          <p:val>
                                            <p:strVal val="#ppt_w"/>
                                          </p:val>
                                        </p:tav>
                                      </p:tavLst>
                                    </p:anim>
                                    <p:anim calcmode="lin" valueType="num">
                                      <p:cBhvr>
                                        <p:cTn id="92" dur="500" fill="hold"/>
                                        <p:tgtEl>
                                          <p:spTgt spid="23"/>
                                        </p:tgtEl>
                                        <p:attrNameLst>
                                          <p:attrName>ppt_h</p:attrName>
                                        </p:attrNameLst>
                                      </p:cBhvr>
                                      <p:tavLst>
                                        <p:tav tm="0">
                                          <p:val>
                                            <p:fltVal val="0"/>
                                          </p:val>
                                        </p:tav>
                                        <p:tav tm="100000">
                                          <p:val>
                                            <p:strVal val="#ppt_h"/>
                                          </p:val>
                                        </p:tav>
                                      </p:tavLst>
                                    </p:anim>
                                    <p:animEffect transition="in" filter="fade">
                                      <p:cBhvr>
                                        <p:cTn id="93" dur="500"/>
                                        <p:tgtEl>
                                          <p:spTgt spid="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 calcmode="lin" valueType="num">
                                      <p:cBhvr>
                                        <p:cTn id="96" dur="500" fill="hold"/>
                                        <p:tgtEl>
                                          <p:spTgt spid="24"/>
                                        </p:tgtEl>
                                        <p:attrNameLst>
                                          <p:attrName>ppt_w</p:attrName>
                                        </p:attrNameLst>
                                      </p:cBhvr>
                                      <p:tavLst>
                                        <p:tav tm="0">
                                          <p:val>
                                            <p:fltVal val="0"/>
                                          </p:val>
                                        </p:tav>
                                        <p:tav tm="100000">
                                          <p:val>
                                            <p:strVal val="#ppt_w"/>
                                          </p:val>
                                        </p:tav>
                                      </p:tavLst>
                                    </p:anim>
                                    <p:anim calcmode="lin" valueType="num">
                                      <p:cBhvr>
                                        <p:cTn id="97" dur="500" fill="hold"/>
                                        <p:tgtEl>
                                          <p:spTgt spid="24"/>
                                        </p:tgtEl>
                                        <p:attrNameLst>
                                          <p:attrName>ppt_h</p:attrName>
                                        </p:attrNameLst>
                                      </p:cBhvr>
                                      <p:tavLst>
                                        <p:tav tm="0">
                                          <p:val>
                                            <p:fltVal val="0"/>
                                          </p:val>
                                        </p:tav>
                                        <p:tav tm="100000">
                                          <p:val>
                                            <p:strVal val="#ppt_h"/>
                                          </p:val>
                                        </p:tav>
                                      </p:tavLst>
                                    </p:anim>
                                    <p:animEffect transition="in" filter="fade">
                                      <p:cBhvr>
                                        <p:cTn id="98" dur="500"/>
                                        <p:tgtEl>
                                          <p:spTgt spid="24"/>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p:cTn id="101" dur="500" fill="hold"/>
                                        <p:tgtEl>
                                          <p:spTgt spid="25"/>
                                        </p:tgtEl>
                                        <p:attrNameLst>
                                          <p:attrName>ppt_w</p:attrName>
                                        </p:attrNameLst>
                                      </p:cBhvr>
                                      <p:tavLst>
                                        <p:tav tm="0">
                                          <p:val>
                                            <p:fltVal val="0"/>
                                          </p:val>
                                        </p:tav>
                                        <p:tav tm="100000">
                                          <p:val>
                                            <p:strVal val="#ppt_w"/>
                                          </p:val>
                                        </p:tav>
                                      </p:tavLst>
                                    </p:anim>
                                    <p:anim calcmode="lin" valueType="num">
                                      <p:cBhvr>
                                        <p:cTn id="102" dur="500" fill="hold"/>
                                        <p:tgtEl>
                                          <p:spTgt spid="25"/>
                                        </p:tgtEl>
                                        <p:attrNameLst>
                                          <p:attrName>ppt_h</p:attrName>
                                        </p:attrNameLst>
                                      </p:cBhvr>
                                      <p:tavLst>
                                        <p:tav tm="0">
                                          <p:val>
                                            <p:fltVal val="0"/>
                                          </p:val>
                                        </p:tav>
                                        <p:tav tm="100000">
                                          <p:val>
                                            <p:strVal val="#ppt_h"/>
                                          </p:val>
                                        </p:tav>
                                      </p:tavLst>
                                    </p:anim>
                                    <p:animEffect transition="in" filter="fade">
                                      <p:cBhvr>
                                        <p:cTn id="10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3976224" cy="379794"/>
            <a:chOff x="567034" y="554816"/>
            <a:chExt cx="3976224" cy="379794"/>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65278"/>
              <a:ext cx="3613910" cy="369332"/>
            </a:xfrm>
            <a:prstGeom prst="rect">
              <a:avLst/>
            </a:prstGeom>
            <a:noFill/>
          </p:spPr>
          <p:txBody>
            <a:bodyPr wrap="square" rtlCol="0">
              <a:spAutoFit/>
            </a:bodyPr>
            <a:lstStyle/>
            <a:p>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Background significance</a:t>
              </a:r>
              <a:endParaRPr lang="zh-CN" altLang="en-US" sz="3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7" name="组合 82">
            <a:extLst>
              <a:ext uri="{FF2B5EF4-FFF2-40B4-BE49-F238E27FC236}">
                <a16:creationId xmlns:a16="http://schemas.microsoft.com/office/drawing/2014/main" id="{2DFA47A1-4BA9-4BE8-87FA-51DA2071B5B3}"/>
              </a:ext>
            </a:extLst>
          </p:cNvPr>
          <p:cNvGrpSpPr/>
          <p:nvPr/>
        </p:nvGrpSpPr>
        <p:grpSpPr>
          <a:xfrm>
            <a:off x="8961779" y="3027927"/>
            <a:ext cx="1065603" cy="1208546"/>
            <a:chOff x="8434811" y="2608031"/>
            <a:chExt cx="1166390" cy="1322855"/>
          </a:xfrm>
        </p:grpSpPr>
        <p:sp>
          <p:nvSpPr>
            <p:cNvPr id="8" name="íṩļíḓê">
              <a:extLst>
                <a:ext uri="{FF2B5EF4-FFF2-40B4-BE49-F238E27FC236}">
                  <a16:creationId xmlns:a16="http://schemas.microsoft.com/office/drawing/2014/main" id="{9EC2A24A-1DAB-4F48-8E31-FFE05AEC13B5}"/>
                </a:ext>
              </a:extLst>
            </p:cNvPr>
            <p:cNvSpPr/>
            <p:nvPr/>
          </p:nvSpPr>
          <p:spPr>
            <a:xfrm rot="18900000">
              <a:off x="8434811" y="2608031"/>
              <a:ext cx="1166390" cy="116639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9" name="íṣľíḑè">
              <a:extLst>
                <a:ext uri="{FF2B5EF4-FFF2-40B4-BE49-F238E27FC236}">
                  <a16:creationId xmlns:a16="http://schemas.microsoft.com/office/drawing/2014/main" id="{DA111CC4-574C-426A-B0BC-2053A28C737C}"/>
                </a:ext>
              </a:extLst>
            </p:cNvPr>
            <p:cNvSpPr/>
            <p:nvPr/>
          </p:nvSpPr>
          <p:spPr>
            <a:xfrm rot="18900000">
              <a:off x="8434811" y="2764496"/>
              <a:ext cx="1166390" cy="1166390"/>
            </a:xfrm>
            <a:prstGeom prst="rect">
              <a:avLst/>
            </a:prstGeom>
            <a:solidFill>
              <a:srgbClr val="199A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10" name="ïşḷîḋè">
              <a:extLst>
                <a:ext uri="{FF2B5EF4-FFF2-40B4-BE49-F238E27FC236}">
                  <a16:creationId xmlns:a16="http://schemas.microsoft.com/office/drawing/2014/main" id="{B9A2AFB4-E2A7-4F09-947D-B8CE81ABDAC9}"/>
                </a:ext>
              </a:extLst>
            </p:cNvPr>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grpSp>
      <p:grpSp>
        <p:nvGrpSpPr>
          <p:cNvPr id="11" name="组合 85">
            <a:extLst>
              <a:ext uri="{FF2B5EF4-FFF2-40B4-BE49-F238E27FC236}">
                <a16:creationId xmlns:a16="http://schemas.microsoft.com/office/drawing/2014/main" id="{91297D69-FD38-4E62-A083-E2973F0BBCB7}"/>
              </a:ext>
            </a:extLst>
          </p:cNvPr>
          <p:cNvGrpSpPr/>
          <p:nvPr/>
        </p:nvGrpSpPr>
        <p:grpSpPr>
          <a:xfrm>
            <a:off x="2014164" y="3218055"/>
            <a:ext cx="1065603" cy="1233024"/>
            <a:chOff x="2603197" y="2764496"/>
            <a:chExt cx="1166390" cy="1349647"/>
          </a:xfrm>
        </p:grpSpPr>
        <p:sp>
          <p:nvSpPr>
            <p:cNvPr id="12" name="iṣ1îḋe">
              <a:extLst>
                <a:ext uri="{FF2B5EF4-FFF2-40B4-BE49-F238E27FC236}">
                  <a16:creationId xmlns:a16="http://schemas.microsoft.com/office/drawing/2014/main" id="{4B404BCF-854E-4E07-A3C4-6229D807C225}"/>
                </a:ext>
              </a:extLst>
            </p:cNvPr>
            <p:cNvSpPr/>
            <p:nvPr/>
          </p:nvSpPr>
          <p:spPr>
            <a:xfrm rot="18900000">
              <a:off x="2603197" y="2947753"/>
              <a:ext cx="1166390" cy="1166390"/>
            </a:xfrm>
            <a:prstGeom prst="rect">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13" name="ï$ľîḋè">
              <a:extLst>
                <a:ext uri="{FF2B5EF4-FFF2-40B4-BE49-F238E27FC236}">
                  <a16:creationId xmlns:a16="http://schemas.microsoft.com/office/drawing/2014/main" id="{7F69010A-5A68-42C9-97DF-E29A1518F5B7}"/>
                </a:ext>
              </a:extLst>
            </p:cNvPr>
            <p:cNvSpPr/>
            <p:nvPr/>
          </p:nvSpPr>
          <p:spPr>
            <a:xfrm rot="18900000">
              <a:off x="2603197" y="2764496"/>
              <a:ext cx="1166390" cy="1166390"/>
            </a:xfrm>
            <a:prstGeom prst="rect">
              <a:avLst/>
            </a:prstGeom>
            <a:solidFill>
              <a:srgbClr val="1671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14" name="íŝlîḑé">
              <a:extLst>
                <a:ext uri="{FF2B5EF4-FFF2-40B4-BE49-F238E27FC236}">
                  <a16:creationId xmlns:a16="http://schemas.microsoft.com/office/drawing/2014/main" id="{78605478-085F-4420-A6D0-5AC264AA441D}"/>
                </a:ext>
              </a:extLst>
            </p:cNvPr>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grpSp>
      <p:grpSp>
        <p:nvGrpSpPr>
          <p:cNvPr id="15" name="组合 83">
            <a:extLst>
              <a:ext uri="{FF2B5EF4-FFF2-40B4-BE49-F238E27FC236}">
                <a16:creationId xmlns:a16="http://schemas.microsoft.com/office/drawing/2014/main" id="{76CA0AC2-FC53-42B7-B655-6443D62170C0}"/>
              </a:ext>
            </a:extLst>
          </p:cNvPr>
          <p:cNvGrpSpPr/>
          <p:nvPr/>
        </p:nvGrpSpPr>
        <p:grpSpPr>
          <a:xfrm>
            <a:off x="6678994" y="3218055"/>
            <a:ext cx="1065603" cy="1233024"/>
            <a:chOff x="6518711" y="2764496"/>
            <a:chExt cx="1166390" cy="1349647"/>
          </a:xfrm>
        </p:grpSpPr>
        <p:sp>
          <p:nvSpPr>
            <p:cNvPr id="16" name="ïṣlïḋè">
              <a:extLst>
                <a:ext uri="{FF2B5EF4-FFF2-40B4-BE49-F238E27FC236}">
                  <a16:creationId xmlns:a16="http://schemas.microsoft.com/office/drawing/2014/main" id="{6D75063F-12AA-4E05-9990-228ED75CC12F}"/>
                </a:ext>
              </a:extLst>
            </p:cNvPr>
            <p:cNvSpPr/>
            <p:nvPr/>
          </p:nvSpPr>
          <p:spPr>
            <a:xfrm rot="18900000">
              <a:off x="6518711" y="2947753"/>
              <a:ext cx="1166390" cy="1166390"/>
            </a:xfrm>
            <a:prstGeom prst="rect">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17" name="ïśļíḑê">
              <a:extLst>
                <a:ext uri="{FF2B5EF4-FFF2-40B4-BE49-F238E27FC236}">
                  <a16:creationId xmlns:a16="http://schemas.microsoft.com/office/drawing/2014/main" id="{398606E4-3BEA-47D0-A5AD-6BEDFAFEAE2B}"/>
                </a:ext>
              </a:extLst>
            </p:cNvPr>
            <p:cNvSpPr/>
            <p:nvPr/>
          </p:nvSpPr>
          <p:spPr>
            <a:xfrm rot="18900000">
              <a:off x="6518711" y="2764496"/>
              <a:ext cx="1166390" cy="1166390"/>
            </a:xfrm>
            <a:prstGeom prst="rect">
              <a:avLst/>
            </a:prstGeom>
            <a:solidFill>
              <a:srgbClr val="1671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18" name="íślïďê">
              <a:extLst>
                <a:ext uri="{FF2B5EF4-FFF2-40B4-BE49-F238E27FC236}">
                  <a16:creationId xmlns:a16="http://schemas.microsoft.com/office/drawing/2014/main" id="{AAC05A9D-0D2C-491D-ABD9-B4A130418DF6}"/>
                </a:ext>
              </a:extLst>
            </p:cNvPr>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grpSp>
      <p:grpSp>
        <p:nvGrpSpPr>
          <p:cNvPr id="19" name="组合 84">
            <a:extLst>
              <a:ext uri="{FF2B5EF4-FFF2-40B4-BE49-F238E27FC236}">
                <a16:creationId xmlns:a16="http://schemas.microsoft.com/office/drawing/2014/main" id="{C8653B3E-A876-4CF8-8A46-CAA1D19CB6BE}"/>
              </a:ext>
            </a:extLst>
          </p:cNvPr>
          <p:cNvGrpSpPr/>
          <p:nvPr/>
        </p:nvGrpSpPr>
        <p:grpSpPr>
          <a:xfrm>
            <a:off x="4339485" y="3027927"/>
            <a:ext cx="1065603" cy="1208546"/>
            <a:chOff x="4555000" y="2608031"/>
            <a:chExt cx="1166390" cy="1322855"/>
          </a:xfrm>
        </p:grpSpPr>
        <p:sp>
          <p:nvSpPr>
            <p:cNvPr id="20" name="íṧ1íḑê">
              <a:extLst>
                <a:ext uri="{FF2B5EF4-FFF2-40B4-BE49-F238E27FC236}">
                  <a16:creationId xmlns:a16="http://schemas.microsoft.com/office/drawing/2014/main" id="{28270C17-91CF-4E13-8BFD-EFBF77606C5E}"/>
                </a:ext>
              </a:extLst>
            </p:cNvPr>
            <p:cNvSpPr/>
            <p:nvPr/>
          </p:nvSpPr>
          <p:spPr>
            <a:xfrm rot="18900000">
              <a:off x="4555000" y="2608031"/>
              <a:ext cx="1166390" cy="116639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21" name="iṩlíḓê">
              <a:extLst>
                <a:ext uri="{FF2B5EF4-FFF2-40B4-BE49-F238E27FC236}">
                  <a16:creationId xmlns:a16="http://schemas.microsoft.com/office/drawing/2014/main" id="{DAB41118-C763-4D18-B634-42D337226025}"/>
                </a:ext>
              </a:extLst>
            </p:cNvPr>
            <p:cNvSpPr/>
            <p:nvPr/>
          </p:nvSpPr>
          <p:spPr>
            <a:xfrm rot="18900000">
              <a:off x="4555000" y="2764496"/>
              <a:ext cx="1166390" cy="1166390"/>
            </a:xfrm>
            <a:prstGeom prst="rect">
              <a:avLst/>
            </a:prstGeom>
            <a:solidFill>
              <a:srgbClr val="199A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sp>
          <p:nvSpPr>
            <p:cNvPr id="22" name="is1iḍè">
              <a:extLst>
                <a:ext uri="{FF2B5EF4-FFF2-40B4-BE49-F238E27FC236}">
                  <a16:creationId xmlns:a16="http://schemas.microsoft.com/office/drawing/2014/main" id="{2391C8D9-B5A3-416F-BAD6-D4DD64E1522C}"/>
                </a:ext>
              </a:extLst>
            </p:cNvPr>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latin typeface="字魂5号-无外润黑体" panose="00000500000000000000" pitchFamily="2" charset="-122"/>
                <a:ea typeface="字魂5号-无外润黑体" panose="00000500000000000000" pitchFamily="2" charset="-122"/>
              </a:endParaRPr>
            </a:p>
          </p:txBody>
        </p:sp>
      </p:grpSp>
      <p:grpSp>
        <p:nvGrpSpPr>
          <p:cNvPr id="23" name="组合 90">
            <a:extLst>
              <a:ext uri="{FF2B5EF4-FFF2-40B4-BE49-F238E27FC236}">
                <a16:creationId xmlns:a16="http://schemas.microsoft.com/office/drawing/2014/main" id="{3BAB3B3C-46FA-497F-BAF5-C6675779AFA8}"/>
              </a:ext>
            </a:extLst>
          </p:cNvPr>
          <p:cNvGrpSpPr/>
          <p:nvPr/>
        </p:nvGrpSpPr>
        <p:grpSpPr>
          <a:xfrm>
            <a:off x="1035735" y="4839195"/>
            <a:ext cx="3022460" cy="1267976"/>
            <a:chOff x="4457820" y="2412339"/>
            <a:chExt cx="3022460" cy="1267976"/>
          </a:xfrm>
        </p:grpSpPr>
        <p:sp>
          <p:nvSpPr>
            <p:cNvPr id="24" name="文本框 23">
              <a:extLst>
                <a:ext uri="{FF2B5EF4-FFF2-40B4-BE49-F238E27FC236}">
                  <a16:creationId xmlns:a16="http://schemas.microsoft.com/office/drawing/2014/main" id="{55171B23-C8BB-4103-B735-D0F2768ACB39}"/>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lvl="0" algn="ct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文本框 24">
              <a:extLst>
                <a:ext uri="{FF2B5EF4-FFF2-40B4-BE49-F238E27FC236}">
                  <a16:creationId xmlns:a16="http://schemas.microsoft.com/office/drawing/2014/main" id="{DE196909-1586-4F96-8E12-558D1A690497}"/>
                </a:ext>
              </a:extLst>
            </p:cNvPr>
            <p:cNvSpPr txBox="1"/>
            <p:nvPr/>
          </p:nvSpPr>
          <p:spPr>
            <a:xfrm>
              <a:off x="4457820" y="2750893"/>
              <a:ext cx="3022460" cy="929422"/>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1200">
                  <a:solidFill>
                    <a:srgbClr val="000000">
                      <a:lumMod val="75000"/>
                      <a:lumOff val="25000"/>
                    </a:srgbClr>
                  </a:solidFill>
                  <a:latin typeface="思源黑体 CN Medium" panose="020B0600000000000000" pitchFamily="34" charset="-122"/>
                  <a:ea typeface="思源黑体 CN Medium" panose="020B0600000000000000" pitchFamily="34" charset="-122"/>
                </a:defRPr>
              </a:lvl1pPr>
            </a:lstStyle>
            <a:p>
              <a:pPr>
                <a:lnSpc>
                  <a:spcPct val="150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Please replace the text content, modify the text content, or directly copy your content here. Please replace the text content, modify the text content, or directly copy your content here</a:t>
              </a:r>
              <a:r>
                <a:rPr lang="en-US" altLang="zh-CN"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a:t>
              </a:r>
              <a:endParaRPr lang="zh-CN" altLang="en-US"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grpSp>
        <p:nvGrpSpPr>
          <p:cNvPr id="26" name="组合 93">
            <a:extLst>
              <a:ext uri="{FF2B5EF4-FFF2-40B4-BE49-F238E27FC236}">
                <a16:creationId xmlns:a16="http://schemas.microsoft.com/office/drawing/2014/main" id="{C0DABC9B-79FE-41CF-93F0-85638CEE19A6}"/>
              </a:ext>
            </a:extLst>
          </p:cNvPr>
          <p:cNvGrpSpPr/>
          <p:nvPr/>
        </p:nvGrpSpPr>
        <p:grpSpPr>
          <a:xfrm>
            <a:off x="5700563" y="4839195"/>
            <a:ext cx="3022460" cy="1267976"/>
            <a:chOff x="4457820" y="2412339"/>
            <a:chExt cx="3022460" cy="1267976"/>
          </a:xfrm>
        </p:grpSpPr>
        <p:sp>
          <p:nvSpPr>
            <p:cNvPr id="27" name="文本框 26">
              <a:extLst>
                <a:ext uri="{FF2B5EF4-FFF2-40B4-BE49-F238E27FC236}">
                  <a16:creationId xmlns:a16="http://schemas.microsoft.com/office/drawing/2014/main" id="{09C90195-7628-4C55-B1EA-EBDC5B94B9D4}"/>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lvl="0" algn="ct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8" name="文本框 27">
              <a:extLst>
                <a:ext uri="{FF2B5EF4-FFF2-40B4-BE49-F238E27FC236}">
                  <a16:creationId xmlns:a16="http://schemas.microsoft.com/office/drawing/2014/main" id="{2953C9A6-4C74-4FD3-BC2E-634107489447}"/>
                </a:ext>
              </a:extLst>
            </p:cNvPr>
            <p:cNvSpPr txBox="1"/>
            <p:nvPr/>
          </p:nvSpPr>
          <p:spPr>
            <a:xfrm>
              <a:off x="4457820" y="2750893"/>
              <a:ext cx="3022460" cy="929422"/>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Please replace the text content, modify the text content, or directly copy your content here. Please replace the text content, modify the text content, or directly copy your content here</a:t>
              </a:r>
              <a:r>
                <a:rPr lang="en-US" altLang="zh-CN"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a:t>
              </a:r>
              <a:endParaRPr lang="zh-CN" altLang="en-US"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grpSp>
        <p:nvGrpSpPr>
          <p:cNvPr id="29" name="组合 96">
            <a:extLst>
              <a:ext uri="{FF2B5EF4-FFF2-40B4-BE49-F238E27FC236}">
                <a16:creationId xmlns:a16="http://schemas.microsoft.com/office/drawing/2014/main" id="{B75F9286-B8F4-40BE-9F38-70C48EBEEA46}"/>
              </a:ext>
            </a:extLst>
          </p:cNvPr>
          <p:cNvGrpSpPr/>
          <p:nvPr/>
        </p:nvGrpSpPr>
        <p:grpSpPr>
          <a:xfrm>
            <a:off x="3398626" y="1551038"/>
            <a:ext cx="3022460" cy="1267976"/>
            <a:chOff x="4457820" y="2412339"/>
            <a:chExt cx="3022460" cy="1267976"/>
          </a:xfrm>
        </p:grpSpPr>
        <p:sp>
          <p:nvSpPr>
            <p:cNvPr id="30" name="文本框 29">
              <a:extLst>
                <a:ext uri="{FF2B5EF4-FFF2-40B4-BE49-F238E27FC236}">
                  <a16:creationId xmlns:a16="http://schemas.microsoft.com/office/drawing/2014/main" id="{0076F703-D11A-49C1-BCBC-5C78F56AEF1C}"/>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lvl="0" algn="ct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31" name="文本框 30">
              <a:extLst>
                <a:ext uri="{FF2B5EF4-FFF2-40B4-BE49-F238E27FC236}">
                  <a16:creationId xmlns:a16="http://schemas.microsoft.com/office/drawing/2014/main" id="{3091C384-D8D9-4DB3-9179-5111938BFAAE}"/>
                </a:ext>
              </a:extLst>
            </p:cNvPr>
            <p:cNvSpPr txBox="1"/>
            <p:nvPr/>
          </p:nvSpPr>
          <p:spPr>
            <a:xfrm>
              <a:off x="4457820" y="2750893"/>
              <a:ext cx="3022460" cy="929422"/>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1200">
                  <a:solidFill>
                    <a:srgbClr val="000000">
                      <a:lumMod val="75000"/>
                      <a:lumOff val="25000"/>
                    </a:srgbClr>
                  </a:solidFill>
                  <a:latin typeface="思源黑体 CN Medium" panose="020B0600000000000000" pitchFamily="34" charset="-122"/>
                  <a:ea typeface="思源黑体 CN Medium" panose="020B0600000000000000" pitchFamily="34" charset="-122"/>
                </a:defRPr>
              </a:lvl1pPr>
            </a:lstStyle>
            <a:p>
              <a:pPr>
                <a:lnSpc>
                  <a:spcPct val="150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Please replace the text content, modify the text content, or directly copy your content here. Please replace the text content, modify the text content, or directly copy your content here</a:t>
              </a:r>
              <a:r>
                <a:rPr lang="en-US" altLang="zh-CN"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a:t>
              </a:r>
              <a:endParaRPr lang="zh-CN" altLang="en-US"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grpSp>
        <p:nvGrpSpPr>
          <p:cNvPr id="32" name="组合 99">
            <a:extLst>
              <a:ext uri="{FF2B5EF4-FFF2-40B4-BE49-F238E27FC236}">
                <a16:creationId xmlns:a16="http://schemas.microsoft.com/office/drawing/2014/main" id="{6073860D-3EEE-430E-A756-7B4B2F38921C}"/>
              </a:ext>
            </a:extLst>
          </p:cNvPr>
          <p:cNvGrpSpPr/>
          <p:nvPr/>
        </p:nvGrpSpPr>
        <p:grpSpPr>
          <a:xfrm>
            <a:off x="7983350" y="1548000"/>
            <a:ext cx="3022460" cy="1267976"/>
            <a:chOff x="4457820" y="2412339"/>
            <a:chExt cx="3022460" cy="1267976"/>
          </a:xfrm>
        </p:grpSpPr>
        <p:sp>
          <p:nvSpPr>
            <p:cNvPr id="33" name="文本框 32">
              <a:extLst>
                <a:ext uri="{FF2B5EF4-FFF2-40B4-BE49-F238E27FC236}">
                  <a16:creationId xmlns:a16="http://schemas.microsoft.com/office/drawing/2014/main" id="{814B7112-19CB-4F12-BCE1-23D120D409DE}"/>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lvl="0" algn="ct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34" name="文本框 33">
              <a:extLst>
                <a:ext uri="{FF2B5EF4-FFF2-40B4-BE49-F238E27FC236}">
                  <a16:creationId xmlns:a16="http://schemas.microsoft.com/office/drawing/2014/main" id="{9FD169C1-04CB-40D6-A2A4-B8559B3990B1}"/>
                </a:ext>
              </a:extLst>
            </p:cNvPr>
            <p:cNvSpPr txBox="1"/>
            <p:nvPr/>
          </p:nvSpPr>
          <p:spPr>
            <a:xfrm>
              <a:off x="4457820" y="2750893"/>
              <a:ext cx="3022460" cy="929422"/>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1200">
                  <a:solidFill>
                    <a:srgbClr val="000000">
                      <a:lumMod val="75000"/>
                      <a:lumOff val="25000"/>
                    </a:srgbClr>
                  </a:solidFill>
                  <a:latin typeface="思源黑体 CN Medium" panose="020B0600000000000000" pitchFamily="34" charset="-122"/>
                  <a:ea typeface="思源黑体 CN Medium" panose="020B0600000000000000" pitchFamily="34" charset="-122"/>
                </a:defRPr>
              </a:lvl1pPr>
            </a:lstStyle>
            <a:p>
              <a:pPr>
                <a:lnSpc>
                  <a:spcPct val="150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Please replace the text content, modify the text content, or directly copy your content here. Please replace the text content, modify the text content, or directly copy your content here</a:t>
              </a:r>
              <a:r>
                <a:rPr lang="en-US" altLang="zh-CN"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a:t>
              </a:r>
              <a:endParaRPr lang="zh-CN" altLang="en-US" sz="1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spTree>
    <p:extLst>
      <p:ext uri="{BB962C8B-B14F-4D97-AF65-F5344CB8AC3E}">
        <p14:creationId xmlns:p14="http://schemas.microsoft.com/office/powerpoint/2010/main" val="5399407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par>
                                <p:cTn id="14" presetID="53" presetClass="entr" presetSubtype="16"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53"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429016" cy="687582"/>
            <a:chOff x="567034" y="554816"/>
            <a:chExt cx="4429016" cy="687582"/>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65290"/>
              <a:ext cx="4066702" cy="677108"/>
            </a:xfrm>
            <a:prstGeom prst="rect">
              <a:avLst/>
            </a:prstGeom>
            <a:noFill/>
          </p:spPr>
          <p:txBody>
            <a:bodyPr wrap="square" rtlCol="0">
              <a:spAutoFit/>
            </a:bodyPr>
            <a:lstStyle/>
            <a:p>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Research ideas and theories</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图片 6">
            <a:extLst>
              <a:ext uri="{FF2B5EF4-FFF2-40B4-BE49-F238E27FC236}">
                <a16:creationId xmlns:a16="http://schemas.microsoft.com/office/drawing/2014/main" id="{22ADB880-DD91-49B9-890C-A99216AC37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49687"/>
            <a:ext cx="6096000" cy="4064507"/>
          </a:xfrm>
          <a:prstGeom prst="rect">
            <a:avLst/>
          </a:prstGeom>
        </p:spPr>
      </p:pic>
      <p:sp>
        <p:nvSpPr>
          <p:cNvPr id="8" name="矩形 7">
            <a:extLst>
              <a:ext uri="{FF2B5EF4-FFF2-40B4-BE49-F238E27FC236}">
                <a16:creationId xmlns:a16="http://schemas.microsoft.com/office/drawing/2014/main" id="{0C9BA2CD-CFC4-4E72-ACE9-ECC3E322F5EF}"/>
              </a:ext>
            </a:extLst>
          </p:cNvPr>
          <p:cNvSpPr/>
          <p:nvPr/>
        </p:nvSpPr>
        <p:spPr>
          <a:xfrm>
            <a:off x="6096000" y="1849687"/>
            <a:ext cx="6096000" cy="4064507"/>
          </a:xfrm>
          <a:prstGeom prst="rect">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9" name="Oval 36">
            <a:extLst>
              <a:ext uri="{FF2B5EF4-FFF2-40B4-BE49-F238E27FC236}">
                <a16:creationId xmlns:a16="http://schemas.microsoft.com/office/drawing/2014/main" id="{8275B4D4-EAD6-4258-8532-257869FFAEBC}"/>
              </a:ext>
            </a:extLst>
          </p:cNvPr>
          <p:cNvSpPr/>
          <p:nvPr/>
        </p:nvSpPr>
        <p:spPr>
          <a:xfrm>
            <a:off x="5756034" y="2292959"/>
            <a:ext cx="706812" cy="70681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0" name="Shape 2480">
            <a:extLst>
              <a:ext uri="{FF2B5EF4-FFF2-40B4-BE49-F238E27FC236}">
                <a16:creationId xmlns:a16="http://schemas.microsoft.com/office/drawing/2014/main" id="{7D3A86D8-EA53-4E1D-A9F9-9C12EDF3548D}"/>
              </a:ext>
            </a:extLst>
          </p:cNvPr>
          <p:cNvSpPr/>
          <p:nvPr/>
        </p:nvSpPr>
        <p:spPr>
          <a:xfrm>
            <a:off x="6022918" y="2487753"/>
            <a:ext cx="173045" cy="317225"/>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rgbClr val="1671C2"/>
          </a:solidFill>
          <a:ln w="12700">
            <a:miter lim="400000"/>
          </a:ln>
        </p:spPr>
        <p:txBody>
          <a:bodyPr lIns="19049" tIns="19049" rIns="19049" bIns="1904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227965" rtl="0"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latin typeface="字魂5号-无外润黑体" panose="00000500000000000000" pitchFamily="2" charset="-122"/>
              <a:ea typeface="字魂5号-无外润黑体" panose="00000500000000000000" pitchFamily="2" charset="-122"/>
              <a:cs typeface="Arial" panose="020B0604020202020204"/>
              <a:sym typeface="Gill Sans"/>
            </a:endParaRPr>
          </a:p>
        </p:txBody>
      </p:sp>
      <p:sp>
        <p:nvSpPr>
          <p:cNvPr id="11" name="Oval 39">
            <a:extLst>
              <a:ext uri="{FF2B5EF4-FFF2-40B4-BE49-F238E27FC236}">
                <a16:creationId xmlns:a16="http://schemas.microsoft.com/office/drawing/2014/main" id="{F0A1B966-34C6-4D47-9E34-B294EFF75084}"/>
              </a:ext>
            </a:extLst>
          </p:cNvPr>
          <p:cNvSpPr/>
          <p:nvPr/>
        </p:nvSpPr>
        <p:spPr>
          <a:xfrm>
            <a:off x="5756034" y="3585386"/>
            <a:ext cx="706812" cy="70681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2" name="Shape 2481">
            <a:extLst>
              <a:ext uri="{FF2B5EF4-FFF2-40B4-BE49-F238E27FC236}">
                <a16:creationId xmlns:a16="http://schemas.microsoft.com/office/drawing/2014/main" id="{F43EE925-F989-4A59-B375-8737F95D1091}"/>
              </a:ext>
            </a:extLst>
          </p:cNvPr>
          <p:cNvSpPr/>
          <p:nvPr/>
        </p:nvSpPr>
        <p:spPr>
          <a:xfrm>
            <a:off x="5950870" y="3780085"/>
            <a:ext cx="317140" cy="317414"/>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rgbClr val="1671C2"/>
          </a:solidFill>
          <a:ln w="12700">
            <a:miter lim="400000"/>
          </a:ln>
        </p:spPr>
        <p:txBody>
          <a:bodyPr lIns="19049" tIns="19049" rIns="19049" bIns="1904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227965" rtl="0"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latin typeface="字魂5号-无外润黑体" panose="00000500000000000000" pitchFamily="2" charset="-122"/>
              <a:ea typeface="字魂5号-无外润黑体" panose="00000500000000000000" pitchFamily="2" charset="-122"/>
              <a:cs typeface="Arial" panose="020B0604020202020204"/>
              <a:sym typeface="Gill Sans"/>
            </a:endParaRPr>
          </a:p>
        </p:txBody>
      </p:sp>
      <p:sp>
        <p:nvSpPr>
          <p:cNvPr id="13" name="Oval 42">
            <a:extLst>
              <a:ext uri="{FF2B5EF4-FFF2-40B4-BE49-F238E27FC236}">
                <a16:creationId xmlns:a16="http://schemas.microsoft.com/office/drawing/2014/main" id="{986BACAD-75DE-4659-8489-B7A309FECC11}"/>
              </a:ext>
            </a:extLst>
          </p:cNvPr>
          <p:cNvSpPr/>
          <p:nvPr/>
        </p:nvSpPr>
        <p:spPr>
          <a:xfrm>
            <a:off x="5756034" y="4877814"/>
            <a:ext cx="706812" cy="70681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4" name="Shape 2482">
            <a:extLst>
              <a:ext uri="{FF2B5EF4-FFF2-40B4-BE49-F238E27FC236}">
                <a16:creationId xmlns:a16="http://schemas.microsoft.com/office/drawing/2014/main" id="{22BBEC15-D231-4561-AA34-B4FA40BD2165}"/>
              </a:ext>
            </a:extLst>
          </p:cNvPr>
          <p:cNvSpPr/>
          <p:nvPr/>
        </p:nvSpPr>
        <p:spPr>
          <a:xfrm>
            <a:off x="5950816" y="5130285"/>
            <a:ext cx="317249" cy="201870"/>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rgbClr val="1671C2"/>
          </a:solidFill>
          <a:ln w="12700">
            <a:miter lim="400000"/>
          </a:ln>
        </p:spPr>
        <p:txBody>
          <a:bodyPr lIns="19049" tIns="19049" rIns="19049" bIns="1904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227965" rtl="0"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latin typeface="字魂5号-无外润黑体" panose="00000500000000000000" pitchFamily="2" charset="-122"/>
              <a:ea typeface="字魂5号-无外润黑体" panose="00000500000000000000" pitchFamily="2" charset="-122"/>
              <a:cs typeface="Arial" panose="020B0604020202020204"/>
              <a:sym typeface="Gill Sans"/>
            </a:endParaRPr>
          </a:p>
        </p:txBody>
      </p:sp>
      <p:sp>
        <p:nvSpPr>
          <p:cNvPr id="15" name="文本框 16">
            <a:extLst>
              <a:ext uri="{FF2B5EF4-FFF2-40B4-BE49-F238E27FC236}">
                <a16:creationId xmlns:a16="http://schemas.microsoft.com/office/drawing/2014/main" id="{69EA626F-DDD7-4528-B8AE-1945FAD7EA5B}"/>
              </a:ext>
            </a:extLst>
          </p:cNvPr>
          <p:cNvSpPr txBox="1"/>
          <p:nvPr/>
        </p:nvSpPr>
        <p:spPr>
          <a:xfrm>
            <a:off x="6657628" y="2412563"/>
            <a:ext cx="4850637" cy="7654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Click the text box to edit and input relevant content. Click the text box to edit and input relevant content. Click the text box to edit and input relevant content. </a:t>
            </a:r>
            <a:endParaRPr lang="zh-CN" altLang="en-US" sz="1200" dirty="0">
              <a:solidFill>
                <a:schemeClr val="bg1"/>
              </a:solidFill>
              <a:latin typeface="Yeseva One" panose="00000500000000000000" pitchFamily="2" charset="0"/>
              <a:ea typeface="字魂5号-无外润黑体" panose="00000500000000000000" pitchFamily="2" charset="-122"/>
            </a:endParaRPr>
          </a:p>
        </p:txBody>
      </p:sp>
      <p:sp>
        <p:nvSpPr>
          <p:cNvPr id="16" name="文本框 19">
            <a:extLst>
              <a:ext uri="{FF2B5EF4-FFF2-40B4-BE49-F238E27FC236}">
                <a16:creationId xmlns:a16="http://schemas.microsoft.com/office/drawing/2014/main" id="{3F4CEBC4-4622-4D98-A94E-85B407588453}"/>
              </a:ext>
            </a:extLst>
          </p:cNvPr>
          <p:cNvSpPr txBox="1"/>
          <p:nvPr/>
        </p:nvSpPr>
        <p:spPr>
          <a:xfrm>
            <a:off x="6657630" y="2157465"/>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7" name="文本框 20">
            <a:extLst>
              <a:ext uri="{FF2B5EF4-FFF2-40B4-BE49-F238E27FC236}">
                <a16:creationId xmlns:a16="http://schemas.microsoft.com/office/drawing/2014/main" id="{D27BC30D-D089-491C-9D7B-9B463549E38E}"/>
              </a:ext>
            </a:extLst>
          </p:cNvPr>
          <p:cNvSpPr txBox="1"/>
          <p:nvPr/>
        </p:nvSpPr>
        <p:spPr>
          <a:xfrm>
            <a:off x="6657629" y="3653014"/>
            <a:ext cx="4850636" cy="7650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Click the text box to edit and input relevant content. Click the text box to edit and input relevant content. Click the text box to edit and input relevant content. </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18" name="文本框 21">
            <a:extLst>
              <a:ext uri="{FF2B5EF4-FFF2-40B4-BE49-F238E27FC236}">
                <a16:creationId xmlns:a16="http://schemas.microsoft.com/office/drawing/2014/main" id="{AF309B16-3C1D-4827-99F1-C0A8578B4E64}"/>
              </a:ext>
            </a:extLst>
          </p:cNvPr>
          <p:cNvSpPr txBox="1"/>
          <p:nvPr/>
        </p:nvSpPr>
        <p:spPr>
          <a:xfrm>
            <a:off x="6657630" y="3397916"/>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9" name="文本框 23">
            <a:extLst>
              <a:ext uri="{FF2B5EF4-FFF2-40B4-BE49-F238E27FC236}">
                <a16:creationId xmlns:a16="http://schemas.microsoft.com/office/drawing/2014/main" id="{FC7913D1-A28F-4614-86AE-F73E32FFBAF0}"/>
              </a:ext>
            </a:extLst>
          </p:cNvPr>
          <p:cNvSpPr txBox="1"/>
          <p:nvPr/>
        </p:nvSpPr>
        <p:spPr>
          <a:xfrm>
            <a:off x="6657630" y="4684642"/>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20" name="文本框 19">
            <a:extLst>
              <a:ext uri="{FF2B5EF4-FFF2-40B4-BE49-F238E27FC236}">
                <a16:creationId xmlns:a16="http://schemas.microsoft.com/office/drawing/2014/main" id="{2CDD03C8-24FD-454A-A316-CDC731D7F31E}"/>
              </a:ext>
            </a:extLst>
          </p:cNvPr>
          <p:cNvSpPr txBox="1"/>
          <p:nvPr/>
        </p:nvSpPr>
        <p:spPr>
          <a:xfrm>
            <a:off x="6657629" y="4972858"/>
            <a:ext cx="4850636" cy="7654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Click the text box to edit and input relevant content. Click the text box to edit and input relevant content. Click the text box to edit and input relevant content. </a:t>
            </a:r>
            <a:endParaRPr lang="zh-CN" altLang="en-US" sz="1200" dirty="0">
              <a:solidFill>
                <a:schemeClr val="bg1"/>
              </a:solidFill>
              <a:latin typeface="Yeseva One" panose="00000500000000000000" pitchFamily="2" charset="0"/>
              <a:ea typeface="字魂5号-无外润黑体" panose="00000500000000000000" pitchFamily="2" charset="-122"/>
            </a:endParaRPr>
          </a:p>
        </p:txBody>
      </p:sp>
    </p:spTree>
    <p:extLst>
      <p:ext uri="{BB962C8B-B14F-4D97-AF65-F5344CB8AC3E}">
        <p14:creationId xmlns:p14="http://schemas.microsoft.com/office/powerpoint/2010/main" val="3077650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randombar(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1" y="516656"/>
            <a:ext cx="4908733" cy="369332"/>
            <a:chOff x="567034" y="547883"/>
            <a:chExt cx="4908733"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65120" y="547883"/>
              <a:ext cx="4510647" cy="369332"/>
            </a:xfrm>
            <a:prstGeom prst="rect">
              <a:avLst/>
            </a:prstGeom>
            <a:noFill/>
          </p:spPr>
          <p:txBody>
            <a:bodyPr wrap="square" rtlCol="0">
              <a:spAutoFit/>
            </a:bodyPr>
            <a:lstStyle/>
            <a:p>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Research content and presentation</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7" name="组合 6">
            <a:extLst>
              <a:ext uri="{FF2B5EF4-FFF2-40B4-BE49-F238E27FC236}">
                <a16:creationId xmlns:a16="http://schemas.microsoft.com/office/drawing/2014/main" id="{6B24619B-0FD5-4EC6-9ADA-E36ED0681D56}"/>
              </a:ext>
            </a:extLst>
          </p:cNvPr>
          <p:cNvGrpSpPr/>
          <p:nvPr/>
        </p:nvGrpSpPr>
        <p:grpSpPr>
          <a:xfrm>
            <a:off x="5048268" y="3960034"/>
            <a:ext cx="929346" cy="929346"/>
            <a:chOff x="5176294" y="3909629"/>
            <a:chExt cx="929346" cy="929346"/>
          </a:xfrm>
        </p:grpSpPr>
        <p:sp>
          <p:nvSpPr>
            <p:cNvPr id="8" name="椭圆 7">
              <a:extLst>
                <a:ext uri="{FF2B5EF4-FFF2-40B4-BE49-F238E27FC236}">
                  <a16:creationId xmlns:a16="http://schemas.microsoft.com/office/drawing/2014/main" id="{F7FAEFF5-03F7-443C-B29A-52ADE8F5AF33}"/>
                </a:ext>
              </a:extLst>
            </p:cNvPr>
            <p:cNvSpPr/>
            <p:nvPr/>
          </p:nvSpPr>
          <p:spPr>
            <a:xfrm>
              <a:off x="5176294" y="3909629"/>
              <a:ext cx="929346" cy="929346"/>
            </a:xfrm>
            <a:prstGeom prst="ellipse">
              <a:avLst/>
            </a:prstGeom>
            <a:solidFill>
              <a:srgbClr val="199ADD"/>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9" name="Freeform 17">
              <a:extLst>
                <a:ext uri="{FF2B5EF4-FFF2-40B4-BE49-F238E27FC236}">
                  <a16:creationId xmlns:a16="http://schemas.microsoft.com/office/drawing/2014/main" id="{6B775C94-6ED6-4073-8B5E-E41FDAEABD82}"/>
                </a:ext>
              </a:extLst>
            </p:cNvPr>
            <p:cNvSpPr>
              <a:spLocks noEditPoints="1"/>
            </p:cNvSpPr>
            <p:nvPr/>
          </p:nvSpPr>
          <p:spPr bwMode="auto">
            <a:xfrm>
              <a:off x="5410336" y="4089897"/>
              <a:ext cx="461262" cy="493264"/>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grpSp>
        <p:nvGrpSpPr>
          <p:cNvPr id="10" name="组合 9">
            <a:extLst>
              <a:ext uri="{FF2B5EF4-FFF2-40B4-BE49-F238E27FC236}">
                <a16:creationId xmlns:a16="http://schemas.microsoft.com/office/drawing/2014/main" id="{EFAB58D7-94B5-4A9F-8CFF-3FD68532FF9B}"/>
              </a:ext>
            </a:extLst>
          </p:cNvPr>
          <p:cNvGrpSpPr/>
          <p:nvPr/>
        </p:nvGrpSpPr>
        <p:grpSpPr>
          <a:xfrm>
            <a:off x="7258414" y="3960034"/>
            <a:ext cx="929346" cy="929346"/>
            <a:chOff x="7386440" y="3909629"/>
            <a:chExt cx="929346" cy="929346"/>
          </a:xfrm>
          <a:solidFill>
            <a:srgbClr val="FFC000"/>
          </a:solidFill>
        </p:grpSpPr>
        <p:sp>
          <p:nvSpPr>
            <p:cNvPr id="11" name="椭圆 10">
              <a:extLst>
                <a:ext uri="{FF2B5EF4-FFF2-40B4-BE49-F238E27FC236}">
                  <a16:creationId xmlns:a16="http://schemas.microsoft.com/office/drawing/2014/main" id="{5C9CF5D4-7E7D-4559-8EFA-0E748B398517}"/>
                </a:ext>
              </a:extLst>
            </p:cNvPr>
            <p:cNvSpPr/>
            <p:nvPr/>
          </p:nvSpPr>
          <p:spPr>
            <a:xfrm>
              <a:off x="7386440" y="3909629"/>
              <a:ext cx="929346" cy="929346"/>
            </a:xfrm>
            <a:prstGeom prst="ellipse">
              <a:avLst/>
            </a:prstGeom>
            <a:solidFill>
              <a:srgbClr val="199ADD"/>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2" name="Freeform 19">
              <a:extLst>
                <a:ext uri="{FF2B5EF4-FFF2-40B4-BE49-F238E27FC236}">
                  <a16:creationId xmlns:a16="http://schemas.microsoft.com/office/drawing/2014/main" id="{2D618703-5114-4825-A525-32D207B8209B}"/>
                </a:ext>
              </a:extLst>
            </p:cNvPr>
            <p:cNvSpPr>
              <a:spLocks noEditPoints="1"/>
            </p:cNvSpPr>
            <p:nvPr/>
          </p:nvSpPr>
          <p:spPr bwMode="auto">
            <a:xfrm>
              <a:off x="7653651" y="4189599"/>
              <a:ext cx="390096" cy="369406"/>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grpSp>
        <p:nvGrpSpPr>
          <p:cNvPr id="13" name="组合 12">
            <a:extLst>
              <a:ext uri="{FF2B5EF4-FFF2-40B4-BE49-F238E27FC236}">
                <a16:creationId xmlns:a16="http://schemas.microsoft.com/office/drawing/2014/main" id="{FBCFD966-1EC0-407C-9B30-D516D77B2EC0}"/>
              </a:ext>
            </a:extLst>
          </p:cNvPr>
          <p:cNvGrpSpPr/>
          <p:nvPr/>
        </p:nvGrpSpPr>
        <p:grpSpPr>
          <a:xfrm>
            <a:off x="3928624" y="3960034"/>
            <a:ext cx="929346" cy="929346"/>
            <a:chOff x="4056650" y="3909629"/>
            <a:chExt cx="929346" cy="929346"/>
          </a:xfrm>
        </p:grpSpPr>
        <p:sp>
          <p:nvSpPr>
            <p:cNvPr id="14" name="椭圆 13">
              <a:extLst>
                <a:ext uri="{FF2B5EF4-FFF2-40B4-BE49-F238E27FC236}">
                  <a16:creationId xmlns:a16="http://schemas.microsoft.com/office/drawing/2014/main" id="{8F43919C-A8B2-4447-873D-5518EA8618A7}"/>
                </a:ext>
              </a:extLst>
            </p:cNvPr>
            <p:cNvSpPr/>
            <p:nvPr/>
          </p:nvSpPr>
          <p:spPr>
            <a:xfrm>
              <a:off x="4056650" y="3909629"/>
              <a:ext cx="929346" cy="929346"/>
            </a:xfrm>
            <a:prstGeom prst="ellipse">
              <a:avLst/>
            </a:prstGeom>
            <a:solidFill>
              <a:srgbClr val="1671C2"/>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5" name="Freeform 13">
              <a:extLst>
                <a:ext uri="{FF2B5EF4-FFF2-40B4-BE49-F238E27FC236}">
                  <a16:creationId xmlns:a16="http://schemas.microsoft.com/office/drawing/2014/main" id="{D47A6205-54EA-4CBC-9A3F-34F68096207C}"/>
                </a:ext>
              </a:extLst>
            </p:cNvPr>
            <p:cNvSpPr>
              <a:spLocks noEditPoints="1"/>
            </p:cNvSpPr>
            <p:nvPr/>
          </p:nvSpPr>
          <p:spPr bwMode="auto">
            <a:xfrm>
              <a:off x="4298626" y="4152421"/>
              <a:ext cx="445393" cy="349852"/>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sp>
        <p:nvSpPr>
          <p:cNvPr id="16" name="椭圆 15">
            <a:extLst>
              <a:ext uri="{FF2B5EF4-FFF2-40B4-BE49-F238E27FC236}">
                <a16:creationId xmlns:a16="http://schemas.microsoft.com/office/drawing/2014/main" id="{669D4F8D-8ABF-41C4-A4BF-F2352576FBC2}"/>
              </a:ext>
            </a:extLst>
          </p:cNvPr>
          <p:cNvSpPr/>
          <p:nvPr/>
        </p:nvSpPr>
        <p:spPr>
          <a:xfrm>
            <a:off x="6167912" y="3960034"/>
            <a:ext cx="929346" cy="929346"/>
          </a:xfrm>
          <a:prstGeom prst="ellipse">
            <a:avLst/>
          </a:prstGeom>
          <a:solidFill>
            <a:srgbClr val="1671C2"/>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grpSp>
        <p:nvGrpSpPr>
          <p:cNvPr id="17" name="组合 16">
            <a:extLst>
              <a:ext uri="{FF2B5EF4-FFF2-40B4-BE49-F238E27FC236}">
                <a16:creationId xmlns:a16="http://schemas.microsoft.com/office/drawing/2014/main" id="{5239B909-A5C3-4639-B85F-D975DDF43BE5}"/>
              </a:ext>
            </a:extLst>
          </p:cNvPr>
          <p:cNvGrpSpPr/>
          <p:nvPr/>
        </p:nvGrpSpPr>
        <p:grpSpPr>
          <a:xfrm>
            <a:off x="6392504" y="4155854"/>
            <a:ext cx="480162" cy="439611"/>
            <a:chOff x="2649538" y="1463675"/>
            <a:chExt cx="1654175" cy="1514476"/>
          </a:xfrm>
          <a:solidFill>
            <a:srgbClr val="F3A40E"/>
          </a:solidFill>
        </p:grpSpPr>
        <p:sp>
          <p:nvSpPr>
            <p:cNvPr id="18" name="Freeform 5">
              <a:extLst>
                <a:ext uri="{FF2B5EF4-FFF2-40B4-BE49-F238E27FC236}">
                  <a16:creationId xmlns:a16="http://schemas.microsoft.com/office/drawing/2014/main" id="{80BC5EBF-0466-429A-88FD-17A8A8963054}"/>
                </a:ext>
              </a:extLst>
            </p:cNvPr>
            <p:cNvSpPr>
              <a:spLocks noEditPoints="1"/>
            </p:cNvSpPr>
            <p:nvPr/>
          </p:nvSpPr>
          <p:spPr bwMode="auto">
            <a:xfrm>
              <a:off x="3422650" y="1463675"/>
              <a:ext cx="842963" cy="995363"/>
            </a:xfrm>
            <a:custGeom>
              <a:avLst/>
              <a:gdLst>
                <a:gd name="T0" fmla="*/ 265 w 464"/>
                <a:gd name="T1" fmla="*/ 331 h 547"/>
                <a:gd name="T2" fmla="*/ 264 w 464"/>
                <a:gd name="T3" fmla="*/ 347 h 547"/>
                <a:gd name="T4" fmla="*/ 248 w 464"/>
                <a:gd name="T5" fmla="*/ 348 h 547"/>
                <a:gd name="T6" fmla="*/ 232 w 464"/>
                <a:gd name="T7" fmla="*/ 351 h 547"/>
                <a:gd name="T8" fmla="*/ 195 w 464"/>
                <a:gd name="T9" fmla="*/ 315 h 547"/>
                <a:gd name="T10" fmla="*/ 199 w 464"/>
                <a:gd name="T11" fmla="*/ 298 h 547"/>
                <a:gd name="T12" fmla="*/ 138 w 464"/>
                <a:gd name="T13" fmla="*/ 237 h 547"/>
                <a:gd name="T14" fmla="*/ 138 w 464"/>
                <a:gd name="T15" fmla="*/ 220 h 547"/>
                <a:gd name="T16" fmla="*/ 155 w 464"/>
                <a:gd name="T17" fmla="*/ 220 h 547"/>
                <a:gd name="T18" fmla="*/ 216 w 464"/>
                <a:gd name="T19" fmla="*/ 281 h 547"/>
                <a:gd name="T20" fmla="*/ 232 w 464"/>
                <a:gd name="T21" fmla="*/ 278 h 547"/>
                <a:gd name="T22" fmla="*/ 269 w 464"/>
                <a:gd name="T23" fmla="*/ 315 h 547"/>
                <a:gd name="T24" fmla="*/ 265 w 464"/>
                <a:gd name="T25" fmla="*/ 331 h 547"/>
                <a:gd name="T26" fmla="*/ 345 w 464"/>
                <a:gd name="T27" fmla="*/ 201 h 547"/>
                <a:gd name="T28" fmla="*/ 232 w 464"/>
                <a:gd name="T29" fmla="*/ 155 h 547"/>
                <a:gd name="T30" fmla="*/ 119 w 464"/>
                <a:gd name="T31" fmla="*/ 201 h 547"/>
                <a:gd name="T32" fmla="*/ 72 w 464"/>
                <a:gd name="T33" fmla="*/ 315 h 547"/>
                <a:gd name="T34" fmla="*/ 119 w 464"/>
                <a:gd name="T35" fmla="*/ 428 h 547"/>
                <a:gd name="T36" fmla="*/ 232 w 464"/>
                <a:gd name="T37" fmla="*/ 475 h 547"/>
                <a:gd name="T38" fmla="*/ 345 w 464"/>
                <a:gd name="T39" fmla="*/ 428 h 547"/>
                <a:gd name="T40" fmla="*/ 392 w 464"/>
                <a:gd name="T41" fmla="*/ 315 h 547"/>
                <a:gd name="T42" fmla="*/ 345 w 464"/>
                <a:gd name="T43" fmla="*/ 201 h 547"/>
                <a:gd name="T44" fmla="*/ 280 w 464"/>
                <a:gd name="T45" fmla="*/ 64 h 547"/>
                <a:gd name="T46" fmla="*/ 292 w 464"/>
                <a:gd name="T47" fmla="*/ 52 h 547"/>
                <a:gd name="T48" fmla="*/ 292 w 464"/>
                <a:gd name="T49" fmla="*/ 12 h 547"/>
                <a:gd name="T50" fmla="*/ 280 w 464"/>
                <a:gd name="T51" fmla="*/ 0 h 547"/>
                <a:gd name="T52" fmla="*/ 184 w 464"/>
                <a:gd name="T53" fmla="*/ 0 h 547"/>
                <a:gd name="T54" fmla="*/ 172 w 464"/>
                <a:gd name="T55" fmla="*/ 12 h 547"/>
                <a:gd name="T56" fmla="*/ 172 w 464"/>
                <a:gd name="T57" fmla="*/ 52 h 547"/>
                <a:gd name="T58" fmla="*/ 184 w 464"/>
                <a:gd name="T59" fmla="*/ 64 h 547"/>
                <a:gd name="T60" fmla="*/ 212 w 464"/>
                <a:gd name="T61" fmla="*/ 64 h 547"/>
                <a:gd name="T62" fmla="*/ 212 w 464"/>
                <a:gd name="T63" fmla="*/ 83 h 547"/>
                <a:gd name="T64" fmla="*/ 108 w 464"/>
                <a:gd name="T65" fmla="*/ 119 h 547"/>
                <a:gd name="T66" fmla="*/ 80 w 464"/>
                <a:gd name="T67" fmla="*/ 88 h 547"/>
                <a:gd name="T68" fmla="*/ 63 w 464"/>
                <a:gd name="T69" fmla="*/ 86 h 547"/>
                <a:gd name="T70" fmla="*/ 27 w 464"/>
                <a:gd name="T71" fmla="*/ 118 h 547"/>
                <a:gd name="T72" fmla="*/ 26 w 464"/>
                <a:gd name="T73" fmla="*/ 135 h 547"/>
                <a:gd name="T74" fmla="*/ 54 w 464"/>
                <a:gd name="T75" fmla="*/ 166 h 547"/>
                <a:gd name="T76" fmla="*/ 0 w 464"/>
                <a:gd name="T77" fmla="*/ 315 h 547"/>
                <a:gd name="T78" fmla="*/ 68 w 464"/>
                <a:gd name="T79" fmla="*/ 479 h 547"/>
                <a:gd name="T80" fmla="*/ 232 w 464"/>
                <a:gd name="T81" fmla="*/ 547 h 547"/>
                <a:gd name="T82" fmla="*/ 396 w 464"/>
                <a:gd name="T83" fmla="*/ 479 h 547"/>
                <a:gd name="T84" fmla="*/ 464 w 464"/>
                <a:gd name="T85" fmla="*/ 315 h 547"/>
                <a:gd name="T86" fmla="*/ 411 w 464"/>
                <a:gd name="T87" fmla="*/ 166 h 547"/>
                <a:gd name="T88" fmla="*/ 438 w 464"/>
                <a:gd name="T89" fmla="*/ 135 h 547"/>
                <a:gd name="T90" fmla="*/ 437 w 464"/>
                <a:gd name="T91" fmla="*/ 118 h 547"/>
                <a:gd name="T92" fmla="*/ 401 w 464"/>
                <a:gd name="T93" fmla="*/ 86 h 547"/>
                <a:gd name="T94" fmla="*/ 384 w 464"/>
                <a:gd name="T95" fmla="*/ 88 h 547"/>
                <a:gd name="T96" fmla="*/ 357 w 464"/>
                <a:gd name="T97" fmla="*/ 119 h 547"/>
                <a:gd name="T98" fmla="*/ 252 w 464"/>
                <a:gd name="T99" fmla="*/ 83 h 547"/>
                <a:gd name="T100" fmla="*/ 252 w 464"/>
                <a:gd name="T101" fmla="*/ 64 h 547"/>
                <a:gd name="T102" fmla="*/ 280 w 464"/>
                <a:gd name="T103" fmla="*/ 6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4" h="547">
                  <a:moveTo>
                    <a:pt x="265" y="331"/>
                  </a:moveTo>
                  <a:cubicBezTo>
                    <a:pt x="269" y="336"/>
                    <a:pt x="269" y="343"/>
                    <a:pt x="264" y="347"/>
                  </a:cubicBezTo>
                  <a:cubicBezTo>
                    <a:pt x="260" y="351"/>
                    <a:pt x="253" y="352"/>
                    <a:pt x="248" y="348"/>
                  </a:cubicBezTo>
                  <a:cubicBezTo>
                    <a:pt x="244" y="350"/>
                    <a:pt x="238" y="351"/>
                    <a:pt x="232" y="351"/>
                  </a:cubicBezTo>
                  <a:cubicBezTo>
                    <a:pt x="212" y="351"/>
                    <a:pt x="195" y="335"/>
                    <a:pt x="195" y="315"/>
                  </a:cubicBezTo>
                  <a:cubicBezTo>
                    <a:pt x="195" y="309"/>
                    <a:pt x="197" y="303"/>
                    <a:pt x="199" y="298"/>
                  </a:cubicBezTo>
                  <a:cubicBezTo>
                    <a:pt x="138" y="237"/>
                    <a:pt x="138" y="237"/>
                    <a:pt x="138" y="237"/>
                  </a:cubicBezTo>
                  <a:cubicBezTo>
                    <a:pt x="134" y="233"/>
                    <a:pt x="134" y="225"/>
                    <a:pt x="138" y="220"/>
                  </a:cubicBezTo>
                  <a:cubicBezTo>
                    <a:pt x="143" y="216"/>
                    <a:pt x="151" y="216"/>
                    <a:pt x="155" y="220"/>
                  </a:cubicBezTo>
                  <a:cubicBezTo>
                    <a:pt x="216" y="281"/>
                    <a:pt x="216" y="281"/>
                    <a:pt x="216" y="281"/>
                  </a:cubicBezTo>
                  <a:cubicBezTo>
                    <a:pt x="221" y="279"/>
                    <a:pt x="226" y="278"/>
                    <a:pt x="232" y="278"/>
                  </a:cubicBezTo>
                  <a:cubicBezTo>
                    <a:pt x="253" y="278"/>
                    <a:pt x="269" y="294"/>
                    <a:pt x="269" y="315"/>
                  </a:cubicBezTo>
                  <a:cubicBezTo>
                    <a:pt x="269" y="320"/>
                    <a:pt x="268" y="326"/>
                    <a:pt x="265" y="331"/>
                  </a:cubicBezTo>
                  <a:close/>
                  <a:moveTo>
                    <a:pt x="345" y="201"/>
                  </a:moveTo>
                  <a:cubicBezTo>
                    <a:pt x="316" y="173"/>
                    <a:pt x="276" y="155"/>
                    <a:pt x="232" y="155"/>
                  </a:cubicBezTo>
                  <a:cubicBezTo>
                    <a:pt x="188" y="155"/>
                    <a:pt x="148" y="173"/>
                    <a:pt x="119" y="201"/>
                  </a:cubicBezTo>
                  <a:cubicBezTo>
                    <a:pt x="90" y="230"/>
                    <a:pt x="72" y="270"/>
                    <a:pt x="72" y="315"/>
                  </a:cubicBezTo>
                  <a:cubicBezTo>
                    <a:pt x="72" y="359"/>
                    <a:pt x="90" y="399"/>
                    <a:pt x="119" y="428"/>
                  </a:cubicBezTo>
                  <a:cubicBezTo>
                    <a:pt x="148" y="457"/>
                    <a:pt x="188" y="475"/>
                    <a:pt x="232" y="475"/>
                  </a:cubicBezTo>
                  <a:cubicBezTo>
                    <a:pt x="276" y="475"/>
                    <a:pt x="316" y="457"/>
                    <a:pt x="345" y="428"/>
                  </a:cubicBezTo>
                  <a:cubicBezTo>
                    <a:pt x="374" y="399"/>
                    <a:pt x="392" y="359"/>
                    <a:pt x="392" y="315"/>
                  </a:cubicBezTo>
                  <a:cubicBezTo>
                    <a:pt x="392" y="270"/>
                    <a:pt x="374" y="230"/>
                    <a:pt x="345" y="201"/>
                  </a:cubicBezTo>
                  <a:close/>
                  <a:moveTo>
                    <a:pt x="280" y="64"/>
                  </a:moveTo>
                  <a:cubicBezTo>
                    <a:pt x="287" y="64"/>
                    <a:pt x="292" y="59"/>
                    <a:pt x="292" y="52"/>
                  </a:cubicBezTo>
                  <a:cubicBezTo>
                    <a:pt x="292" y="12"/>
                    <a:pt x="292" y="12"/>
                    <a:pt x="292" y="12"/>
                  </a:cubicBezTo>
                  <a:cubicBezTo>
                    <a:pt x="292" y="6"/>
                    <a:pt x="287" y="0"/>
                    <a:pt x="280" y="0"/>
                  </a:cubicBezTo>
                  <a:cubicBezTo>
                    <a:pt x="184" y="0"/>
                    <a:pt x="184" y="0"/>
                    <a:pt x="184" y="0"/>
                  </a:cubicBezTo>
                  <a:cubicBezTo>
                    <a:pt x="178" y="0"/>
                    <a:pt x="172" y="6"/>
                    <a:pt x="172" y="12"/>
                  </a:cubicBezTo>
                  <a:cubicBezTo>
                    <a:pt x="172" y="52"/>
                    <a:pt x="172" y="52"/>
                    <a:pt x="172" y="52"/>
                  </a:cubicBezTo>
                  <a:cubicBezTo>
                    <a:pt x="172" y="59"/>
                    <a:pt x="178" y="64"/>
                    <a:pt x="184" y="64"/>
                  </a:cubicBezTo>
                  <a:cubicBezTo>
                    <a:pt x="212" y="64"/>
                    <a:pt x="212" y="64"/>
                    <a:pt x="212" y="64"/>
                  </a:cubicBezTo>
                  <a:cubicBezTo>
                    <a:pt x="212" y="83"/>
                    <a:pt x="212" y="83"/>
                    <a:pt x="212" y="83"/>
                  </a:cubicBezTo>
                  <a:cubicBezTo>
                    <a:pt x="174" y="87"/>
                    <a:pt x="138" y="99"/>
                    <a:pt x="108" y="119"/>
                  </a:cubicBezTo>
                  <a:cubicBezTo>
                    <a:pt x="80" y="88"/>
                    <a:pt x="80" y="88"/>
                    <a:pt x="80" y="88"/>
                  </a:cubicBezTo>
                  <a:cubicBezTo>
                    <a:pt x="76" y="83"/>
                    <a:pt x="68" y="82"/>
                    <a:pt x="63" y="86"/>
                  </a:cubicBezTo>
                  <a:cubicBezTo>
                    <a:pt x="27" y="118"/>
                    <a:pt x="27" y="118"/>
                    <a:pt x="27" y="118"/>
                  </a:cubicBezTo>
                  <a:cubicBezTo>
                    <a:pt x="22" y="123"/>
                    <a:pt x="22" y="130"/>
                    <a:pt x="26" y="135"/>
                  </a:cubicBezTo>
                  <a:cubicBezTo>
                    <a:pt x="54" y="166"/>
                    <a:pt x="54" y="166"/>
                    <a:pt x="54" y="166"/>
                  </a:cubicBezTo>
                  <a:cubicBezTo>
                    <a:pt x="20" y="207"/>
                    <a:pt x="0" y="258"/>
                    <a:pt x="0" y="315"/>
                  </a:cubicBezTo>
                  <a:cubicBezTo>
                    <a:pt x="0" y="379"/>
                    <a:pt x="26" y="437"/>
                    <a:pt x="68" y="479"/>
                  </a:cubicBezTo>
                  <a:cubicBezTo>
                    <a:pt x="110" y="521"/>
                    <a:pt x="168" y="547"/>
                    <a:pt x="232" y="547"/>
                  </a:cubicBezTo>
                  <a:cubicBezTo>
                    <a:pt x="296" y="547"/>
                    <a:pt x="354" y="521"/>
                    <a:pt x="396" y="479"/>
                  </a:cubicBezTo>
                  <a:cubicBezTo>
                    <a:pt x="438" y="437"/>
                    <a:pt x="464" y="379"/>
                    <a:pt x="464" y="315"/>
                  </a:cubicBezTo>
                  <a:cubicBezTo>
                    <a:pt x="464" y="258"/>
                    <a:pt x="444" y="207"/>
                    <a:pt x="411" y="166"/>
                  </a:cubicBezTo>
                  <a:cubicBezTo>
                    <a:pt x="438" y="135"/>
                    <a:pt x="438" y="135"/>
                    <a:pt x="438" y="135"/>
                  </a:cubicBezTo>
                  <a:cubicBezTo>
                    <a:pt x="443" y="130"/>
                    <a:pt x="442" y="123"/>
                    <a:pt x="437" y="118"/>
                  </a:cubicBezTo>
                  <a:cubicBezTo>
                    <a:pt x="401" y="86"/>
                    <a:pt x="401" y="86"/>
                    <a:pt x="401" y="86"/>
                  </a:cubicBezTo>
                  <a:cubicBezTo>
                    <a:pt x="396" y="82"/>
                    <a:pt x="389" y="83"/>
                    <a:pt x="384" y="88"/>
                  </a:cubicBezTo>
                  <a:cubicBezTo>
                    <a:pt x="357" y="119"/>
                    <a:pt x="357" y="119"/>
                    <a:pt x="357" y="119"/>
                  </a:cubicBezTo>
                  <a:cubicBezTo>
                    <a:pt x="326" y="99"/>
                    <a:pt x="290" y="87"/>
                    <a:pt x="252" y="83"/>
                  </a:cubicBezTo>
                  <a:cubicBezTo>
                    <a:pt x="252" y="64"/>
                    <a:pt x="252" y="64"/>
                    <a:pt x="252" y="64"/>
                  </a:cubicBezTo>
                  <a:lnTo>
                    <a:pt x="280"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19" name="Freeform 6">
              <a:extLst>
                <a:ext uri="{FF2B5EF4-FFF2-40B4-BE49-F238E27FC236}">
                  <a16:creationId xmlns:a16="http://schemas.microsoft.com/office/drawing/2014/main" id="{DA0C3F0C-0FE8-4218-9295-F95D34E6169C}"/>
                </a:ext>
              </a:extLst>
            </p:cNvPr>
            <p:cNvSpPr>
              <a:spLocks noEditPoints="1"/>
            </p:cNvSpPr>
            <p:nvPr/>
          </p:nvSpPr>
          <p:spPr bwMode="auto">
            <a:xfrm>
              <a:off x="3865563" y="2446338"/>
              <a:ext cx="438150" cy="439738"/>
            </a:xfrm>
            <a:custGeom>
              <a:avLst/>
              <a:gdLst>
                <a:gd name="T0" fmla="*/ 196 w 241"/>
                <a:gd name="T1" fmla="*/ 213 h 241"/>
                <a:gd name="T2" fmla="*/ 164 w 241"/>
                <a:gd name="T3" fmla="*/ 232 h 241"/>
                <a:gd name="T4" fmla="*/ 149 w 241"/>
                <a:gd name="T5" fmla="*/ 211 h 241"/>
                <a:gd name="T6" fmla="*/ 117 w 241"/>
                <a:gd name="T7" fmla="*/ 216 h 241"/>
                <a:gd name="T8" fmla="*/ 107 w 241"/>
                <a:gd name="T9" fmla="*/ 241 h 241"/>
                <a:gd name="T10" fmla="*/ 71 w 241"/>
                <a:gd name="T11" fmla="*/ 231 h 241"/>
                <a:gd name="T12" fmla="*/ 75 w 241"/>
                <a:gd name="T13" fmla="*/ 205 h 241"/>
                <a:gd name="T14" fmla="*/ 50 w 241"/>
                <a:gd name="T15" fmla="*/ 185 h 241"/>
                <a:gd name="T16" fmla="*/ 26 w 241"/>
                <a:gd name="T17" fmla="*/ 195 h 241"/>
                <a:gd name="T18" fmla="*/ 8 w 241"/>
                <a:gd name="T19" fmla="*/ 163 h 241"/>
                <a:gd name="T20" fmla="*/ 28 w 241"/>
                <a:gd name="T21" fmla="*/ 148 h 241"/>
                <a:gd name="T22" fmla="*/ 24 w 241"/>
                <a:gd name="T23" fmla="*/ 116 h 241"/>
                <a:gd name="T24" fmla="*/ 0 w 241"/>
                <a:gd name="T25" fmla="*/ 106 h 241"/>
                <a:gd name="T26" fmla="*/ 9 w 241"/>
                <a:gd name="T27" fmla="*/ 71 h 241"/>
                <a:gd name="T28" fmla="*/ 35 w 241"/>
                <a:gd name="T29" fmla="*/ 74 h 241"/>
                <a:gd name="T30" fmla="*/ 55 w 241"/>
                <a:gd name="T31" fmla="*/ 49 h 241"/>
                <a:gd name="T32" fmla="*/ 45 w 241"/>
                <a:gd name="T33" fmla="*/ 25 h 241"/>
                <a:gd name="T34" fmla="*/ 77 w 241"/>
                <a:gd name="T35" fmla="*/ 7 h 241"/>
                <a:gd name="T36" fmla="*/ 92 w 241"/>
                <a:gd name="T37" fmla="*/ 27 h 241"/>
                <a:gd name="T38" fmla="*/ 124 w 241"/>
                <a:gd name="T39" fmla="*/ 23 h 241"/>
                <a:gd name="T40" fmla="*/ 134 w 241"/>
                <a:gd name="T41" fmla="*/ 0 h 241"/>
                <a:gd name="T42" fmla="*/ 169 w 241"/>
                <a:gd name="T43" fmla="*/ 9 h 241"/>
                <a:gd name="T44" fmla="*/ 165 w 241"/>
                <a:gd name="T45" fmla="*/ 34 h 241"/>
                <a:gd name="T46" fmla="*/ 191 w 241"/>
                <a:gd name="T47" fmla="*/ 54 h 241"/>
                <a:gd name="T48" fmla="*/ 214 w 241"/>
                <a:gd name="T49" fmla="*/ 44 h 241"/>
                <a:gd name="T50" fmla="*/ 233 w 241"/>
                <a:gd name="T51" fmla="*/ 76 h 241"/>
                <a:gd name="T52" fmla="*/ 213 w 241"/>
                <a:gd name="T53" fmla="*/ 91 h 241"/>
                <a:gd name="T54" fmla="*/ 217 w 241"/>
                <a:gd name="T55" fmla="*/ 123 h 241"/>
                <a:gd name="T56" fmla="*/ 241 w 241"/>
                <a:gd name="T57" fmla="*/ 133 h 241"/>
                <a:gd name="T58" fmla="*/ 232 w 241"/>
                <a:gd name="T59" fmla="*/ 168 h 241"/>
                <a:gd name="T60" fmla="*/ 206 w 241"/>
                <a:gd name="T61" fmla="*/ 164 h 241"/>
                <a:gd name="T62" fmla="*/ 186 w 241"/>
                <a:gd name="T63" fmla="*/ 190 h 241"/>
                <a:gd name="T64" fmla="*/ 196 w 241"/>
                <a:gd name="T65" fmla="*/ 213 h 241"/>
                <a:gd name="T66" fmla="*/ 152 w 241"/>
                <a:gd name="T67" fmla="*/ 101 h 241"/>
                <a:gd name="T68" fmla="*/ 130 w 241"/>
                <a:gd name="T69" fmla="*/ 85 h 241"/>
                <a:gd name="T70" fmla="*/ 102 w 241"/>
                <a:gd name="T71" fmla="*/ 88 h 241"/>
                <a:gd name="T72" fmla="*/ 86 w 241"/>
                <a:gd name="T73" fmla="*/ 110 h 241"/>
                <a:gd name="T74" fmla="*/ 89 w 241"/>
                <a:gd name="T75" fmla="*/ 137 h 241"/>
                <a:gd name="T76" fmla="*/ 111 w 241"/>
                <a:gd name="T77" fmla="*/ 154 h 241"/>
                <a:gd name="T78" fmla="*/ 138 w 241"/>
                <a:gd name="T79" fmla="*/ 150 h 241"/>
                <a:gd name="T80" fmla="*/ 155 w 241"/>
                <a:gd name="T81" fmla="*/ 129 h 241"/>
                <a:gd name="T82" fmla="*/ 152 w 241"/>
                <a:gd name="T83" fmla="*/ 10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1" h="241">
                  <a:moveTo>
                    <a:pt x="196" y="213"/>
                  </a:moveTo>
                  <a:cubicBezTo>
                    <a:pt x="164" y="232"/>
                    <a:pt x="164" y="232"/>
                    <a:pt x="164" y="232"/>
                  </a:cubicBezTo>
                  <a:cubicBezTo>
                    <a:pt x="149" y="211"/>
                    <a:pt x="149" y="211"/>
                    <a:pt x="149" y="211"/>
                  </a:cubicBezTo>
                  <a:cubicBezTo>
                    <a:pt x="139" y="215"/>
                    <a:pt x="128" y="216"/>
                    <a:pt x="117" y="216"/>
                  </a:cubicBezTo>
                  <a:cubicBezTo>
                    <a:pt x="107" y="241"/>
                    <a:pt x="107" y="241"/>
                    <a:pt x="107" y="241"/>
                  </a:cubicBezTo>
                  <a:cubicBezTo>
                    <a:pt x="71" y="231"/>
                    <a:pt x="71" y="231"/>
                    <a:pt x="71" y="231"/>
                  </a:cubicBezTo>
                  <a:cubicBezTo>
                    <a:pt x="75" y="205"/>
                    <a:pt x="75" y="205"/>
                    <a:pt x="75" y="205"/>
                  </a:cubicBezTo>
                  <a:cubicBezTo>
                    <a:pt x="66" y="200"/>
                    <a:pt x="57" y="193"/>
                    <a:pt x="50" y="185"/>
                  </a:cubicBezTo>
                  <a:cubicBezTo>
                    <a:pt x="26" y="195"/>
                    <a:pt x="26" y="195"/>
                    <a:pt x="26" y="195"/>
                  </a:cubicBezTo>
                  <a:cubicBezTo>
                    <a:pt x="8" y="163"/>
                    <a:pt x="8" y="163"/>
                    <a:pt x="8" y="163"/>
                  </a:cubicBezTo>
                  <a:cubicBezTo>
                    <a:pt x="28" y="148"/>
                    <a:pt x="28" y="148"/>
                    <a:pt x="28" y="148"/>
                  </a:cubicBezTo>
                  <a:cubicBezTo>
                    <a:pt x="25" y="138"/>
                    <a:pt x="24" y="127"/>
                    <a:pt x="24" y="116"/>
                  </a:cubicBezTo>
                  <a:cubicBezTo>
                    <a:pt x="0" y="106"/>
                    <a:pt x="0" y="106"/>
                    <a:pt x="0" y="106"/>
                  </a:cubicBezTo>
                  <a:cubicBezTo>
                    <a:pt x="9" y="71"/>
                    <a:pt x="9" y="71"/>
                    <a:pt x="9" y="71"/>
                  </a:cubicBezTo>
                  <a:cubicBezTo>
                    <a:pt x="35" y="74"/>
                    <a:pt x="35" y="74"/>
                    <a:pt x="35" y="74"/>
                  </a:cubicBezTo>
                  <a:cubicBezTo>
                    <a:pt x="40" y="65"/>
                    <a:pt x="47" y="56"/>
                    <a:pt x="55" y="49"/>
                  </a:cubicBezTo>
                  <a:cubicBezTo>
                    <a:pt x="45" y="25"/>
                    <a:pt x="45" y="25"/>
                    <a:pt x="45" y="25"/>
                  </a:cubicBezTo>
                  <a:cubicBezTo>
                    <a:pt x="77" y="7"/>
                    <a:pt x="77" y="7"/>
                    <a:pt x="77" y="7"/>
                  </a:cubicBezTo>
                  <a:cubicBezTo>
                    <a:pt x="92" y="27"/>
                    <a:pt x="92" y="27"/>
                    <a:pt x="92" y="27"/>
                  </a:cubicBezTo>
                  <a:cubicBezTo>
                    <a:pt x="102" y="24"/>
                    <a:pt x="113" y="23"/>
                    <a:pt x="124" y="23"/>
                  </a:cubicBezTo>
                  <a:cubicBezTo>
                    <a:pt x="134" y="0"/>
                    <a:pt x="134" y="0"/>
                    <a:pt x="134" y="0"/>
                  </a:cubicBezTo>
                  <a:cubicBezTo>
                    <a:pt x="169" y="9"/>
                    <a:pt x="169" y="9"/>
                    <a:pt x="169" y="9"/>
                  </a:cubicBezTo>
                  <a:cubicBezTo>
                    <a:pt x="165" y="34"/>
                    <a:pt x="165" y="34"/>
                    <a:pt x="165" y="34"/>
                  </a:cubicBezTo>
                  <a:cubicBezTo>
                    <a:pt x="175" y="39"/>
                    <a:pt x="184" y="46"/>
                    <a:pt x="191" y="54"/>
                  </a:cubicBezTo>
                  <a:cubicBezTo>
                    <a:pt x="214" y="44"/>
                    <a:pt x="214" y="44"/>
                    <a:pt x="214" y="44"/>
                  </a:cubicBezTo>
                  <a:cubicBezTo>
                    <a:pt x="233" y="76"/>
                    <a:pt x="233" y="76"/>
                    <a:pt x="233" y="76"/>
                  </a:cubicBezTo>
                  <a:cubicBezTo>
                    <a:pt x="213" y="91"/>
                    <a:pt x="213" y="91"/>
                    <a:pt x="213" y="91"/>
                  </a:cubicBezTo>
                  <a:cubicBezTo>
                    <a:pt x="216" y="101"/>
                    <a:pt x="217" y="112"/>
                    <a:pt x="217" y="123"/>
                  </a:cubicBezTo>
                  <a:cubicBezTo>
                    <a:pt x="241" y="133"/>
                    <a:pt x="241" y="133"/>
                    <a:pt x="241" y="133"/>
                  </a:cubicBezTo>
                  <a:cubicBezTo>
                    <a:pt x="232" y="168"/>
                    <a:pt x="232" y="168"/>
                    <a:pt x="232" y="168"/>
                  </a:cubicBezTo>
                  <a:cubicBezTo>
                    <a:pt x="206" y="164"/>
                    <a:pt x="206" y="164"/>
                    <a:pt x="206" y="164"/>
                  </a:cubicBezTo>
                  <a:cubicBezTo>
                    <a:pt x="201" y="174"/>
                    <a:pt x="194" y="183"/>
                    <a:pt x="186" y="190"/>
                  </a:cubicBezTo>
                  <a:cubicBezTo>
                    <a:pt x="196" y="213"/>
                    <a:pt x="196" y="213"/>
                    <a:pt x="196" y="213"/>
                  </a:cubicBezTo>
                  <a:close/>
                  <a:moveTo>
                    <a:pt x="152" y="101"/>
                  </a:moveTo>
                  <a:cubicBezTo>
                    <a:pt x="147" y="93"/>
                    <a:pt x="139" y="87"/>
                    <a:pt x="130" y="85"/>
                  </a:cubicBezTo>
                  <a:cubicBezTo>
                    <a:pt x="120" y="82"/>
                    <a:pt x="110" y="84"/>
                    <a:pt x="102" y="88"/>
                  </a:cubicBezTo>
                  <a:cubicBezTo>
                    <a:pt x="94" y="93"/>
                    <a:pt x="88" y="100"/>
                    <a:pt x="86" y="110"/>
                  </a:cubicBezTo>
                  <a:cubicBezTo>
                    <a:pt x="83" y="120"/>
                    <a:pt x="85" y="129"/>
                    <a:pt x="89" y="137"/>
                  </a:cubicBezTo>
                  <a:cubicBezTo>
                    <a:pt x="94" y="145"/>
                    <a:pt x="102" y="152"/>
                    <a:pt x="111" y="154"/>
                  </a:cubicBezTo>
                  <a:cubicBezTo>
                    <a:pt x="121" y="157"/>
                    <a:pt x="130" y="155"/>
                    <a:pt x="138" y="150"/>
                  </a:cubicBezTo>
                  <a:cubicBezTo>
                    <a:pt x="146" y="146"/>
                    <a:pt x="153" y="138"/>
                    <a:pt x="155" y="129"/>
                  </a:cubicBezTo>
                  <a:cubicBezTo>
                    <a:pt x="158" y="119"/>
                    <a:pt x="156" y="109"/>
                    <a:pt x="152"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20" name="Freeform 7">
              <a:extLst>
                <a:ext uri="{FF2B5EF4-FFF2-40B4-BE49-F238E27FC236}">
                  <a16:creationId xmlns:a16="http://schemas.microsoft.com/office/drawing/2014/main" id="{8095C727-A581-4F8C-89F4-37F8F4090432}"/>
                </a:ext>
              </a:extLst>
            </p:cNvPr>
            <p:cNvSpPr>
              <a:spLocks/>
            </p:cNvSpPr>
            <p:nvPr/>
          </p:nvSpPr>
          <p:spPr bwMode="auto">
            <a:xfrm>
              <a:off x="2649538" y="1744663"/>
              <a:ext cx="1139825" cy="1233488"/>
            </a:xfrm>
            <a:custGeom>
              <a:avLst/>
              <a:gdLst>
                <a:gd name="T0" fmla="*/ 333 w 627"/>
                <a:gd name="T1" fmla="*/ 641 h 678"/>
                <a:gd name="T2" fmla="*/ 427 w 627"/>
                <a:gd name="T3" fmla="*/ 628 h 678"/>
                <a:gd name="T4" fmla="*/ 447 w 627"/>
                <a:gd name="T5" fmla="*/ 660 h 678"/>
                <a:gd name="T6" fmla="*/ 495 w 627"/>
                <a:gd name="T7" fmla="*/ 640 h 678"/>
                <a:gd name="T8" fmla="*/ 485 w 627"/>
                <a:gd name="T9" fmla="*/ 603 h 678"/>
                <a:gd name="T10" fmla="*/ 523 w 627"/>
                <a:gd name="T11" fmla="*/ 578 h 678"/>
                <a:gd name="T12" fmla="*/ 559 w 627"/>
                <a:gd name="T13" fmla="*/ 544 h 678"/>
                <a:gd name="T14" fmla="*/ 593 w 627"/>
                <a:gd name="T15" fmla="*/ 563 h 678"/>
                <a:gd name="T16" fmla="*/ 624 w 627"/>
                <a:gd name="T17" fmla="*/ 522 h 678"/>
                <a:gd name="T18" fmla="*/ 597 w 627"/>
                <a:gd name="T19" fmla="*/ 494 h 678"/>
                <a:gd name="T20" fmla="*/ 627 w 627"/>
                <a:gd name="T21" fmla="*/ 423 h 678"/>
                <a:gd name="T22" fmla="*/ 554 w 627"/>
                <a:gd name="T23" fmla="*/ 404 h 678"/>
                <a:gd name="T24" fmla="*/ 311 w 627"/>
                <a:gd name="T25" fmla="*/ 564 h 678"/>
                <a:gd name="T26" fmla="*/ 115 w 627"/>
                <a:gd name="T27" fmla="*/ 314 h 678"/>
                <a:gd name="T28" fmla="*/ 200 w 627"/>
                <a:gd name="T29" fmla="*/ 164 h 678"/>
                <a:gd name="T30" fmla="*/ 396 w 627"/>
                <a:gd name="T31" fmla="*/ 124 h 678"/>
                <a:gd name="T32" fmla="*/ 417 w 627"/>
                <a:gd name="T33" fmla="*/ 51 h 678"/>
                <a:gd name="T34" fmla="*/ 406 w 627"/>
                <a:gd name="T35" fmla="*/ 49 h 678"/>
                <a:gd name="T36" fmla="*/ 406 w 627"/>
                <a:gd name="T37" fmla="*/ 7 h 678"/>
                <a:gd name="T38" fmla="*/ 354 w 627"/>
                <a:gd name="T39" fmla="*/ 0 h 678"/>
                <a:gd name="T40" fmla="*/ 343 w 627"/>
                <a:gd name="T41" fmla="*/ 41 h 678"/>
                <a:gd name="T42" fmla="*/ 252 w 627"/>
                <a:gd name="T43" fmla="*/ 54 h 678"/>
                <a:gd name="T44" fmla="*/ 230 w 627"/>
                <a:gd name="T45" fmla="*/ 18 h 678"/>
                <a:gd name="T46" fmla="*/ 183 w 627"/>
                <a:gd name="T47" fmla="*/ 38 h 678"/>
                <a:gd name="T48" fmla="*/ 194 w 627"/>
                <a:gd name="T49" fmla="*/ 78 h 678"/>
                <a:gd name="T50" fmla="*/ 154 w 627"/>
                <a:gd name="T51" fmla="*/ 105 h 678"/>
                <a:gd name="T52" fmla="*/ 120 w 627"/>
                <a:gd name="T53" fmla="*/ 135 h 678"/>
                <a:gd name="T54" fmla="*/ 84 w 627"/>
                <a:gd name="T55" fmla="*/ 115 h 678"/>
                <a:gd name="T56" fmla="*/ 53 w 627"/>
                <a:gd name="T57" fmla="*/ 156 h 678"/>
                <a:gd name="T58" fmla="*/ 82 w 627"/>
                <a:gd name="T59" fmla="*/ 185 h 678"/>
                <a:gd name="T60" fmla="*/ 46 w 627"/>
                <a:gd name="T61" fmla="*/ 271 h 678"/>
                <a:gd name="T62" fmla="*/ 6 w 627"/>
                <a:gd name="T63" fmla="*/ 272 h 678"/>
                <a:gd name="T64" fmla="*/ 0 w 627"/>
                <a:gd name="T65" fmla="*/ 323 h 678"/>
                <a:gd name="T66" fmla="*/ 38 w 627"/>
                <a:gd name="T67" fmla="*/ 334 h 678"/>
                <a:gd name="T68" fmla="*/ 51 w 627"/>
                <a:gd name="T69" fmla="*/ 427 h 678"/>
                <a:gd name="T70" fmla="*/ 17 w 627"/>
                <a:gd name="T71" fmla="*/ 447 h 678"/>
                <a:gd name="T72" fmla="*/ 38 w 627"/>
                <a:gd name="T73" fmla="*/ 495 h 678"/>
                <a:gd name="T74" fmla="*/ 75 w 627"/>
                <a:gd name="T75" fmla="*/ 485 h 678"/>
                <a:gd name="T76" fmla="*/ 102 w 627"/>
                <a:gd name="T77" fmla="*/ 526 h 678"/>
                <a:gd name="T78" fmla="*/ 133 w 627"/>
                <a:gd name="T79" fmla="*/ 560 h 678"/>
                <a:gd name="T80" fmla="*/ 114 w 627"/>
                <a:gd name="T81" fmla="*/ 593 h 678"/>
                <a:gd name="T82" fmla="*/ 156 w 627"/>
                <a:gd name="T83" fmla="*/ 625 h 678"/>
                <a:gd name="T84" fmla="*/ 183 w 627"/>
                <a:gd name="T85" fmla="*/ 598 h 678"/>
                <a:gd name="T86" fmla="*/ 271 w 627"/>
                <a:gd name="T87" fmla="*/ 634 h 678"/>
                <a:gd name="T88" fmla="*/ 272 w 627"/>
                <a:gd name="T89" fmla="*/ 671 h 678"/>
                <a:gd name="T90" fmla="*/ 323 w 627"/>
                <a:gd name="T91" fmla="*/ 678 h 678"/>
                <a:gd name="T92" fmla="*/ 333 w 627"/>
                <a:gd name="T93" fmla="*/ 641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7" h="678">
                  <a:moveTo>
                    <a:pt x="333" y="641"/>
                  </a:moveTo>
                  <a:cubicBezTo>
                    <a:pt x="366" y="642"/>
                    <a:pt x="397" y="637"/>
                    <a:pt x="427" y="628"/>
                  </a:cubicBezTo>
                  <a:cubicBezTo>
                    <a:pt x="447" y="660"/>
                    <a:pt x="447" y="660"/>
                    <a:pt x="447" y="660"/>
                  </a:cubicBezTo>
                  <a:cubicBezTo>
                    <a:pt x="495" y="640"/>
                    <a:pt x="495" y="640"/>
                    <a:pt x="495" y="640"/>
                  </a:cubicBezTo>
                  <a:cubicBezTo>
                    <a:pt x="485" y="603"/>
                    <a:pt x="485" y="603"/>
                    <a:pt x="485" y="603"/>
                  </a:cubicBezTo>
                  <a:cubicBezTo>
                    <a:pt x="498" y="596"/>
                    <a:pt x="511" y="587"/>
                    <a:pt x="523" y="578"/>
                  </a:cubicBezTo>
                  <a:cubicBezTo>
                    <a:pt x="536" y="568"/>
                    <a:pt x="548" y="556"/>
                    <a:pt x="559" y="544"/>
                  </a:cubicBezTo>
                  <a:cubicBezTo>
                    <a:pt x="593" y="563"/>
                    <a:pt x="593" y="563"/>
                    <a:pt x="593" y="563"/>
                  </a:cubicBezTo>
                  <a:cubicBezTo>
                    <a:pt x="624" y="522"/>
                    <a:pt x="624" y="522"/>
                    <a:pt x="624" y="522"/>
                  </a:cubicBezTo>
                  <a:cubicBezTo>
                    <a:pt x="597" y="494"/>
                    <a:pt x="597" y="494"/>
                    <a:pt x="597" y="494"/>
                  </a:cubicBezTo>
                  <a:cubicBezTo>
                    <a:pt x="610" y="472"/>
                    <a:pt x="620" y="448"/>
                    <a:pt x="627" y="423"/>
                  </a:cubicBezTo>
                  <a:cubicBezTo>
                    <a:pt x="602" y="420"/>
                    <a:pt x="577" y="414"/>
                    <a:pt x="554" y="404"/>
                  </a:cubicBezTo>
                  <a:cubicBezTo>
                    <a:pt x="524" y="502"/>
                    <a:pt x="429" y="579"/>
                    <a:pt x="311" y="564"/>
                  </a:cubicBezTo>
                  <a:cubicBezTo>
                    <a:pt x="188" y="549"/>
                    <a:pt x="100" y="437"/>
                    <a:pt x="115" y="314"/>
                  </a:cubicBezTo>
                  <a:cubicBezTo>
                    <a:pt x="123" y="252"/>
                    <a:pt x="155" y="199"/>
                    <a:pt x="200" y="164"/>
                  </a:cubicBezTo>
                  <a:cubicBezTo>
                    <a:pt x="257" y="119"/>
                    <a:pt x="330" y="107"/>
                    <a:pt x="396" y="124"/>
                  </a:cubicBezTo>
                  <a:cubicBezTo>
                    <a:pt x="399" y="99"/>
                    <a:pt x="406" y="74"/>
                    <a:pt x="417" y="51"/>
                  </a:cubicBezTo>
                  <a:cubicBezTo>
                    <a:pt x="413" y="51"/>
                    <a:pt x="410" y="50"/>
                    <a:pt x="406" y="49"/>
                  </a:cubicBezTo>
                  <a:cubicBezTo>
                    <a:pt x="406" y="7"/>
                    <a:pt x="406" y="7"/>
                    <a:pt x="406" y="7"/>
                  </a:cubicBezTo>
                  <a:cubicBezTo>
                    <a:pt x="354" y="0"/>
                    <a:pt x="354" y="0"/>
                    <a:pt x="354" y="0"/>
                  </a:cubicBezTo>
                  <a:cubicBezTo>
                    <a:pt x="343" y="41"/>
                    <a:pt x="343" y="41"/>
                    <a:pt x="343" y="41"/>
                  </a:cubicBezTo>
                  <a:cubicBezTo>
                    <a:pt x="312" y="41"/>
                    <a:pt x="281" y="45"/>
                    <a:pt x="252" y="54"/>
                  </a:cubicBezTo>
                  <a:cubicBezTo>
                    <a:pt x="230" y="18"/>
                    <a:pt x="230" y="18"/>
                    <a:pt x="230" y="18"/>
                  </a:cubicBezTo>
                  <a:cubicBezTo>
                    <a:pt x="183" y="38"/>
                    <a:pt x="183" y="38"/>
                    <a:pt x="183" y="38"/>
                  </a:cubicBezTo>
                  <a:cubicBezTo>
                    <a:pt x="194" y="78"/>
                    <a:pt x="194" y="78"/>
                    <a:pt x="194" y="78"/>
                  </a:cubicBezTo>
                  <a:cubicBezTo>
                    <a:pt x="180" y="86"/>
                    <a:pt x="166" y="95"/>
                    <a:pt x="154" y="105"/>
                  </a:cubicBezTo>
                  <a:cubicBezTo>
                    <a:pt x="142" y="114"/>
                    <a:pt x="131" y="124"/>
                    <a:pt x="120" y="135"/>
                  </a:cubicBezTo>
                  <a:cubicBezTo>
                    <a:pt x="84" y="115"/>
                    <a:pt x="84" y="115"/>
                    <a:pt x="84" y="115"/>
                  </a:cubicBezTo>
                  <a:cubicBezTo>
                    <a:pt x="53" y="156"/>
                    <a:pt x="53" y="156"/>
                    <a:pt x="53" y="156"/>
                  </a:cubicBezTo>
                  <a:cubicBezTo>
                    <a:pt x="82" y="185"/>
                    <a:pt x="82" y="185"/>
                    <a:pt x="82" y="185"/>
                  </a:cubicBezTo>
                  <a:cubicBezTo>
                    <a:pt x="66" y="211"/>
                    <a:pt x="54" y="240"/>
                    <a:pt x="46" y="271"/>
                  </a:cubicBezTo>
                  <a:cubicBezTo>
                    <a:pt x="6" y="272"/>
                    <a:pt x="6" y="272"/>
                    <a:pt x="6" y="272"/>
                  </a:cubicBezTo>
                  <a:cubicBezTo>
                    <a:pt x="0" y="323"/>
                    <a:pt x="0" y="323"/>
                    <a:pt x="0" y="323"/>
                  </a:cubicBezTo>
                  <a:cubicBezTo>
                    <a:pt x="38" y="334"/>
                    <a:pt x="38" y="334"/>
                    <a:pt x="38" y="334"/>
                  </a:cubicBezTo>
                  <a:cubicBezTo>
                    <a:pt x="37" y="366"/>
                    <a:pt x="42" y="397"/>
                    <a:pt x="51" y="427"/>
                  </a:cubicBezTo>
                  <a:cubicBezTo>
                    <a:pt x="17" y="447"/>
                    <a:pt x="17" y="447"/>
                    <a:pt x="17" y="447"/>
                  </a:cubicBezTo>
                  <a:cubicBezTo>
                    <a:pt x="38" y="495"/>
                    <a:pt x="38" y="495"/>
                    <a:pt x="38" y="495"/>
                  </a:cubicBezTo>
                  <a:cubicBezTo>
                    <a:pt x="75" y="485"/>
                    <a:pt x="75" y="485"/>
                    <a:pt x="75" y="485"/>
                  </a:cubicBezTo>
                  <a:cubicBezTo>
                    <a:pt x="83" y="499"/>
                    <a:pt x="92" y="513"/>
                    <a:pt x="102" y="526"/>
                  </a:cubicBezTo>
                  <a:cubicBezTo>
                    <a:pt x="111" y="538"/>
                    <a:pt x="122" y="549"/>
                    <a:pt x="133" y="560"/>
                  </a:cubicBezTo>
                  <a:cubicBezTo>
                    <a:pt x="114" y="593"/>
                    <a:pt x="114" y="593"/>
                    <a:pt x="114" y="593"/>
                  </a:cubicBezTo>
                  <a:cubicBezTo>
                    <a:pt x="156" y="625"/>
                    <a:pt x="156" y="625"/>
                    <a:pt x="156" y="625"/>
                  </a:cubicBezTo>
                  <a:cubicBezTo>
                    <a:pt x="183" y="598"/>
                    <a:pt x="183" y="598"/>
                    <a:pt x="183" y="598"/>
                  </a:cubicBezTo>
                  <a:cubicBezTo>
                    <a:pt x="209" y="614"/>
                    <a:pt x="239" y="626"/>
                    <a:pt x="271" y="634"/>
                  </a:cubicBezTo>
                  <a:cubicBezTo>
                    <a:pt x="272" y="671"/>
                    <a:pt x="272" y="671"/>
                    <a:pt x="272" y="671"/>
                  </a:cubicBezTo>
                  <a:cubicBezTo>
                    <a:pt x="323" y="678"/>
                    <a:pt x="323" y="678"/>
                    <a:pt x="323" y="678"/>
                  </a:cubicBezTo>
                  <a:lnTo>
                    <a:pt x="333" y="6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sp>
        <p:nvSpPr>
          <p:cNvPr id="21" name="文本框 20">
            <a:extLst>
              <a:ext uri="{FF2B5EF4-FFF2-40B4-BE49-F238E27FC236}">
                <a16:creationId xmlns:a16="http://schemas.microsoft.com/office/drawing/2014/main" id="{2D607DAD-FB80-4A9F-A3D8-AB8EBFF6C542}"/>
              </a:ext>
            </a:extLst>
          </p:cNvPr>
          <p:cNvSpPr txBox="1"/>
          <p:nvPr/>
        </p:nvSpPr>
        <p:spPr>
          <a:xfrm>
            <a:off x="1766890" y="5306373"/>
            <a:ext cx="8679954" cy="79246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gn="ctr">
              <a:lnSpc>
                <a:spcPct val="150000"/>
              </a:lnSpc>
            </a:pPr>
            <a:r>
              <a:rPr lang="en-US" altLang="zh-CN" sz="1050" dirty="0">
                <a:latin typeface="Yeseva One" panose="00000500000000000000" pitchFamily="2" charset="0"/>
                <a:ea typeface="字魂5号-无外润黑体" panose="00000500000000000000" pitchFamily="2" charset="-122"/>
              </a:rPr>
              <a:t>Add your detailed small paragraph text content here, which is related to the title and in line with the overall language style, and express the meaning you need. Add your detailed small paragraph text content here, which is related to the title and in line with the overall language style, and express the meaning you need. Add your detailed small paragraph text content here,</a:t>
            </a:r>
            <a:endParaRPr lang="zh-CN" altLang="en-US" sz="1050" dirty="0">
              <a:latin typeface="Yeseva One" panose="00000500000000000000" pitchFamily="2" charset="0"/>
              <a:ea typeface="字魂5号-无外润黑体" panose="00000500000000000000" pitchFamily="2" charset="-122"/>
            </a:endParaRPr>
          </a:p>
        </p:txBody>
      </p:sp>
      <p:sp>
        <p:nvSpPr>
          <p:cNvPr id="22" name="文本框 21">
            <a:extLst>
              <a:ext uri="{FF2B5EF4-FFF2-40B4-BE49-F238E27FC236}">
                <a16:creationId xmlns:a16="http://schemas.microsoft.com/office/drawing/2014/main" id="{9EBE52F3-AFCD-4CCA-ABE4-983915FFA68E}"/>
              </a:ext>
            </a:extLst>
          </p:cNvPr>
          <p:cNvSpPr txBox="1"/>
          <p:nvPr/>
        </p:nvSpPr>
        <p:spPr>
          <a:xfrm>
            <a:off x="3786876" y="4944134"/>
            <a:ext cx="1212840" cy="261610"/>
          </a:xfrm>
          <a:prstGeom prst="rect">
            <a:avLst/>
          </a:prstGeom>
          <a:noFill/>
        </p:spPr>
        <p:txBody>
          <a:bodyPr wrap="square" rtlCol="0">
            <a:spAutoFit/>
          </a:bodyPr>
          <a:lstStyle/>
          <a:p>
            <a:r>
              <a:rPr lang="en-US" altLang="zh-CN" sz="1100" dirty="0">
                <a:solidFill>
                  <a:schemeClr val="tx1">
                    <a:lumMod val="75000"/>
                    <a:lumOff val="25000"/>
                  </a:schemeClr>
                </a:solidFill>
                <a:latin typeface="Yeseva One" panose="00000500000000000000" pitchFamily="2" charset="0"/>
                <a:ea typeface="字魂5号-无外润黑体" panose="00000500000000000000" pitchFamily="2" charset="-122"/>
              </a:rPr>
              <a:t>Title Content</a:t>
            </a:r>
            <a:endParaRPr lang="zh-CN" altLang="en-US" sz="11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3" name="文本框 22">
            <a:extLst>
              <a:ext uri="{FF2B5EF4-FFF2-40B4-BE49-F238E27FC236}">
                <a16:creationId xmlns:a16="http://schemas.microsoft.com/office/drawing/2014/main" id="{8DC760B7-981E-434D-A2D1-F6736F2F43F6}"/>
              </a:ext>
            </a:extLst>
          </p:cNvPr>
          <p:cNvSpPr txBox="1"/>
          <p:nvPr/>
        </p:nvSpPr>
        <p:spPr>
          <a:xfrm>
            <a:off x="5003569" y="4949784"/>
            <a:ext cx="1138528" cy="261610"/>
          </a:xfrm>
          <a:prstGeom prst="rect">
            <a:avLst/>
          </a:prstGeom>
          <a:noFill/>
        </p:spPr>
        <p:txBody>
          <a:bodyPr wrap="square" rtlCol="0">
            <a:spAutoFit/>
          </a:bodyPr>
          <a:lstStyle/>
          <a:p>
            <a:r>
              <a:rPr lang="en-US" altLang="zh-CN" sz="1100" dirty="0">
                <a:solidFill>
                  <a:schemeClr val="tx1">
                    <a:lumMod val="75000"/>
                    <a:lumOff val="25000"/>
                  </a:schemeClr>
                </a:solidFill>
                <a:latin typeface="Yeseva One" panose="00000500000000000000" pitchFamily="2" charset="0"/>
                <a:ea typeface="字魂5号-无外润黑体" panose="00000500000000000000" pitchFamily="2" charset="-122"/>
              </a:rPr>
              <a:t>Title Content</a:t>
            </a:r>
            <a:endParaRPr lang="zh-CN" altLang="en-US" sz="11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4" name="文本框 23">
            <a:extLst>
              <a:ext uri="{FF2B5EF4-FFF2-40B4-BE49-F238E27FC236}">
                <a16:creationId xmlns:a16="http://schemas.microsoft.com/office/drawing/2014/main" id="{C46995FE-7E23-45D5-9963-A545D3521C4D}"/>
              </a:ext>
            </a:extLst>
          </p:cNvPr>
          <p:cNvSpPr txBox="1"/>
          <p:nvPr/>
        </p:nvSpPr>
        <p:spPr>
          <a:xfrm>
            <a:off x="6130991" y="4947563"/>
            <a:ext cx="1138529" cy="261610"/>
          </a:xfrm>
          <a:prstGeom prst="rect">
            <a:avLst/>
          </a:prstGeom>
          <a:noFill/>
        </p:spPr>
        <p:txBody>
          <a:bodyPr wrap="square" rtlCol="0">
            <a:spAutoFit/>
          </a:bodyPr>
          <a:lstStyle/>
          <a:p>
            <a:r>
              <a:rPr lang="en-US" altLang="zh-CN" sz="1100" dirty="0">
                <a:solidFill>
                  <a:schemeClr val="tx1">
                    <a:lumMod val="75000"/>
                    <a:lumOff val="25000"/>
                  </a:schemeClr>
                </a:solidFill>
                <a:latin typeface="Yeseva One" panose="00000500000000000000" pitchFamily="2" charset="0"/>
                <a:ea typeface="字魂5号-无外润黑体" panose="00000500000000000000" pitchFamily="2" charset="-122"/>
              </a:rPr>
              <a:t>Title Content</a:t>
            </a:r>
            <a:endParaRPr lang="zh-CN" altLang="en-US" sz="11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文本框 24">
            <a:extLst>
              <a:ext uri="{FF2B5EF4-FFF2-40B4-BE49-F238E27FC236}">
                <a16:creationId xmlns:a16="http://schemas.microsoft.com/office/drawing/2014/main" id="{B6A94FB4-69DC-4AB1-A468-03C1CCF9114E}"/>
              </a:ext>
            </a:extLst>
          </p:cNvPr>
          <p:cNvSpPr txBox="1"/>
          <p:nvPr/>
        </p:nvSpPr>
        <p:spPr>
          <a:xfrm>
            <a:off x="7258414" y="4940839"/>
            <a:ext cx="1157617" cy="261610"/>
          </a:xfrm>
          <a:prstGeom prst="rect">
            <a:avLst/>
          </a:prstGeom>
          <a:noFill/>
        </p:spPr>
        <p:txBody>
          <a:bodyPr wrap="square" rtlCol="0">
            <a:spAutoFit/>
          </a:bodyPr>
          <a:lstStyle/>
          <a:p>
            <a:r>
              <a:rPr lang="en-US" altLang="zh-CN" sz="1100" dirty="0">
                <a:solidFill>
                  <a:schemeClr val="tx1">
                    <a:lumMod val="75000"/>
                    <a:lumOff val="25000"/>
                  </a:schemeClr>
                </a:solidFill>
                <a:latin typeface="Yeseva One" panose="00000500000000000000" pitchFamily="2" charset="0"/>
                <a:ea typeface="字魂5号-无外润黑体" panose="00000500000000000000" pitchFamily="2" charset="-122"/>
              </a:rPr>
              <a:t>Title Content</a:t>
            </a:r>
            <a:endParaRPr lang="zh-CN" altLang="en-US" sz="11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26" name="组合 25">
            <a:extLst>
              <a:ext uri="{FF2B5EF4-FFF2-40B4-BE49-F238E27FC236}">
                <a16:creationId xmlns:a16="http://schemas.microsoft.com/office/drawing/2014/main" id="{0F3BD6A5-13C9-41FC-8637-447D3F558314}"/>
              </a:ext>
            </a:extLst>
          </p:cNvPr>
          <p:cNvGrpSpPr/>
          <p:nvPr/>
        </p:nvGrpSpPr>
        <p:grpSpPr>
          <a:xfrm>
            <a:off x="2147367" y="1443337"/>
            <a:ext cx="7861274" cy="2437528"/>
            <a:chOff x="2147367" y="1443337"/>
            <a:chExt cx="7861274" cy="2437528"/>
          </a:xfrm>
        </p:grpSpPr>
        <p:grpSp>
          <p:nvGrpSpPr>
            <p:cNvPr id="27" name="组合 26">
              <a:extLst>
                <a:ext uri="{FF2B5EF4-FFF2-40B4-BE49-F238E27FC236}">
                  <a16:creationId xmlns:a16="http://schemas.microsoft.com/office/drawing/2014/main" id="{E2B962AB-DC48-47BE-B8C9-EC9E9D7E8D30}"/>
                </a:ext>
              </a:extLst>
            </p:cNvPr>
            <p:cNvGrpSpPr/>
            <p:nvPr/>
          </p:nvGrpSpPr>
          <p:grpSpPr>
            <a:xfrm>
              <a:off x="4642395" y="1448662"/>
              <a:ext cx="2907211" cy="2432203"/>
              <a:chOff x="4016103" y="1448662"/>
              <a:chExt cx="3390901" cy="2836863"/>
            </a:xfrm>
          </p:grpSpPr>
          <p:sp>
            <p:nvSpPr>
              <p:cNvPr id="37" name="Freeform 6">
                <a:extLst>
                  <a:ext uri="{FF2B5EF4-FFF2-40B4-BE49-F238E27FC236}">
                    <a16:creationId xmlns:a16="http://schemas.microsoft.com/office/drawing/2014/main" id="{E8CB7C0E-7623-41D0-9E13-A086C416A87E}"/>
                  </a:ext>
                </a:extLst>
              </p:cNvPr>
              <p:cNvSpPr>
                <a:spLocks/>
              </p:cNvSpPr>
              <p:nvPr/>
            </p:nvSpPr>
            <p:spPr bwMode="auto">
              <a:xfrm>
                <a:off x="4016103" y="1448662"/>
                <a:ext cx="1993900" cy="2836863"/>
              </a:xfrm>
              <a:custGeom>
                <a:avLst/>
                <a:gdLst>
                  <a:gd name="T0" fmla="*/ 701 w 892"/>
                  <a:gd name="T1" fmla="*/ 1008 h 1271"/>
                  <a:gd name="T2" fmla="*/ 619 w 892"/>
                  <a:gd name="T3" fmla="*/ 1002 h 1271"/>
                  <a:gd name="T4" fmla="*/ 588 w 892"/>
                  <a:gd name="T5" fmla="*/ 851 h 1271"/>
                  <a:gd name="T6" fmla="*/ 607 w 892"/>
                  <a:gd name="T7" fmla="*/ 771 h 1271"/>
                  <a:gd name="T8" fmla="*/ 670 w 892"/>
                  <a:gd name="T9" fmla="*/ 657 h 1271"/>
                  <a:gd name="T10" fmla="*/ 812 w 892"/>
                  <a:gd name="T11" fmla="*/ 501 h 1271"/>
                  <a:gd name="T12" fmla="*/ 890 w 892"/>
                  <a:gd name="T13" fmla="*/ 375 h 1271"/>
                  <a:gd name="T14" fmla="*/ 881 w 892"/>
                  <a:gd name="T15" fmla="*/ 292 h 1271"/>
                  <a:gd name="T16" fmla="*/ 722 w 892"/>
                  <a:gd name="T17" fmla="*/ 220 h 1271"/>
                  <a:gd name="T18" fmla="*/ 566 w 892"/>
                  <a:gd name="T19" fmla="*/ 268 h 1271"/>
                  <a:gd name="T20" fmla="*/ 517 w 892"/>
                  <a:gd name="T21" fmla="*/ 296 h 1271"/>
                  <a:gd name="T22" fmla="*/ 461 w 892"/>
                  <a:gd name="T23" fmla="*/ 199 h 1271"/>
                  <a:gd name="T24" fmla="*/ 507 w 892"/>
                  <a:gd name="T25" fmla="*/ 76 h 1271"/>
                  <a:gd name="T26" fmla="*/ 624 w 892"/>
                  <a:gd name="T27" fmla="*/ 42 h 1271"/>
                  <a:gd name="T28" fmla="*/ 744 w 892"/>
                  <a:gd name="T29" fmla="*/ 30 h 1271"/>
                  <a:gd name="T30" fmla="*/ 682 w 892"/>
                  <a:gd name="T31" fmla="*/ 17 h 1271"/>
                  <a:gd name="T32" fmla="*/ 574 w 892"/>
                  <a:gd name="T33" fmla="*/ 4 h 1271"/>
                  <a:gd name="T34" fmla="*/ 459 w 892"/>
                  <a:gd name="T35" fmla="*/ 4 h 1271"/>
                  <a:gd name="T36" fmla="*/ 357 w 892"/>
                  <a:gd name="T37" fmla="*/ 23 h 1271"/>
                  <a:gd name="T38" fmla="*/ 188 w 892"/>
                  <a:gd name="T39" fmla="*/ 126 h 1271"/>
                  <a:gd name="T40" fmla="*/ 177 w 892"/>
                  <a:gd name="T41" fmla="*/ 237 h 1271"/>
                  <a:gd name="T42" fmla="*/ 163 w 892"/>
                  <a:gd name="T43" fmla="*/ 323 h 1271"/>
                  <a:gd name="T44" fmla="*/ 109 w 892"/>
                  <a:gd name="T45" fmla="*/ 471 h 1271"/>
                  <a:gd name="T46" fmla="*/ 131 w 892"/>
                  <a:gd name="T47" fmla="*/ 510 h 1271"/>
                  <a:gd name="T48" fmla="*/ 99 w 892"/>
                  <a:gd name="T49" fmla="*/ 580 h 1271"/>
                  <a:gd name="T50" fmla="*/ 3 w 892"/>
                  <a:gd name="T51" fmla="*/ 727 h 1271"/>
                  <a:gd name="T52" fmla="*/ 54 w 892"/>
                  <a:gd name="T53" fmla="*/ 762 h 1271"/>
                  <a:gd name="T54" fmla="*/ 79 w 892"/>
                  <a:gd name="T55" fmla="*/ 833 h 1271"/>
                  <a:gd name="T56" fmla="*/ 97 w 892"/>
                  <a:gd name="T57" fmla="*/ 870 h 1271"/>
                  <a:gd name="T58" fmla="*/ 173 w 892"/>
                  <a:gd name="T59" fmla="*/ 898 h 1271"/>
                  <a:gd name="T60" fmla="*/ 164 w 892"/>
                  <a:gd name="T61" fmla="*/ 912 h 1271"/>
                  <a:gd name="T62" fmla="*/ 131 w 892"/>
                  <a:gd name="T63" fmla="*/ 972 h 1271"/>
                  <a:gd name="T64" fmla="*/ 162 w 892"/>
                  <a:gd name="T65" fmla="*/ 1014 h 1271"/>
                  <a:gd name="T66" fmla="*/ 152 w 892"/>
                  <a:gd name="T67" fmla="*/ 1102 h 1271"/>
                  <a:gd name="T68" fmla="*/ 273 w 892"/>
                  <a:gd name="T69" fmla="*/ 1140 h 1271"/>
                  <a:gd name="T70" fmla="*/ 367 w 892"/>
                  <a:gd name="T71" fmla="*/ 1132 h 1271"/>
                  <a:gd name="T72" fmla="*/ 386 w 892"/>
                  <a:gd name="T73" fmla="*/ 1217 h 1271"/>
                  <a:gd name="T74" fmla="*/ 436 w 892"/>
                  <a:gd name="T75" fmla="*/ 1271 h 1271"/>
                  <a:gd name="T76" fmla="*/ 695 w 892"/>
                  <a:gd name="T77" fmla="*/ 1270 h 1271"/>
                  <a:gd name="T78" fmla="*/ 713 w 892"/>
                  <a:gd name="T79" fmla="*/ 1008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92" h="1271">
                    <a:moveTo>
                      <a:pt x="713" y="1008"/>
                    </a:moveTo>
                    <a:cubicBezTo>
                      <a:pt x="709" y="1008"/>
                      <a:pt x="705" y="1008"/>
                      <a:pt x="701" y="1008"/>
                    </a:cubicBezTo>
                    <a:cubicBezTo>
                      <a:pt x="677" y="1009"/>
                      <a:pt x="653" y="1009"/>
                      <a:pt x="629" y="1009"/>
                    </a:cubicBezTo>
                    <a:cubicBezTo>
                      <a:pt x="624" y="1009"/>
                      <a:pt x="621" y="1008"/>
                      <a:pt x="619" y="1002"/>
                    </a:cubicBezTo>
                    <a:cubicBezTo>
                      <a:pt x="606" y="971"/>
                      <a:pt x="592" y="939"/>
                      <a:pt x="589" y="905"/>
                    </a:cubicBezTo>
                    <a:cubicBezTo>
                      <a:pt x="587" y="887"/>
                      <a:pt x="587" y="869"/>
                      <a:pt x="588" y="851"/>
                    </a:cubicBezTo>
                    <a:cubicBezTo>
                      <a:pt x="589" y="838"/>
                      <a:pt x="593" y="824"/>
                      <a:pt x="596" y="811"/>
                    </a:cubicBezTo>
                    <a:cubicBezTo>
                      <a:pt x="599" y="798"/>
                      <a:pt x="601" y="784"/>
                      <a:pt x="607" y="771"/>
                    </a:cubicBezTo>
                    <a:cubicBezTo>
                      <a:pt x="614" y="752"/>
                      <a:pt x="623" y="733"/>
                      <a:pt x="633" y="714"/>
                    </a:cubicBezTo>
                    <a:cubicBezTo>
                      <a:pt x="644" y="694"/>
                      <a:pt x="656" y="675"/>
                      <a:pt x="670" y="657"/>
                    </a:cubicBezTo>
                    <a:cubicBezTo>
                      <a:pt x="694" y="628"/>
                      <a:pt x="720" y="600"/>
                      <a:pt x="746" y="572"/>
                    </a:cubicBezTo>
                    <a:cubicBezTo>
                      <a:pt x="768" y="548"/>
                      <a:pt x="791" y="525"/>
                      <a:pt x="812" y="501"/>
                    </a:cubicBezTo>
                    <a:cubicBezTo>
                      <a:pt x="830" y="481"/>
                      <a:pt x="846" y="461"/>
                      <a:pt x="861" y="439"/>
                    </a:cubicBezTo>
                    <a:cubicBezTo>
                      <a:pt x="875" y="420"/>
                      <a:pt x="886" y="398"/>
                      <a:pt x="890" y="375"/>
                    </a:cubicBezTo>
                    <a:cubicBezTo>
                      <a:pt x="892" y="363"/>
                      <a:pt x="891" y="351"/>
                      <a:pt x="892" y="339"/>
                    </a:cubicBezTo>
                    <a:cubicBezTo>
                      <a:pt x="892" y="323"/>
                      <a:pt x="888" y="307"/>
                      <a:pt x="881" y="292"/>
                    </a:cubicBezTo>
                    <a:cubicBezTo>
                      <a:pt x="870" y="269"/>
                      <a:pt x="851" y="253"/>
                      <a:pt x="829" y="242"/>
                    </a:cubicBezTo>
                    <a:cubicBezTo>
                      <a:pt x="795" y="225"/>
                      <a:pt x="759" y="220"/>
                      <a:pt x="722" y="220"/>
                    </a:cubicBezTo>
                    <a:cubicBezTo>
                      <a:pt x="696" y="220"/>
                      <a:pt x="670" y="222"/>
                      <a:pt x="644" y="230"/>
                    </a:cubicBezTo>
                    <a:cubicBezTo>
                      <a:pt x="616" y="239"/>
                      <a:pt x="591" y="253"/>
                      <a:pt x="566" y="268"/>
                    </a:cubicBezTo>
                    <a:cubicBezTo>
                      <a:pt x="552" y="277"/>
                      <a:pt x="539" y="288"/>
                      <a:pt x="526" y="298"/>
                    </a:cubicBezTo>
                    <a:cubicBezTo>
                      <a:pt x="522" y="300"/>
                      <a:pt x="520" y="301"/>
                      <a:pt x="517" y="296"/>
                    </a:cubicBezTo>
                    <a:cubicBezTo>
                      <a:pt x="514" y="289"/>
                      <a:pt x="509" y="284"/>
                      <a:pt x="506" y="277"/>
                    </a:cubicBezTo>
                    <a:cubicBezTo>
                      <a:pt x="491" y="251"/>
                      <a:pt x="476" y="225"/>
                      <a:pt x="461" y="199"/>
                    </a:cubicBezTo>
                    <a:cubicBezTo>
                      <a:pt x="447" y="174"/>
                      <a:pt x="433" y="149"/>
                      <a:pt x="419" y="125"/>
                    </a:cubicBezTo>
                    <a:cubicBezTo>
                      <a:pt x="446" y="104"/>
                      <a:pt x="475" y="88"/>
                      <a:pt x="507" y="76"/>
                    </a:cubicBezTo>
                    <a:cubicBezTo>
                      <a:pt x="526" y="68"/>
                      <a:pt x="545" y="60"/>
                      <a:pt x="564" y="54"/>
                    </a:cubicBezTo>
                    <a:cubicBezTo>
                      <a:pt x="584" y="49"/>
                      <a:pt x="605" y="47"/>
                      <a:pt x="624" y="42"/>
                    </a:cubicBezTo>
                    <a:cubicBezTo>
                      <a:pt x="652" y="35"/>
                      <a:pt x="681" y="35"/>
                      <a:pt x="709" y="32"/>
                    </a:cubicBezTo>
                    <a:cubicBezTo>
                      <a:pt x="721" y="31"/>
                      <a:pt x="733" y="31"/>
                      <a:pt x="744" y="30"/>
                    </a:cubicBezTo>
                    <a:cubicBezTo>
                      <a:pt x="742" y="27"/>
                      <a:pt x="739" y="26"/>
                      <a:pt x="737" y="26"/>
                    </a:cubicBezTo>
                    <a:cubicBezTo>
                      <a:pt x="718" y="23"/>
                      <a:pt x="700" y="19"/>
                      <a:pt x="682" y="17"/>
                    </a:cubicBezTo>
                    <a:cubicBezTo>
                      <a:pt x="657" y="13"/>
                      <a:pt x="631" y="9"/>
                      <a:pt x="606" y="6"/>
                    </a:cubicBezTo>
                    <a:cubicBezTo>
                      <a:pt x="595" y="5"/>
                      <a:pt x="584" y="4"/>
                      <a:pt x="574" y="4"/>
                    </a:cubicBezTo>
                    <a:cubicBezTo>
                      <a:pt x="556" y="3"/>
                      <a:pt x="538" y="0"/>
                      <a:pt x="521" y="1"/>
                    </a:cubicBezTo>
                    <a:cubicBezTo>
                      <a:pt x="500" y="1"/>
                      <a:pt x="480" y="2"/>
                      <a:pt x="459" y="4"/>
                    </a:cubicBezTo>
                    <a:cubicBezTo>
                      <a:pt x="444" y="5"/>
                      <a:pt x="428" y="7"/>
                      <a:pt x="413" y="10"/>
                    </a:cubicBezTo>
                    <a:cubicBezTo>
                      <a:pt x="395" y="14"/>
                      <a:pt x="376" y="19"/>
                      <a:pt x="357" y="23"/>
                    </a:cubicBezTo>
                    <a:cubicBezTo>
                      <a:pt x="322" y="31"/>
                      <a:pt x="290" y="47"/>
                      <a:pt x="259" y="66"/>
                    </a:cubicBezTo>
                    <a:cubicBezTo>
                      <a:pt x="232" y="82"/>
                      <a:pt x="209" y="103"/>
                      <a:pt x="188" y="126"/>
                    </a:cubicBezTo>
                    <a:cubicBezTo>
                      <a:pt x="176" y="138"/>
                      <a:pt x="168" y="151"/>
                      <a:pt x="163" y="168"/>
                    </a:cubicBezTo>
                    <a:cubicBezTo>
                      <a:pt x="154" y="194"/>
                      <a:pt x="162" y="216"/>
                      <a:pt x="177" y="237"/>
                    </a:cubicBezTo>
                    <a:cubicBezTo>
                      <a:pt x="180" y="241"/>
                      <a:pt x="185" y="247"/>
                      <a:pt x="185" y="252"/>
                    </a:cubicBezTo>
                    <a:cubicBezTo>
                      <a:pt x="182" y="277"/>
                      <a:pt x="173" y="300"/>
                      <a:pt x="163" y="323"/>
                    </a:cubicBezTo>
                    <a:cubicBezTo>
                      <a:pt x="152" y="346"/>
                      <a:pt x="141" y="369"/>
                      <a:pt x="131" y="392"/>
                    </a:cubicBezTo>
                    <a:cubicBezTo>
                      <a:pt x="119" y="417"/>
                      <a:pt x="111" y="443"/>
                      <a:pt x="109" y="471"/>
                    </a:cubicBezTo>
                    <a:cubicBezTo>
                      <a:pt x="109" y="478"/>
                      <a:pt x="110" y="484"/>
                      <a:pt x="116" y="490"/>
                    </a:cubicBezTo>
                    <a:cubicBezTo>
                      <a:pt x="122" y="495"/>
                      <a:pt x="129" y="502"/>
                      <a:pt x="131" y="510"/>
                    </a:cubicBezTo>
                    <a:cubicBezTo>
                      <a:pt x="134" y="523"/>
                      <a:pt x="129" y="536"/>
                      <a:pt x="122" y="548"/>
                    </a:cubicBezTo>
                    <a:cubicBezTo>
                      <a:pt x="114" y="559"/>
                      <a:pt x="107" y="570"/>
                      <a:pt x="99" y="580"/>
                    </a:cubicBezTo>
                    <a:cubicBezTo>
                      <a:pt x="81" y="604"/>
                      <a:pt x="62" y="627"/>
                      <a:pt x="46" y="651"/>
                    </a:cubicBezTo>
                    <a:cubicBezTo>
                      <a:pt x="30" y="675"/>
                      <a:pt x="9" y="697"/>
                      <a:pt x="3" y="727"/>
                    </a:cubicBezTo>
                    <a:cubicBezTo>
                      <a:pt x="0" y="740"/>
                      <a:pt x="6" y="755"/>
                      <a:pt x="19" y="758"/>
                    </a:cubicBezTo>
                    <a:cubicBezTo>
                      <a:pt x="30" y="760"/>
                      <a:pt x="42" y="761"/>
                      <a:pt x="54" y="762"/>
                    </a:cubicBezTo>
                    <a:cubicBezTo>
                      <a:pt x="75" y="764"/>
                      <a:pt x="90" y="773"/>
                      <a:pt x="88" y="796"/>
                    </a:cubicBezTo>
                    <a:cubicBezTo>
                      <a:pt x="86" y="809"/>
                      <a:pt x="82" y="821"/>
                      <a:pt x="79" y="833"/>
                    </a:cubicBezTo>
                    <a:cubicBezTo>
                      <a:pt x="77" y="839"/>
                      <a:pt x="76" y="845"/>
                      <a:pt x="77" y="851"/>
                    </a:cubicBezTo>
                    <a:cubicBezTo>
                      <a:pt x="78" y="862"/>
                      <a:pt x="87" y="867"/>
                      <a:pt x="97" y="870"/>
                    </a:cubicBezTo>
                    <a:cubicBezTo>
                      <a:pt x="118" y="878"/>
                      <a:pt x="139" y="883"/>
                      <a:pt x="160" y="890"/>
                    </a:cubicBezTo>
                    <a:cubicBezTo>
                      <a:pt x="165" y="892"/>
                      <a:pt x="172" y="894"/>
                      <a:pt x="173" y="898"/>
                    </a:cubicBezTo>
                    <a:cubicBezTo>
                      <a:pt x="174" y="902"/>
                      <a:pt x="169" y="907"/>
                      <a:pt x="166" y="911"/>
                    </a:cubicBezTo>
                    <a:cubicBezTo>
                      <a:pt x="166" y="912"/>
                      <a:pt x="165" y="912"/>
                      <a:pt x="164" y="912"/>
                    </a:cubicBezTo>
                    <a:cubicBezTo>
                      <a:pt x="152" y="922"/>
                      <a:pt x="140" y="932"/>
                      <a:pt x="129" y="942"/>
                    </a:cubicBezTo>
                    <a:cubicBezTo>
                      <a:pt x="119" y="950"/>
                      <a:pt x="120" y="964"/>
                      <a:pt x="131" y="972"/>
                    </a:cubicBezTo>
                    <a:cubicBezTo>
                      <a:pt x="140" y="979"/>
                      <a:pt x="150" y="985"/>
                      <a:pt x="159" y="993"/>
                    </a:cubicBezTo>
                    <a:cubicBezTo>
                      <a:pt x="168" y="1000"/>
                      <a:pt x="168" y="1004"/>
                      <a:pt x="162" y="1014"/>
                    </a:cubicBezTo>
                    <a:cubicBezTo>
                      <a:pt x="160" y="1016"/>
                      <a:pt x="159" y="1018"/>
                      <a:pt x="158" y="1020"/>
                    </a:cubicBezTo>
                    <a:cubicBezTo>
                      <a:pt x="144" y="1046"/>
                      <a:pt x="146" y="1074"/>
                      <a:pt x="152" y="1102"/>
                    </a:cubicBezTo>
                    <a:cubicBezTo>
                      <a:pt x="156" y="1123"/>
                      <a:pt x="171" y="1132"/>
                      <a:pt x="189" y="1136"/>
                    </a:cubicBezTo>
                    <a:cubicBezTo>
                      <a:pt x="217" y="1142"/>
                      <a:pt x="245" y="1146"/>
                      <a:pt x="273" y="1140"/>
                    </a:cubicBezTo>
                    <a:cubicBezTo>
                      <a:pt x="300" y="1135"/>
                      <a:pt x="328" y="1129"/>
                      <a:pt x="355" y="1123"/>
                    </a:cubicBezTo>
                    <a:cubicBezTo>
                      <a:pt x="362" y="1122"/>
                      <a:pt x="366" y="1125"/>
                      <a:pt x="367" y="1132"/>
                    </a:cubicBezTo>
                    <a:cubicBezTo>
                      <a:pt x="367" y="1143"/>
                      <a:pt x="367" y="1154"/>
                      <a:pt x="369" y="1166"/>
                    </a:cubicBezTo>
                    <a:cubicBezTo>
                      <a:pt x="372" y="1184"/>
                      <a:pt x="374" y="1202"/>
                      <a:pt x="386" y="1217"/>
                    </a:cubicBezTo>
                    <a:cubicBezTo>
                      <a:pt x="396" y="1231"/>
                      <a:pt x="406" y="1245"/>
                      <a:pt x="416" y="1258"/>
                    </a:cubicBezTo>
                    <a:cubicBezTo>
                      <a:pt x="421" y="1264"/>
                      <a:pt x="426" y="1271"/>
                      <a:pt x="436" y="1271"/>
                    </a:cubicBezTo>
                    <a:cubicBezTo>
                      <a:pt x="520" y="1270"/>
                      <a:pt x="603" y="1270"/>
                      <a:pt x="686" y="1270"/>
                    </a:cubicBezTo>
                    <a:cubicBezTo>
                      <a:pt x="689" y="1270"/>
                      <a:pt x="692" y="1270"/>
                      <a:pt x="695" y="1270"/>
                    </a:cubicBezTo>
                    <a:cubicBezTo>
                      <a:pt x="626" y="1240"/>
                      <a:pt x="589" y="1191"/>
                      <a:pt x="601" y="1116"/>
                    </a:cubicBezTo>
                    <a:cubicBezTo>
                      <a:pt x="611" y="1057"/>
                      <a:pt x="660" y="1017"/>
                      <a:pt x="713" y="10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38" name="Freeform 7">
                <a:extLst>
                  <a:ext uri="{FF2B5EF4-FFF2-40B4-BE49-F238E27FC236}">
                    <a16:creationId xmlns:a16="http://schemas.microsoft.com/office/drawing/2014/main" id="{5640AEDE-B060-495B-80AC-7CFB2DD7C1F3}"/>
                  </a:ext>
                </a:extLst>
              </p:cNvPr>
              <p:cNvSpPr>
                <a:spLocks/>
              </p:cNvSpPr>
              <p:nvPr/>
            </p:nvSpPr>
            <p:spPr bwMode="auto">
              <a:xfrm>
                <a:off x="5713141" y="1499462"/>
                <a:ext cx="1693863" cy="2782888"/>
              </a:xfrm>
              <a:custGeom>
                <a:avLst/>
                <a:gdLst>
                  <a:gd name="T0" fmla="*/ 336 w 757"/>
                  <a:gd name="T1" fmla="*/ 1165 h 1246"/>
                  <a:gd name="T2" fmla="*/ 356 w 757"/>
                  <a:gd name="T3" fmla="*/ 1067 h 1246"/>
                  <a:gd name="T4" fmla="*/ 426 w 757"/>
                  <a:gd name="T5" fmla="*/ 1047 h 1246"/>
                  <a:gd name="T6" fmla="*/ 566 w 757"/>
                  <a:gd name="T7" fmla="*/ 1059 h 1246"/>
                  <a:gd name="T8" fmla="*/ 630 w 757"/>
                  <a:gd name="T9" fmla="*/ 1006 h 1246"/>
                  <a:gd name="T10" fmla="*/ 639 w 757"/>
                  <a:gd name="T11" fmla="*/ 923 h 1246"/>
                  <a:gd name="T12" fmla="*/ 669 w 757"/>
                  <a:gd name="T13" fmla="*/ 910 h 1246"/>
                  <a:gd name="T14" fmla="*/ 658 w 757"/>
                  <a:gd name="T15" fmla="*/ 865 h 1246"/>
                  <a:gd name="T16" fmla="*/ 696 w 757"/>
                  <a:gd name="T17" fmla="*/ 837 h 1246"/>
                  <a:gd name="T18" fmla="*/ 675 w 757"/>
                  <a:gd name="T19" fmla="*/ 778 h 1246"/>
                  <a:gd name="T20" fmla="*/ 738 w 757"/>
                  <a:gd name="T21" fmla="*/ 715 h 1246"/>
                  <a:gd name="T22" fmla="*/ 731 w 757"/>
                  <a:gd name="T23" fmla="*/ 663 h 1246"/>
                  <a:gd name="T24" fmla="*/ 641 w 757"/>
                  <a:gd name="T25" fmla="*/ 523 h 1246"/>
                  <a:gd name="T26" fmla="*/ 670 w 757"/>
                  <a:gd name="T27" fmla="*/ 492 h 1246"/>
                  <a:gd name="T28" fmla="*/ 641 w 757"/>
                  <a:gd name="T29" fmla="*/ 481 h 1246"/>
                  <a:gd name="T30" fmla="*/ 643 w 757"/>
                  <a:gd name="T31" fmla="*/ 361 h 1246"/>
                  <a:gd name="T32" fmla="*/ 649 w 757"/>
                  <a:gd name="T33" fmla="*/ 346 h 1246"/>
                  <a:gd name="T34" fmla="*/ 662 w 757"/>
                  <a:gd name="T35" fmla="*/ 379 h 1246"/>
                  <a:gd name="T36" fmla="*/ 679 w 757"/>
                  <a:gd name="T37" fmla="*/ 348 h 1246"/>
                  <a:gd name="T38" fmla="*/ 671 w 757"/>
                  <a:gd name="T39" fmla="*/ 306 h 1246"/>
                  <a:gd name="T40" fmla="*/ 670 w 757"/>
                  <a:gd name="T41" fmla="*/ 236 h 1246"/>
                  <a:gd name="T42" fmla="*/ 555 w 757"/>
                  <a:gd name="T43" fmla="*/ 81 h 1246"/>
                  <a:gd name="T44" fmla="*/ 449 w 757"/>
                  <a:gd name="T45" fmla="*/ 29 h 1246"/>
                  <a:gd name="T46" fmla="*/ 371 w 757"/>
                  <a:gd name="T47" fmla="*/ 11 h 1246"/>
                  <a:gd name="T48" fmla="*/ 243 w 757"/>
                  <a:gd name="T49" fmla="*/ 1 h 1246"/>
                  <a:gd name="T50" fmla="*/ 142 w 757"/>
                  <a:gd name="T51" fmla="*/ 11 h 1246"/>
                  <a:gd name="T52" fmla="*/ 127 w 757"/>
                  <a:gd name="T53" fmla="*/ 20 h 1246"/>
                  <a:gd name="T54" fmla="*/ 221 w 757"/>
                  <a:gd name="T55" fmla="*/ 54 h 1246"/>
                  <a:gd name="T56" fmla="*/ 356 w 757"/>
                  <a:gd name="T57" fmla="*/ 173 h 1246"/>
                  <a:gd name="T58" fmla="*/ 391 w 757"/>
                  <a:gd name="T59" fmla="*/ 335 h 1246"/>
                  <a:gd name="T60" fmla="*/ 370 w 757"/>
                  <a:gd name="T61" fmla="*/ 440 h 1246"/>
                  <a:gd name="T62" fmla="*/ 303 w 757"/>
                  <a:gd name="T63" fmla="*/ 539 h 1246"/>
                  <a:gd name="T64" fmla="*/ 241 w 757"/>
                  <a:gd name="T65" fmla="*/ 604 h 1246"/>
                  <a:gd name="T66" fmla="*/ 113 w 757"/>
                  <a:gd name="T67" fmla="*/ 732 h 1246"/>
                  <a:gd name="T68" fmla="*/ 53 w 757"/>
                  <a:gd name="T69" fmla="*/ 905 h 1246"/>
                  <a:gd name="T70" fmla="*/ 0 w 757"/>
                  <a:gd name="T71" fmla="*/ 986 h 1246"/>
                  <a:gd name="T72" fmla="*/ 21 w 757"/>
                  <a:gd name="T73" fmla="*/ 1245 h 1246"/>
                  <a:gd name="T74" fmla="*/ 328 w 757"/>
                  <a:gd name="T75" fmla="*/ 1246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7" h="1246">
                    <a:moveTo>
                      <a:pt x="328" y="1246"/>
                    </a:moveTo>
                    <a:cubicBezTo>
                      <a:pt x="331" y="1219"/>
                      <a:pt x="333" y="1192"/>
                      <a:pt x="336" y="1165"/>
                    </a:cubicBezTo>
                    <a:cubicBezTo>
                      <a:pt x="337" y="1152"/>
                      <a:pt x="338" y="1139"/>
                      <a:pt x="341" y="1127"/>
                    </a:cubicBezTo>
                    <a:cubicBezTo>
                      <a:pt x="345" y="1107"/>
                      <a:pt x="350" y="1087"/>
                      <a:pt x="356" y="1067"/>
                    </a:cubicBezTo>
                    <a:cubicBezTo>
                      <a:pt x="360" y="1054"/>
                      <a:pt x="372" y="1036"/>
                      <a:pt x="390" y="1040"/>
                    </a:cubicBezTo>
                    <a:cubicBezTo>
                      <a:pt x="402" y="1042"/>
                      <a:pt x="414" y="1045"/>
                      <a:pt x="426" y="1047"/>
                    </a:cubicBezTo>
                    <a:cubicBezTo>
                      <a:pt x="444" y="1050"/>
                      <a:pt x="462" y="1055"/>
                      <a:pt x="480" y="1057"/>
                    </a:cubicBezTo>
                    <a:cubicBezTo>
                      <a:pt x="509" y="1059"/>
                      <a:pt x="537" y="1059"/>
                      <a:pt x="566" y="1059"/>
                    </a:cubicBezTo>
                    <a:cubicBezTo>
                      <a:pt x="578" y="1059"/>
                      <a:pt x="591" y="1058"/>
                      <a:pt x="603" y="1054"/>
                    </a:cubicBezTo>
                    <a:cubicBezTo>
                      <a:pt x="625" y="1047"/>
                      <a:pt x="632" y="1030"/>
                      <a:pt x="630" y="1006"/>
                    </a:cubicBezTo>
                    <a:cubicBezTo>
                      <a:pt x="629" y="994"/>
                      <a:pt x="625" y="981"/>
                      <a:pt x="626" y="969"/>
                    </a:cubicBezTo>
                    <a:cubicBezTo>
                      <a:pt x="626" y="953"/>
                      <a:pt x="630" y="937"/>
                      <a:pt x="639" y="923"/>
                    </a:cubicBezTo>
                    <a:cubicBezTo>
                      <a:pt x="640" y="922"/>
                      <a:pt x="642" y="920"/>
                      <a:pt x="644" y="919"/>
                    </a:cubicBezTo>
                    <a:cubicBezTo>
                      <a:pt x="652" y="916"/>
                      <a:pt x="661" y="913"/>
                      <a:pt x="669" y="910"/>
                    </a:cubicBezTo>
                    <a:cubicBezTo>
                      <a:pt x="674" y="907"/>
                      <a:pt x="682" y="905"/>
                      <a:pt x="679" y="897"/>
                    </a:cubicBezTo>
                    <a:cubicBezTo>
                      <a:pt x="675" y="885"/>
                      <a:pt x="673" y="871"/>
                      <a:pt x="658" y="865"/>
                    </a:cubicBezTo>
                    <a:cubicBezTo>
                      <a:pt x="662" y="862"/>
                      <a:pt x="665" y="860"/>
                      <a:pt x="667" y="859"/>
                    </a:cubicBezTo>
                    <a:cubicBezTo>
                      <a:pt x="677" y="852"/>
                      <a:pt x="688" y="846"/>
                      <a:pt x="696" y="837"/>
                    </a:cubicBezTo>
                    <a:cubicBezTo>
                      <a:pt x="710" y="824"/>
                      <a:pt x="709" y="813"/>
                      <a:pt x="693" y="807"/>
                    </a:cubicBezTo>
                    <a:cubicBezTo>
                      <a:pt x="680" y="801"/>
                      <a:pt x="676" y="789"/>
                      <a:pt x="675" y="778"/>
                    </a:cubicBezTo>
                    <a:cubicBezTo>
                      <a:pt x="674" y="754"/>
                      <a:pt x="687" y="733"/>
                      <a:pt x="713" y="724"/>
                    </a:cubicBezTo>
                    <a:cubicBezTo>
                      <a:pt x="721" y="721"/>
                      <a:pt x="730" y="719"/>
                      <a:pt x="738" y="715"/>
                    </a:cubicBezTo>
                    <a:cubicBezTo>
                      <a:pt x="757" y="706"/>
                      <a:pt x="756" y="691"/>
                      <a:pt x="745" y="677"/>
                    </a:cubicBezTo>
                    <a:cubicBezTo>
                      <a:pt x="741" y="672"/>
                      <a:pt x="736" y="667"/>
                      <a:pt x="731" y="663"/>
                    </a:cubicBezTo>
                    <a:cubicBezTo>
                      <a:pt x="697" y="633"/>
                      <a:pt x="672" y="598"/>
                      <a:pt x="654" y="557"/>
                    </a:cubicBezTo>
                    <a:cubicBezTo>
                      <a:pt x="649" y="546"/>
                      <a:pt x="646" y="535"/>
                      <a:pt x="641" y="523"/>
                    </a:cubicBezTo>
                    <a:cubicBezTo>
                      <a:pt x="677" y="509"/>
                      <a:pt x="687" y="498"/>
                      <a:pt x="693" y="469"/>
                    </a:cubicBezTo>
                    <a:cubicBezTo>
                      <a:pt x="686" y="477"/>
                      <a:pt x="679" y="485"/>
                      <a:pt x="670" y="492"/>
                    </a:cubicBezTo>
                    <a:cubicBezTo>
                      <a:pt x="661" y="500"/>
                      <a:pt x="651" y="503"/>
                      <a:pt x="637" y="504"/>
                    </a:cubicBezTo>
                    <a:cubicBezTo>
                      <a:pt x="638" y="495"/>
                      <a:pt x="638" y="487"/>
                      <a:pt x="641" y="481"/>
                    </a:cubicBezTo>
                    <a:cubicBezTo>
                      <a:pt x="652" y="460"/>
                      <a:pt x="657" y="438"/>
                      <a:pt x="656" y="415"/>
                    </a:cubicBezTo>
                    <a:cubicBezTo>
                      <a:pt x="654" y="396"/>
                      <a:pt x="650" y="378"/>
                      <a:pt x="643" y="361"/>
                    </a:cubicBezTo>
                    <a:cubicBezTo>
                      <a:pt x="634" y="342"/>
                      <a:pt x="628" y="322"/>
                      <a:pt x="620" y="302"/>
                    </a:cubicBezTo>
                    <a:cubicBezTo>
                      <a:pt x="638" y="311"/>
                      <a:pt x="645" y="328"/>
                      <a:pt x="649" y="346"/>
                    </a:cubicBezTo>
                    <a:cubicBezTo>
                      <a:pt x="662" y="327"/>
                      <a:pt x="645" y="317"/>
                      <a:pt x="637" y="302"/>
                    </a:cubicBezTo>
                    <a:cubicBezTo>
                      <a:pt x="662" y="315"/>
                      <a:pt x="668" y="347"/>
                      <a:pt x="662" y="379"/>
                    </a:cubicBezTo>
                    <a:cubicBezTo>
                      <a:pt x="668" y="372"/>
                      <a:pt x="673" y="367"/>
                      <a:pt x="676" y="361"/>
                    </a:cubicBezTo>
                    <a:cubicBezTo>
                      <a:pt x="678" y="357"/>
                      <a:pt x="680" y="352"/>
                      <a:pt x="679" y="348"/>
                    </a:cubicBezTo>
                    <a:cubicBezTo>
                      <a:pt x="675" y="334"/>
                      <a:pt x="680" y="319"/>
                      <a:pt x="671" y="307"/>
                    </a:cubicBezTo>
                    <a:cubicBezTo>
                      <a:pt x="671" y="307"/>
                      <a:pt x="671" y="306"/>
                      <a:pt x="671" y="306"/>
                    </a:cubicBezTo>
                    <a:cubicBezTo>
                      <a:pt x="678" y="295"/>
                      <a:pt x="672" y="283"/>
                      <a:pt x="672" y="271"/>
                    </a:cubicBezTo>
                    <a:cubicBezTo>
                      <a:pt x="673" y="260"/>
                      <a:pt x="673" y="247"/>
                      <a:pt x="670" y="236"/>
                    </a:cubicBezTo>
                    <a:cubicBezTo>
                      <a:pt x="665" y="212"/>
                      <a:pt x="657" y="188"/>
                      <a:pt x="644" y="167"/>
                    </a:cubicBezTo>
                    <a:cubicBezTo>
                      <a:pt x="622" y="130"/>
                      <a:pt x="590" y="104"/>
                      <a:pt x="555" y="81"/>
                    </a:cubicBezTo>
                    <a:cubicBezTo>
                      <a:pt x="539" y="70"/>
                      <a:pt x="522" y="60"/>
                      <a:pt x="504" y="52"/>
                    </a:cubicBezTo>
                    <a:cubicBezTo>
                      <a:pt x="487" y="43"/>
                      <a:pt x="468" y="35"/>
                      <a:pt x="449" y="29"/>
                    </a:cubicBezTo>
                    <a:cubicBezTo>
                      <a:pt x="435" y="23"/>
                      <a:pt x="419" y="20"/>
                      <a:pt x="404" y="16"/>
                    </a:cubicBezTo>
                    <a:cubicBezTo>
                      <a:pt x="393" y="14"/>
                      <a:pt x="382" y="12"/>
                      <a:pt x="371" y="11"/>
                    </a:cubicBezTo>
                    <a:cubicBezTo>
                      <a:pt x="360" y="10"/>
                      <a:pt x="348" y="10"/>
                      <a:pt x="336" y="9"/>
                    </a:cubicBezTo>
                    <a:cubicBezTo>
                      <a:pt x="305" y="6"/>
                      <a:pt x="274" y="2"/>
                      <a:pt x="243" y="1"/>
                    </a:cubicBezTo>
                    <a:cubicBezTo>
                      <a:pt x="228" y="0"/>
                      <a:pt x="213" y="3"/>
                      <a:pt x="198" y="5"/>
                    </a:cubicBezTo>
                    <a:cubicBezTo>
                      <a:pt x="179" y="7"/>
                      <a:pt x="161" y="9"/>
                      <a:pt x="142" y="11"/>
                    </a:cubicBezTo>
                    <a:cubicBezTo>
                      <a:pt x="135" y="12"/>
                      <a:pt x="128" y="15"/>
                      <a:pt x="121" y="17"/>
                    </a:cubicBezTo>
                    <a:cubicBezTo>
                      <a:pt x="123" y="19"/>
                      <a:pt x="125" y="20"/>
                      <a:pt x="127" y="20"/>
                    </a:cubicBezTo>
                    <a:cubicBezTo>
                      <a:pt x="129" y="20"/>
                      <a:pt x="132" y="20"/>
                      <a:pt x="134" y="21"/>
                    </a:cubicBezTo>
                    <a:cubicBezTo>
                      <a:pt x="163" y="31"/>
                      <a:pt x="193" y="39"/>
                      <a:pt x="221" y="54"/>
                    </a:cubicBezTo>
                    <a:cubicBezTo>
                      <a:pt x="246" y="67"/>
                      <a:pt x="270" y="82"/>
                      <a:pt x="293" y="101"/>
                    </a:cubicBezTo>
                    <a:cubicBezTo>
                      <a:pt x="318" y="121"/>
                      <a:pt x="340" y="145"/>
                      <a:pt x="356" y="173"/>
                    </a:cubicBezTo>
                    <a:cubicBezTo>
                      <a:pt x="372" y="200"/>
                      <a:pt x="383" y="229"/>
                      <a:pt x="387" y="260"/>
                    </a:cubicBezTo>
                    <a:cubicBezTo>
                      <a:pt x="391" y="284"/>
                      <a:pt x="393" y="309"/>
                      <a:pt x="391" y="335"/>
                    </a:cubicBezTo>
                    <a:cubicBezTo>
                      <a:pt x="389" y="355"/>
                      <a:pt x="388" y="375"/>
                      <a:pt x="383" y="394"/>
                    </a:cubicBezTo>
                    <a:cubicBezTo>
                      <a:pt x="379" y="409"/>
                      <a:pt x="376" y="425"/>
                      <a:pt x="370" y="440"/>
                    </a:cubicBezTo>
                    <a:cubicBezTo>
                      <a:pt x="363" y="455"/>
                      <a:pt x="355" y="469"/>
                      <a:pt x="346" y="482"/>
                    </a:cubicBezTo>
                    <a:cubicBezTo>
                      <a:pt x="333" y="502"/>
                      <a:pt x="318" y="521"/>
                      <a:pt x="303" y="539"/>
                    </a:cubicBezTo>
                    <a:cubicBezTo>
                      <a:pt x="294" y="551"/>
                      <a:pt x="282" y="561"/>
                      <a:pt x="271" y="572"/>
                    </a:cubicBezTo>
                    <a:cubicBezTo>
                      <a:pt x="261" y="583"/>
                      <a:pt x="252" y="594"/>
                      <a:pt x="241" y="604"/>
                    </a:cubicBezTo>
                    <a:cubicBezTo>
                      <a:pt x="222" y="622"/>
                      <a:pt x="200" y="638"/>
                      <a:pt x="182" y="657"/>
                    </a:cubicBezTo>
                    <a:cubicBezTo>
                      <a:pt x="158" y="681"/>
                      <a:pt x="136" y="707"/>
                      <a:pt x="113" y="732"/>
                    </a:cubicBezTo>
                    <a:cubicBezTo>
                      <a:pt x="93" y="754"/>
                      <a:pt x="80" y="779"/>
                      <a:pt x="69" y="807"/>
                    </a:cubicBezTo>
                    <a:cubicBezTo>
                      <a:pt x="56" y="838"/>
                      <a:pt x="49" y="871"/>
                      <a:pt x="53" y="905"/>
                    </a:cubicBezTo>
                    <a:cubicBezTo>
                      <a:pt x="55" y="932"/>
                      <a:pt x="60" y="958"/>
                      <a:pt x="64" y="986"/>
                    </a:cubicBezTo>
                    <a:cubicBezTo>
                      <a:pt x="43" y="986"/>
                      <a:pt x="22" y="986"/>
                      <a:pt x="0" y="986"/>
                    </a:cubicBezTo>
                    <a:cubicBezTo>
                      <a:pt x="55" y="996"/>
                      <a:pt x="94" y="1027"/>
                      <a:pt x="108" y="1079"/>
                    </a:cubicBezTo>
                    <a:cubicBezTo>
                      <a:pt x="129" y="1157"/>
                      <a:pt x="95" y="1212"/>
                      <a:pt x="21" y="1245"/>
                    </a:cubicBezTo>
                    <a:cubicBezTo>
                      <a:pt x="22" y="1245"/>
                      <a:pt x="23" y="1246"/>
                      <a:pt x="23" y="1246"/>
                    </a:cubicBezTo>
                    <a:cubicBezTo>
                      <a:pt x="125" y="1246"/>
                      <a:pt x="226" y="1246"/>
                      <a:pt x="328" y="12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39" name="Freeform 8">
                <a:extLst>
                  <a:ext uri="{FF2B5EF4-FFF2-40B4-BE49-F238E27FC236}">
                    <a16:creationId xmlns:a16="http://schemas.microsoft.com/office/drawing/2014/main" id="{FEF7E265-B50D-4ED6-81A3-63AD5432529A}"/>
                  </a:ext>
                </a:extLst>
              </p:cNvPr>
              <p:cNvSpPr>
                <a:spLocks/>
              </p:cNvSpPr>
              <p:nvPr/>
            </p:nvSpPr>
            <p:spPr bwMode="auto">
              <a:xfrm>
                <a:off x="4016103" y="1448662"/>
                <a:ext cx="1993900" cy="2836863"/>
              </a:xfrm>
              <a:custGeom>
                <a:avLst/>
                <a:gdLst>
                  <a:gd name="T0" fmla="*/ 601 w 892"/>
                  <a:gd name="T1" fmla="*/ 1116 h 1271"/>
                  <a:gd name="T2" fmla="*/ 686 w 892"/>
                  <a:gd name="T3" fmla="*/ 1270 h 1271"/>
                  <a:gd name="T4" fmla="*/ 416 w 892"/>
                  <a:gd name="T5" fmla="*/ 1258 h 1271"/>
                  <a:gd name="T6" fmla="*/ 369 w 892"/>
                  <a:gd name="T7" fmla="*/ 1166 h 1271"/>
                  <a:gd name="T8" fmla="*/ 355 w 892"/>
                  <a:gd name="T9" fmla="*/ 1123 h 1271"/>
                  <a:gd name="T10" fmla="*/ 189 w 892"/>
                  <a:gd name="T11" fmla="*/ 1136 h 1271"/>
                  <a:gd name="T12" fmla="*/ 158 w 892"/>
                  <a:gd name="T13" fmla="*/ 1020 h 1271"/>
                  <a:gd name="T14" fmla="*/ 159 w 892"/>
                  <a:gd name="T15" fmla="*/ 993 h 1271"/>
                  <a:gd name="T16" fmla="*/ 129 w 892"/>
                  <a:gd name="T17" fmla="*/ 942 h 1271"/>
                  <a:gd name="T18" fmla="*/ 166 w 892"/>
                  <a:gd name="T19" fmla="*/ 911 h 1271"/>
                  <a:gd name="T20" fmla="*/ 160 w 892"/>
                  <a:gd name="T21" fmla="*/ 890 h 1271"/>
                  <a:gd name="T22" fmla="*/ 77 w 892"/>
                  <a:gd name="T23" fmla="*/ 851 h 1271"/>
                  <a:gd name="T24" fmla="*/ 88 w 892"/>
                  <a:gd name="T25" fmla="*/ 796 h 1271"/>
                  <a:gd name="T26" fmla="*/ 19 w 892"/>
                  <a:gd name="T27" fmla="*/ 758 h 1271"/>
                  <a:gd name="T28" fmla="*/ 46 w 892"/>
                  <a:gd name="T29" fmla="*/ 651 h 1271"/>
                  <a:gd name="T30" fmla="*/ 122 w 892"/>
                  <a:gd name="T31" fmla="*/ 548 h 1271"/>
                  <a:gd name="T32" fmla="*/ 116 w 892"/>
                  <a:gd name="T33" fmla="*/ 490 h 1271"/>
                  <a:gd name="T34" fmla="*/ 131 w 892"/>
                  <a:gd name="T35" fmla="*/ 392 h 1271"/>
                  <a:gd name="T36" fmla="*/ 185 w 892"/>
                  <a:gd name="T37" fmla="*/ 252 h 1271"/>
                  <a:gd name="T38" fmla="*/ 163 w 892"/>
                  <a:gd name="T39" fmla="*/ 168 h 1271"/>
                  <a:gd name="T40" fmla="*/ 259 w 892"/>
                  <a:gd name="T41" fmla="*/ 66 h 1271"/>
                  <a:gd name="T42" fmla="*/ 413 w 892"/>
                  <a:gd name="T43" fmla="*/ 10 h 1271"/>
                  <a:gd name="T44" fmla="*/ 521 w 892"/>
                  <a:gd name="T45" fmla="*/ 1 h 1271"/>
                  <a:gd name="T46" fmla="*/ 606 w 892"/>
                  <a:gd name="T47" fmla="*/ 6 h 1271"/>
                  <a:gd name="T48" fmla="*/ 737 w 892"/>
                  <a:gd name="T49" fmla="*/ 26 h 1271"/>
                  <a:gd name="T50" fmla="*/ 709 w 892"/>
                  <a:gd name="T51" fmla="*/ 32 h 1271"/>
                  <a:gd name="T52" fmla="*/ 564 w 892"/>
                  <a:gd name="T53" fmla="*/ 54 h 1271"/>
                  <a:gd name="T54" fmla="*/ 419 w 892"/>
                  <a:gd name="T55" fmla="*/ 125 h 1271"/>
                  <a:gd name="T56" fmla="*/ 506 w 892"/>
                  <a:gd name="T57" fmla="*/ 277 h 1271"/>
                  <a:gd name="T58" fmla="*/ 526 w 892"/>
                  <a:gd name="T59" fmla="*/ 298 h 1271"/>
                  <a:gd name="T60" fmla="*/ 644 w 892"/>
                  <a:gd name="T61" fmla="*/ 230 h 1271"/>
                  <a:gd name="T62" fmla="*/ 829 w 892"/>
                  <a:gd name="T63" fmla="*/ 242 h 1271"/>
                  <a:gd name="T64" fmla="*/ 892 w 892"/>
                  <a:gd name="T65" fmla="*/ 339 h 1271"/>
                  <a:gd name="T66" fmla="*/ 861 w 892"/>
                  <a:gd name="T67" fmla="*/ 439 h 1271"/>
                  <a:gd name="T68" fmla="*/ 746 w 892"/>
                  <a:gd name="T69" fmla="*/ 572 h 1271"/>
                  <a:gd name="T70" fmla="*/ 633 w 892"/>
                  <a:gd name="T71" fmla="*/ 714 h 1271"/>
                  <a:gd name="T72" fmla="*/ 596 w 892"/>
                  <a:gd name="T73" fmla="*/ 811 h 1271"/>
                  <a:gd name="T74" fmla="*/ 589 w 892"/>
                  <a:gd name="T75" fmla="*/ 905 h 1271"/>
                  <a:gd name="T76" fmla="*/ 629 w 892"/>
                  <a:gd name="T77" fmla="*/ 1009 h 1271"/>
                  <a:gd name="T78" fmla="*/ 713 w 892"/>
                  <a:gd name="T79" fmla="*/ 1008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92" h="1271">
                    <a:moveTo>
                      <a:pt x="713" y="1008"/>
                    </a:moveTo>
                    <a:cubicBezTo>
                      <a:pt x="660" y="1017"/>
                      <a:pt x="611" y="1057"/>
                      <a:pt x="601" y="1116"/>
                    </a:cubicBezTo>
                    <a:cubicBezTo>
                      <a:pt x="589" y="1191"/>
                      <a:pt x="626" y="1240"/>
                      <a:pt x="695" y="1270"/>
                    </a:cubicBezTo>
                    <a:cubicBezTo>
                      <a:pt x="692" y="1270"/>
                      <a:pt x="689" y="1270"/>
                      <a:pt x="686" y="1270"/>
                    </a:cubicBezTo>
                    <a:cubicBezTo>
                      <a:pt x="603" y="1270"/>
                      <a:pt x="520" y="1270"/>
                      <a:pt x="436" y="1271"/>
                    </a:cubicBezTo>
                    <a:cubicBezTo>
                      <a:pt x="426" y="1271"/>
                      <a:pt x="421" y="1264"/>
                      <a:pt x="416" y="1258"/>
                    </a:cubicBezTo>
                    <a:cubicBezTo>
                      <a:pt x="406" y="1245"/>
                      <a:pt x="396" y="1231"/>
                      <a:pt x="386" y="1217"/>
                    </a:cubicBezTo>
                    <a:cubicBezTo>
                      <a:pt x="374" y="1202"/>
                      <a:pt x="372" y="1184"/>
                      <a:pt x="369" y="1166"/>
                    </a:cubicBezTo>
                    <a:cubicBezTo>
                      <a:pt x="367" y="1154"/>
                      <a:pt x="367" y="1143"/>
                      <a:pt x="367" y="1132"/>
                    </a:cubicBezTo>
                    <a:cubicBezTo>
                      <a:pt x="366" y="1125"/>
                      <a:pt x="362" y="1122"/>
                      <a:pt x="355" y="1123"/>
                    </a:cubicBezTo>
                    <a:cubicBezTo>
                      <a:pt x="328" y="1129"/>
                      <a:pt x="300" y="1135"/>
                      <a:pt x="273" y="1140"/>
                    </a:cubicBezTo>
                    <a:cubicBezTo>
                      <a:pt x="245" y="1146"/>
                      <a:pt x="217" y="1142"/>
                      <a:pt x="189" y="1136"/>
                    </a:cubicBezTo>
                    <a:cubicBezTo>
                      <a:pt x="171" y="1132"/>
                      <a:pt x="156" y="1123"/>
                      <a:pt x="152" y="1102"/>
                    </a:cubicBezTo>
                    <a:cubicBezTo>
                      <a:pt x="146" y="1074"/>
                      <a:pt x="144" y="1046"/>
                      <a:pt x="158" y="1020"/>
                    </a:cubicBezTo>
                    <a:cubicBezTo>
                      <a:pt x="159" y="1018"/>
                      <a:pt x="160" y="1016"/>
                      <a:pt x="162" y="1014"/>
                    </a:cubicBezTo>
                    <a:cubicBezTo>
                      <a:pt x="168" y="1004"/>
                      <a:pt x="168" y="1000"/>
                      <a:pt x="159" y="993"/>
                    </a:cubicBezTo>
                    <a:cubicBezTo>
                      <a:pt x="150" y="985"/>
                      <a:pt x="140" y="979"/>
                      <a:pt x="131" y="972"/>
                    </a:cubicBezTo>
                    <a:cubicBezTo>
                      <a:pt x="120" y="964"/>
                      <a:pt x="119" y="950"/>
                      <a:pt x="129" y="942"/>
                    </a:cubicBezTo>
                    <a:cubicBezTo>
                      <a:pt x="140" y="932"/>
                      <a:pt x="152" y="922"/>
                      <a:pt x="164" y="912"/>
                    </a:cubicBezTo>
                    <a:cubicBezTo>
                      <a:pt x="165" y="912"/>
                      <a:pt x="166" y="912"/>
                      <a:pt x="166" y="911"/>
                    </a:cubicBezTo>
                    <a:cubicBezTo>
                      <a:pt x="169" y="907"/>
                      <a:pt x="174" y="902"/>
                      <a:pt x="173" y="898"/>
                    </a:cubicBezTo>
                    <a:cubicBezTo>
                      <a:pt x="172" y="894"/>
                      <a:pt x="165" y="892"/>
                      <a:pt x="160" y="890"/>
                    </a:cubicBezTo>
                    <a:cubicBezTo>
                      <a:pt x="139" y="883"/>
                      <a:pt x="118" y="878"/>
                      <a:pt x="97" y="870"/>
                    </a:cubicBezTo>
                    <a:cubicBezTo>
                      <a:pt x="87" y="867"/>
                      <a:pt x="78" y="862"/>
                      <a:pt x="77" y="851"/>
                    </a:cubicBezTo>
                    <a:cubicBezTo>
                      <a:pt x="76" y="845"/>
                      <a:pt x="77" y="839"/>
                      <a:pt x="79" y="833"/>
                    </a:cubicBezTo>
                    <a:cubicBezTo>
                      <a:pt x="82" y="821"/>
                      <a:pt x="86" y="809"/>
                      <a:pt x="88" y="796"/>
                    </a:cubicBezTo>
                    <a:cubicBezTo>
                      <a:pt x="90" y="773"/>
                      <a:pt x="75" y="764"/>
                      <a:pt x="54" y="762"/>
                    </a:cubicBezTo>
                    <a:cubicBezTo>
                      <a:pt x="42" y="761"/>
                      <a:pt x="30" y="760"/>
                      <a:pt x="19" y="758"/>
                    </a:cubicBezTo>
                    <a:cubicBezTo>
                      <a:pt x="6" y="755"/>
                      <a:pt x="0" y="740"/>
                      <a:pt x="3" y="727"/>
                    </a:cubicBezTo>
                    <a:cubicBezTo>
                      <a:pt x="9" y="697"/>
                      <a:pt x="30" y="675"/>
                      <a:pt x="46" y="651"/>
                    </a:cubicBezTo>
                    <a:cubicBezTo>
                      <a:pt x="62" y="627"/>
                      <a:pt x="81" y="604"/>
                      <a:pt x="99" y="580"/>
                    </a:cubicBezTo>
                    <a:cubicBezTo>
                      <a:pt x="107" y="570"/>
                      <a:pt x="114" y="559"/>
                      <a:pt x="122" y="548"/>
                    </a:cubicBezTo>
                    <a:cubicBezTo>
                      <a:pt x="129" y="536"/>
                      <a:pt x="134" y="523"/>
                      <a:pt x="131" y="510"/>
                    </a:cubicBezTo>
                    <a:cubicBezTo>
                      <a:pt x="129" y="502"/>
                      <a:pt x="122" y="495"/>
                      <a:pt x="116" y="490"/>
                    </a:cubicBezTo>
                    <a:cubicBezTo>
                      <a:pt x="110" y="484"/>
                      <a:pt x="109" y="478"/>
                      <a:pt x="109" y="471"/>
                    </a:cubicBezTo>
                    <a:cubicBezTo>
                      <a:pt x="111" y="443"/>
                      <a:pt x="119" y="417"/>
                      <a:pt x="131" y="392"/>
                    </a:cubicBezTo>
                    <a:cubicBezTo>
                      <a:pt x="141" y="369"/>
                      <a:pt x="152" y="346"/>
                      <a:pt x="163" y="323"/>
                    </a:cubicBezTo>
                    <a:cubicBezTo>
                      <a:pt x="173" y="300"/>
                      <a:pt x="182" y="277"/>
                      <a:pt x="185" y="252"/>
                    </a:cubicBezTo>
                    <a:cubicBezTo>
                      <a:pt x="185" y="247"/>
                      <a:pt x="180" y="241"/>
                      <a:pt x="177" y="237"/>
                    </a:cubicBezTo>
                    <a:cubicBezTo>
                      <a:pt x="162" y="216"/>
                      <a:pt x="154" y="194"/>
                      <a:pt x="163" y="168"/>
                    </a:cubicBezTo>
                    <a:cubicBezTo>
                      <a:pt x="168" y="151"/>
                      <a:pt x="176" y="138"/>
                      <a:pt x="188" y="126"/>
                    </a:cubicBezTo>
                    <a:cubicBezTo>
                      <a:pt x="209" y="103"/>
                      <a:pt x="232" y="82"/>
                      <a:pt x="259" y="66"/>
                    </a:cubicBezTo>
                    <a:cubicBezTo>
                      <a:pt x="290" y="47"/>
                      <a:pt x="322" y="31"/>
                      <a:pt x="357" y="23"/>
                    </a:cubicBezTo>
                    <a:cubicBezTo>
                      <a:pt x="376" y="19"/>
                      <a:pt x="395" y="14"/>
                      <a:pt x="413" y="10"/>
                    </a:cubicBezTo>
                    <a:cubicBezTo>
                      <a:pt x="428" y="7"/>
                      <a:pt x="444" y="5"/>
                      <a:pt x="459" y="4"/>
                    </a:cubicBezTo>
                    <a:cubicBezTo>
                      <a:pt x="480" y="2"/>
                      <a:pt x="500" y="1"/>
                      <a:pt x="521" y="1"/>
                    </a:cubicBezTo>
                    <a:cubicBezTo>
                      <a:pt x="538" y="0"/>
                      <a:pt x="556" y="3"/>
                      <a:pt x="574" y="4"/>
                    </a:cubicBezTo>
                    <a:cubicBezTo>
                      <a:pt x="584" y="4"/>
                      <a:pt x="595" y="5"/>
                      <a:pt x="606" y="6"/>
                    </a:cubicBezTo>
                    <a:cubicBezTo>
                      <a:pt x="631" y="9"/>
                      <a:pt x="657" y="13"/>
                      <a:pt x="682" y="17"/>
                    </a:cubicBezTo>
                    <a:cubicBezTo>
                      <a:pt x="700" y="19"/>
                      <a:pt x="718" y="23"/>
                      <a:pt x="737" y="26"/>
                    </a:cubicBezTo>
                    <a:cubicBezTo>
                      <a:pt x="739" y="26"/>
                      <a:pt x="742" y="27"/>
                      <a:pt x="744" y="30"/>
                    </a:cubicBezTo>
                    <a:cubicBezTo>
                      <a:pt x="733" y="31"/>
                      <a:pt x="721" y="31"/>
                      <a:pt x="709" y="32"/>
                    </a:cubicBezTo>
                    <a:cubicBezTo>
                      <a:pt x="681" y="35"/>
                      <a:pt x="652" y="35"/>
                      <a:pt x="624" y="42"/>
                    </a:cubicBezTo>
                    <a:cubicBezTo>
                      <a:pt x="605" y="47"/>
                      <a:pt x="584" y="49"/>
                      <a:pt x="564" y="54"/>
                    </a:cubicBezTo>
                    <a:cubicBezTo>
                      <a:pt x="545" y="60"/>
                      <a:pt x="526" y="68"/>
                      <a:pt x="507" y="76"/>
                    </a:cubicBezTo>
                    <a:cubicBezTo>
                      <a:pt x="475" y="88"/>
                      <a:pt x="446" y="104"/>
                      <a:pt x="419" y="125"/>
                    </a:cubicBezTo>
                    <a:cubicBezTo>
                      <a:pt x="433" y="149"/>
                      <a:pt x="447" y="174"/>
                      <a:pt x="461" y="199"/>
                    </a:cubicBezTo>
                    <a:cubicBezTo>
                      <a:pt x="476" y="225"/>
                      <a:pt x="491" y="251"/>
                      <a:pt x="506" y="277"/>
                    </a:cubicBezTo>
                    <a:cubicBezTo>
                      <a:pt x="509" y="284"/>
                      <a:pt x="514" y="289"/>
                      <a:pt x="517" y="296"/>
                    </a:cubicBezTo>
                    <a:cubicBezTo>
                      <a:pt x="520" y="301"/>
                      <a:pt x="522" y="300"/>
                      <a:pt x="526" y="298"/>
                    </a:cubicBezTo>
                    <a:cubicBezTo>
                      <a:pt x="539" y="288"/>
                      <a:pt x="552" y="277"/>
                      <a:pt x="566" y="268"/>
                    </a:cubicBezTo>
                    <a:cubicBezTo>
                      <a:pt x="591" y="253"/>
                      <a:pt x="616" y="239"/>
                      <a:pt x="644" y="230"/>
                    </a:cubicBezTo>
                    <a:cubicBezTo>
                      <a:pt x="670" y="222"/>
                      <a:pt x="696" y="220"/>
                      <a:pt x="722" y="220"/>
                    </a:cubicBezTo>
                    <a:cubicBezTo>
                      <a:pt x="759" y="220"/>
                      <a:pt x="795" y="225"/>
                      <a:pt x="829" y="242"/>
                    </a:cubicBezTo>
                    <a:cubicBezTo>
                      <a:pt x="851" y="253"/>
                      <a:pt x="870" y="269"/>
                      <a:pt x="881" y="292"/>
                    </a:cubicBezTo>
                    <a:cubicBezTo>
                      <a:pt x="888" y="307"/>
                      <a:pt x="892" y="323"/>
                      <a:pt x="892" y="339"/>
                    </a:cubicBezTo>
                    <a:cubicBezTo>
                      <a:pt x="891" y="351"/>
                      <a:pt x="892" y="363"/>
                      <a:pt x="890" y="375"/>
                    </a:cubicBezTo>
                    <a:cubicBezTo>
                      <a:pt x="886" y="398"/>
                      <a:pt x="875" y="420"/>
                      <a:pt x="861" y="439"/>
                    </a:cubicBezTo>
                    <a:cubicBezTo>
                      <a:pt x="846" y="461"/>
                      <a:pt x="830" y="481"/>
                      <a:pt x="812" y="501"/>
                    </a:cubicBezTo>
                    <a:cubicBezTo>
                      <a:pt x="791" y="525"/>
                      <a:pt x="768" y="548"/>
                      <a:pt x="746" y="572"/>
                    </a:cubicBezTo>
                    <a:cubicBezTo>
                      <a:pt x="720" y="600"/>
                      <a:pt x="694" y="628"/>
                      <a:pt x="670" y="657"/>
                    </a:cubicBezTo>
                    <a:cubicBezTo>
                      <a:pt x="656" y="675"/>
                      <a:pt x="644" y="694"/>
                      <a:pt x="633" y="714"/>
                    </a:cubicBezTo>
                    <a:cubicBezTo>
                      <a:pt x="623" y="733"/>
                      <a:pt x="614" y="752"/>
                      <a:pt x="607" y="771"/>
                    </a:cubicBezTo>
                    <a:cubicBezTo>
                      <a:pt x="601" y="784"/>
                      <a:pt x="599" y="798"/>
                      <a:pt x="596" y="811"/>
                    </a:cubicBezTo>
                    <a:cubicBezTo>
                      <a:pt x="593" y="824"/>
                      <a:pt x="589" y="838"/>
                      <a:pt x="588" y="851"/>
                    </a:cubicBezTo>
                    <a:cubicBezTo>
                      <a:pt x="587" y="869"/>
                      <a:pt x="587" y="887"/>
                      <a:pt x="589" y="905"/>
                    </a:cubicBezTo>
                    <a:cubicBezTo>
                      <a:pt x="592" y="939"/>
                      <a:pt x="606" y="971"/>
                      <a:pt x="619" y="1002"/>
                    </a:cubicBezTo>
                    <a:cubicBezTo>
                      <a:pt x="621" y="1008"/>
                      <a:pt x="624" y="1009"/>
                      <a:pt x="629" y="1009"/>
                    </a:cubicBezTo>
                    <a:cubicBezTo>
                      <a:pt x="653" y="1009"/>
                      <a:pt x="677" y="1009"/>
                      <a:pt x="701" y="1008"/>
                    </a:cubicBezTo>
                    <a:cubicBezTo>
                      <a:pt x="705" y="1008"/>
                      <a:pt x="709" y="1008"/>
                      <a:pt x="713" y="1008"/>
                    </a:cubicBezTo>
                    <a:close/>
                  </a:path>
                </a:pathLst>
              </a:custGeom>
              <a:solidFill>
                <a:srgbClr val="199ADD"/>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sp>
            <p:nvSpPr>
              <p:cNvPr id="40" name="Freeform 9">
                <a:extLst>
                  <a:ext uri="{FF2B5EF4-FFF2-40B4-BE49-F238E27FC236}">
                    <a16:creationId xmlns:a16="http://schemas.microsoft.com/office/drawing/2014/main" id="{1C7ABF3E-15F9-415B-8B6B-D5BBDFD47981}"/>
                  </a:ext>
                </a:extLst>
              </p:cNvPr>
              <p:cNvSpPr>
                <a:spLocks/>
              </p:cNvSpPr>
              <p:nvPr/>
            </p:nvSpPr>
            <p:spPr bwMode="auto">
              <a:xfrm>
                <a:off x="5713141" y="1499462"/>
                <a:ext cx="1693863" cy="2782888"/>
              </a:xfrm>
              <a:custGeom>
                <a:avLst/>
                <a:gdLst>
                  <a:gd name="T0" fmla="*/ 23 w 757"/>
                  <a:gd name="T1" fmla="*/ 1246 h 1246"/>
                  <a:gd name="T2" fmla="*/ 108 w 757"/>
                  <a:gd name="T3" fmla="*/ 1079 h 1246"/>
                  <a:gd name="T4" fmla="*/ 64 w 757"/>
                  <a:gd name="T5" fmla="*/ 986 h 1246"/>
                  <a:gd name="T6" fmla="*/ 69 w 757"/>
                  <a:gd name="T7" fmla="*/ 807 h 1246"/>
                  <a:gd name="T8" fmla="*/ 182 w 757"/>
                  <a:gd name="T9" fmla="*/ 657 h 1246"/>
                  <a:gd name="T10" fmla="*/ 271 w 757"/>
                  <a:gd name="T11" fmla="*/ 572 h 1246"/>
                  <a:gd name="T12" fmla="*/ 346 w 757"/>
                  <a:gd name="T13" fmla="*/ 482 h 1246"/>
                  <a:gd name="T14" fmla="*/ 383 w 757"/>
                  <a:gd name="T15" fmla="*/ 394 h 1246"/>
                  <a:gd name="T16" fmla="*/ 387 w 757"/>
                  <a:gd name="T17" fmla="*/ 260 h 1246"/>
                  <a:gd name="T18" fmla="*/ 293 w 757"/>
                  <a:gd name="T19" fmla="*/ 101 h 1246"/>
                  <a:gd name="T20" fmla="*/ 134 w 757"/>
                  <a:gd name="T21" fmla="*/ 21 h 1246"/>
                  <a:gd name="T22" fmla="*/ 121 w 757"/>
                  <a:gd name="T23" fmla="*/ 17 h 1246"/>
                  <a:gd name="T24" fmla="*/ 198 w 757"/>
                  <a:gd name="T25" fmla="*/ 5 h 1246"/>
                  <a:gd name="T26" fmla="*/ 336 w 757"/>
                  <a:gd name="T27" fmla="*/ 9 h 1246"/>
                  <a:gd name="T28" fmla="*/ 404 w 757"/>
                  <a:gd name="T29" fmla="*/ 16 h 1246"/>
                  <a:gd name="T30" fmla="*/ 504 w 757"/>
                  <a:gd name="T31" fmla="*/ 52 h 1246"/>
                  <a:gd name="T32" fmla="*/ 644 w 757"/>
                  <a:gd name="T33" fmla="*/ 167 h 1246"/>
                  <a:gd name="T34" fmla="*/ 672 w 757"/>
                  <a:gd name="T35" fmla="*/ 271 h 1246"/>
                  <a:gd name="T36" fmla="*/ 671 w 757"/>
                  <a:gd name="T37" fmla="*/ 307 h 1246"/>
                  <a:gd name="T38" fmla="*/ 676 w 757"/>
                  <a:gd name="T39" fmla="*/ 361 h 1246"/>
                  <a:gd name="T40" fmla="*/ 637 w 757"/>
                  <a:gd name="T41" fmla="*/ 302 h 1246"/>
                  <a:gd name="T42" fmla="*/ 620 w 757"/>
                  <a:gd name="T43" fmla="*/ 302 h 1246"/>
                  <a:gd name="T44" fmla="*/ 656 w 757"/>
                  <a:gd name="T45" fmla="*/ 415 h 1246"/>
                  <a:gd name="T46" fmla="*/ 637 w 757"/>
                  <a:gd name="T47" fmla="*/ 504 h 1246"/>
                  <a:gd name="T48" fmla="*/ 693 w 757"/>
                  <a:gd name="T49" fmla="*/ 469 h 1246"/>
                  <a:gd name="T50" fmla="*/ 654 w 757"/>
                  <a:gd name="T51" fmla="*/ 557 h 1246"/>
                  <a:gd name="T52" fmla="*/ 745 w 757"/>
                  <a:gd name="T53" fmla="*/ 677 h 1246"/>
                  <a:gd name="T54" fmla="*/ 713 w 757"/>
                  <a:gd name="T55" fmla="*/ 724 h 1246"/>
                  <a:gd name="T56" fmla="*/ 693 w 757"/>
                  <a:gd name="T57" fmla="*/ 807 h 1246"/>
                  <a:gd name="T58" fmla="*/ 667 w 757"/>
                  <a:gd name="T59" fmla="*/ 859 h 1246"/>
                  <a:gd name="T60" fmla="*/ 679 w 757"/>
                  <a:gd name="T61" fmla="*/ 897 h 1246"/>
                  <a:gd name="T62" fmla="*/ 644 w 757"/>
                  <a:gd name="T63" fmla="*/ 919 h 1246"/>
                  <a:gd name="T64" fmla="*/ 626 w 757"/>
                  <a:gd name="T65" fmla="*/ 969 h 1246"/>
                  <a:gd name="T66" fmla="*/ 603 w 757"/>
                  <a:gd name="T67" fmla="*/ 1054 h 1246"/>
                  <a:gd name="T68" fmla="*/ 480 w 757"/>
                  <a:gd name="T69" fmla="*/ 1057 h 1246"/>
                  <a:gd name="T70" fmla="*/ 390 w 757"/>
                  <a:gd name="T71" fmla="*/ 1040 h 1246"/>
                  <a:gd name="T72" fmla="*/ 341 w 757"/>
                  <a:gd name="T73" fmla="*/ 1127 h 1246"/>
                  <a:gd name="T74" fmla="*/ 328 w 757"/>
                  <a:gd name="T75" fmla="*/ 1246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7" h="1246">
                    <a:moveTo>
                      <a:pt x="328" y="1246"/>
                    </a:moveTo>
                    <a:cubicBezTo>
                      <a:pt x="226" y="1246"/>
                      <a:pt x="125" y="1246"/>
                      <a:pt x="23" y="1246"/>
                    </a:cubicBezTo>
                    <a:cubicBezTo>
                      <a:pt x="23" y="1246"/>
                      <a:pt x="22" y="1245"/>
                      <a:pt x="21" y="1245"/>
                    </a:cubicBezTo>
                    <a:cubicBezTo>
                      <a:pt x="95" y="1212"/>
                      <a:pt x="129" y="1157"/>
                      <a:pt x="108" y="1079"/>
                    </a:cubicBezTo>
                    <a:cubicBezTo>
                      <a:pt x="94" y="1027"/>
                      <a:pt x="55" y="996"/>
                      <a:pt x="0" y="986"/>
                    </a:cubicBezTo>
                    <a:cubicBezTo>
                      <a:pt x="22" y="986"/>
                      <a:pt x="43" y="986"/>
                      <a:pt x="64" y="986"/>
                    </a:cubicBezTo>
                    <a:cubicBezTo>
                      <a:pt x="60" y="958"/>
                      <a:pt x="55" y="932"/>
                      <a:pt x="53" y="905"/>
                    </a:cubicBezTo>
                    <a:cubicBezTo>
                      <a:pt x="49" y="871"/>
                      <a:pt x="56" y="838"/>
                      <a:pt x="69" y="807"/>
                    </a:cubicBezTo>
                    <a:cubicBezTo>
                      <a:pt x="80" y="779"/>
                      <a:pt x="93" y="754"/>
                      <a:pt x="113" y="732"/>
                    </a:cubicBezTo>
                    <a:cubicBezTo>
                      <a:pt x="136" y="707"/>
                      <a:pt x="158" y="681"/>
                      <a:pt x="182" y="657"/>
                    </a:cubicBezTo>
                    <a:cubicBezTo>
                      <a:pt x="200" y="638"/>
                      <a:pt x="222" y="622"/>
                      <a:pt x="241" y="604"/>
                    </a:cubicBezTo>
                    <a:cubicBezTo>
                      <a:pt x="252" y="594"/>
                      <a:pt x="261" y="583"/>
                      <a:pt x="271" y="572"/>
                    </a:cubicBezTo>
                    <a:cubicBezTo>
                      <a:pt x="282" y="561"/>
                      <a:pt x="294" y="551"/>
                      <a:pt x="303" y="539"/>
                    </a:cubicBezTo>
                    <a:cubicBezTo>
                      <a:pt x="318" y="521"/>
                      <a:pt x="333" y="502"/>
                      <a:pt x="346" y="482"/>
                    </a:cubicBezTo>
                    <a:cubicBezTo>
                      <a:pt x="355" y="469"/>
                      <a:pt x="363" y="455"/>
                      <a:pt x="370" y="440"/>
                    </a:cubicBezTo>
                    <a:cubicBezTo>
                      <a:pt x="376" y="425"/>
                      <a:pt x="379" y="409"/>
                      <a:pt x="383" y="394"/>
                    </a:cubicBezTo>
                    <a:cubicBezTo>
                      <a:pt x="388" y="375"/>
                      <a:pt x="389" y="355"/>
                      <a:pt x="391" y="335"/>
                    </a:cubicBezTo>
                    <a:cubicBezTo>
                      <a:pt x="393" y="309"/>
                      <a:pt x="391" y="284"/>
                      <a:pt x="387" y="260"/>
                    </a:cubicBezTo>
                    <a:cubicBezTo>
                      <a:pt x="383" y="229"/>
                      <a:pt x="372" y="200"/>
                      <a:pt x="356" y="173"/>
                    </a:cubicBezTo>
                    <a:cubicBezTo>
                      <a:pt x="340" y="145"/>
                      <a:pt x="318" y="121"/>
                      <a:pt x="293" y="101"/>
                    </a:cubicBezTo>
                    <a:cubicBezTo>
                      <a:pt x="270" y="82"/>
                      <a:pt x="246" y="67"/>
                      <a:pt x="221" y="54"/>
                    </a:cubicBezTo>
                    <a:cubicBezTo>
                      <a:pt x="193" y="39"/>
                      <a:pt x="163" y="31"/>
                      <a:pt x="134" y="21"/>
                    </a:cubicBezTo>
                    <a:cubicBezTo>
                      <a:pt x="132" y="20"/>
                      <a:pt x="129" y="20"/>
                      <a:pt x="127" y="20"/>
                    </a:cubicBezTo>
                    <a:cubicBezTo>
                      <a:pt x="125" y="20"/>
                      <a:pt x="123" y="19"/>
                      <a:pt x="121" y="17"/>
                    </a:cubicBezTo>
                    <a:cubicBezTo>
                      <a:pt x="128" y="15"/>
                      <a:pt x="135" y="12"/>
                      <a:pt x="142" y="11"/>
                    </a:cubicBezTo>
                    <a:cubicBezTo>
                      <a:pt x="161" y="9"/>
                      <a:pt x="179" y="7"/>
                      <a:pt x="198" y="5"/>
                    </a:cubicBezTo>
                    <a:cubicBezTo>
                      <a:pt x="213" y="3"/>
                      <a:pt x="228" y="0"/>
                      <a:pt x="243" y="1"/>
                    </a:cubicBezTo>
                    <a:cubicBezTo>
                      <a:pt x="274" y="2"/>
                      <a:pt x="305" y="6"/>
                      <a:pt x="336" y="9"/>
                    </a:cubicBezTo>
                    <a:cubicBezTo>
                      <a:pt x="348" y="10"/>
                      <a:pt x="360" y="10"/>
                      <a:pt x="371" y="11"/>
                    </a:cubicBezTo>
                    <a:cubicBezTo>
                      <a:pt x="382" y="12"/>
                      <a:pt x="393" y="14"/>
                      <a:pt x="404" y="16"/>
                    </a:cubicBezTo>
                    <a:cubicBezTo>
                      <a:pt x="419" y="20"/>
                      <a:pt x="435" y="23"/>
                      <a:pt x="449" y="29"/>
                    </a:cubicBezTo>
                    <a:cubicBezTo>
                      <a:pt x="468" y="35"/>
                      <a:pt x="487" y="43"/>
                      <a:pt x="504" y="52"/>
                    </a:cubicBezTo>
                    <a:cubicBezTo>
                      <a:pt x="522" y="60"/>
                      <a:pt x="539" y="70"/>
                      <a:pt x="555" y="81"/>
                    </a:cubicBezTo>
                    <a:cubicBezTo>
                      <a:pt x="590" y="104"/>
                      <a:pt x="622" y="130"/>
                      <a:pt x="644" y="167"/>
                    </a:cubicBezTo>
                    <a:cubicBezTo>
                      <a:pt x="657" y="188"/>
                      <a:pt x="665" y="212"/>
                      <a:pt x="670" y="236"/>
                    </a:cubicBezTo>
                    <a:cubicBezTo>
                      <a:pt x="673" y="247"/>
                      <a:pt x="673" y="260"/>
                      <a:pt x="672" y="271"/>
                    </a:cubicBezTo>
                    <a:cubicBezTo>
                      <a:pt x="672" y="283"/>
                      <a:pt x="678" y="295"/>
                      <a:pt x="671" y="306"/>
                    </a:cubicBezTo>
                    <a:cubicBezTo>
                      <a:pt x="671" y="306"/>
                      <a:pt x="671" y="307"/>
                      <a:pt x="671" y="307"/>
                    </a:cubicBezTo>
                    <a:cubicBezTo>
                      <a:pt x="680" y="319"/>
                      <a:pt x="675" y="334"/>
                      <a:pt x="679" y="348"/>
                    </a:cubicBezTo>
                    <a:cubicBezTo>
                      <a:pt x="680" y="352"/>
                      <a:pt x="678" y="357"/>
                      <a:pt x="676" y="361"/>
                    </a:cubicBezTo>
                    <a:cubicBezTo>
                      <a:pt x="673" y="367"/>
                      <a:pt x="668" y="372"/>
                      <a:pt x="662" y="379"/>
                    </a:cubicBezTo>
                    <a:cubicBezTo>
                      <a:pt x="668" y="347"/>
                      <a:pt x="662" y="315"/>
                      <a:pt x="637" y="302"/>
                    </a:cubicBezTo>
                    <a:cubicBezTo>
                      <a:pt x="645" y="317"/>
                      <a:pt x="662" y="327"/>
                      <a:pt x="649" y="346"/>
                    </a:cubicBezTo>
                    <a:cubicBezTo>
                      <a:pt x="645" y="328"/>
                      <a:pt x="638" y="311"/>
                      <a:pt x="620" y="302"/>
                    </a:cubicBezTo>
                    <a:cubicBezTo>
                      <a:pt x="628" y="322"/>
                      <a:pt x="634" y="342"/>
                      <a:pt x="643" y="361"/>
                    </a:cubicBezTo>
                    <a:cubicBezTo>
                      <a:pt x="650" y="378"/>
                      <a:pt x="654" y="396"/>
                      <a:pt x="656" y="415"/>
                    </a:cubicBezTo>
                    <a:cubicBezTo>
                      <a:pt x="657" y="438"/>
                      <a:pt x="652" y="460"/>
                      <a:pt x="641" y="481"/>
                    </a:cubicBezTo>
                    <a:cubicBezTo>
                      <a:pt x="638" y="487"/>
                      <a:pt x="638" y="495"/>
                      <a:pt x="637" y="504"/>
                    </a:cubicBezTo>
                    <a:cubicBezTo>
                      <a:pt x="651" y="503"/>
                      <a:pt x="661" y="500"/>
                      <a:pt x="670" y="492"/>
                    </a:cubicBezTo>
                    <a:cubicBezTo>
                      <a:pt x="679" y="485"/>
                      <a:pt x="686" y="477"/>
                      <a:pt x="693" y="469"/>
                    </a:cubicBezTo>
                    <a:cubicBezTo>
                      <a:pt x="687" y="498"/>
                      <a:pt x="677" y="509"/>
                      <a:pt x="641" y="523"/>
                    </a:cubicBezTo>
                    <a:cubicBezTo>
                      <a:pt x="646" y="535"/>
                      <a:pt x="649" y="546"/>
                      <a:pt x="654" y="557"/>
                    </a:cubicBezTo>
                    <a:cubicBezTo>
                      <a:pt x="672" y="598"/>
                      <a:pt x="697" y="633"/>
                      <a:pt x="731" y="663"/>
                    </a:cubicBezTo>
                    <a:cubicBezTo>
                      <a:pt x="736" y="667"/>
                      <a:pt x="741" y="672"/>
                      <a:pt x="745" y="677"/>
                    </a:cubicBezTo>
                    <a:cubicBezTo>
                      <a:pt x="756" y="691"/>
                      <a:pt x="757" y="706"/>
                      <a:pt x="738" y="715"/>
                    </a:cubicBezTo>
                    <a:cubicBezTo>
                      <a:pt x="730" y="719"/>
                      <a:pt x="721" y="721"/>
                      <a:pt x="713" y="724"/>
                    </a:cubicBezTo>
                    <a:cubicBezTo>
                      <a:pt x="687" y="733"/>
                      <a:pt x="674" y="754"/>
                      <a:pt x="675" y="778"/>
                    </a:cubicBezTo>
                    <a:cubicBezTo>
                      <a:pt x="676" y="789"/>
                      <a:pt x="680" y="801"/>
                      <a:pt x="693" y="807"/>
                    </a:cubicBezTo>
                    <a:cubicBezTo>
                      <a:pt x="709" y="813"/>
                      <a:pt x="710" y="824"/>
                      <a:pt x="696" y="837"/>
                    </a:cubicBezTo>
                    <a:cubicBezTo>
                      <a:pt x="688" y="846"/>
                      <a:pt x="677" y="852"/>
                      <a:pt x="667" y="859"/>
                    </a:cubicBezTo>
                    <a:cubicBezTo>
                      <a:pt x="665" y="860"/>
                      <a:pt x="662" y="862"/>
                      <a:pt x="658" y="865"/>
                    </a:cubicBezTo>
                    <a:cubicBezTo>
                      <a:pt x="673" y="871"/>
                      <a:pt x="675" y="885"/>
                      <a:pt x="679" y="897"/>
                    </a:cubicBezTo>
                    <a:cubicBezTo>
                      <a:pt x="682" y="905"/>
                      <a:pt x="674" y="907"/>
                      <a:pt x="669" y="910"/>
                    </a:cubicBezTo>
                    <a:cubicBezTo>
                      <a:pt x="661" y="913"/>
                      <a:pt x="652" y="916"/>
                      <a:pt x="644" y="919"/>
                    </a:cubicBezTo>
                    <a:cubicBezTo>
                      <a:pt x="642" y="920"/>
                      <a:pt x="640" y="922"/>
                      <a:pt x="639" y="923"/>
                    </a:cubicBezTo>
                    <a:cubicBezTo>
                      <a:pt x="630" y="937"/>
                      <a:pt x="626" y="953"/>
                      <a:pt x="626" y="969"/>
                    </a:cubicBezTo>
                    <a:cubicBezTo>
                      <a:pt x="625" y="981"/>
                      <a:pt x="629" y="994"/>
                      <a:pt x="630" y="1006"/>
                    </a:cubicBezTo>
                    <a:cubicBezTo>
                      <a:pt x="632" y="1030"/>
                      <a:pt x="625" y="1047"/>
                      <a:pt x="603" y="1054"/>
                    </a:cubicBezTo>
                    <a:cubicBezTo>
                      <a:pt x="591" y="1058"/>
                      <a:pt x="578" y="1059"/>
                      <a:pt x="566" y="1059"/>
                    </a:cubicBezTo>
                    <a:cubicBezTo>
                      <a:pt x="537" y="1059"/>
                      <a:pt x="509" y="1059"/>
                      <a:pt x="480" y="1057"/>
                    </a:cubicBezTo>
                    <a:cubicBezTo>
                      <a:pt x="462" y="1055"/>
                      <a:pt x="444" y="1050"/>
                      <a:pt x="426" y="1047"/>
                    </a:cubicBezTo>
                    <a:cubicBezTo>
                      <a:pt x="414" y="1045"/>
                      <a:pt x="402" y="1042"/>
                      <a:pt x="390" y="1040"/>
                    </a:cubicBezTo>
                    <a:cubicBezTo>
                      <a:pt x="372" y="1036"/>
                      <a:pt x="360" y="1054"/>
                      <a:pt x="356" y="1067"/>
                    </a:cubicBezTo>
                    <a:cubicBezTo>
                      <a:pt x="350" y="1087"/>
                      <a:pt x="345" y="1107"/>
                      <a:pt x="341" y="1127"/>
                    </a:cubicBezTo>
                    <a:cubicBezTo>
                      <a:pt x="338" y="1139"/>
                      <a:pt x="337" y="1152"/>
                      <a:pt x="336" y="1165"/>
                    </a:cubicBezTo>
                    <a:cubicBezTo>
                      <a:pt x="333" y="1192"/>
                      <a:pt x="331" y="1219"/>
                      <a:pt x="328" y="1246"/>
                    </a:cubicBezTo>
                    <a:close/>
                  </a:path>
                </a:pathLst>
              </a:custGeom>
              <a:solidFill>
                <a:srgbClr val="1671C2"/>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endParaRPr>
              </a:p>
            </p:txBody>
          </p:sp>
        </p:grpSp>
        <p:sp>
          <p:nvSpPr>
            <p:cNvPr id="28" name="直角三角形 27">
              <a:extLst>
                <a:ext uri="{FF2B5EF4-FFF2-40B4-BE49-F238E27FC236}">
                  <a16:creationId xmlns:a16="http://schemas.microsoft.com/office/drawing/2014/main" id="{6152E976-1FE1-42FB-A970-EB6E9E5DE486}"/>
                </a:ext>
              </a:extLst>
            </p:cNvPr>
            <p:cNvSpPr/>
            <p:nvPr/>
          </p:nvSpPr>
          <p:spPr>
            <a:xfrm>
              <a:off x="3220316" y="2375604"/>
              <a:ext cx="378823" cy="405214"/>
            </a:xfrm>
            <a:prstGeom prst="rtTriangl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 name="直角三角形 28">
              <a:extLst>
                <a:ext uri="{FF2B5EF4-FFF2-40B4-BE49-F238E27FC236}">
                  <a16:creationId xmlns:a16="http://schemas.microsoft.com/office/drawing/2014/main" id="{0FEEB929-4D89-4523-BA0C-8753C9800C67}"/>
                </a:ext>
              </a:extLst>
            </p:cNvPr>
            <p:cNvSpPr/>
            <p:nvPr/>
          </p:nvSpPr>
          <p:spPr>
            <a:xfrm rot="1435209">
              <a:off x="2780057" y="2089656"/>
              <a:ext cx="233184" cy="249384"/>
            </a:xfrm>
            <a:prstGeom prst="rtTriangl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直角三角形 29">
              <a:extLst>
                <a:ext uri="{FF2B5EF4-FFF2-40B4-BE49-F238E27FC236}">
                  <a16:creationId xmlns:a16="http://schemas.microsoft.com/office/drawing/2014/main" id="{F4DF2B72-3D1B-48D9-B5CF-A63D674BB7C1}"/>
                </a:ext>
              </a:extLst>
            </p:cNvPr>
            <p:cNvSpPr/>
            <p:nvPr/>
          </p:nvSpPr>
          <p:spPr>
            <a:xfrm rot="1298051">
              <a:off x="3374187" y="1886435"/>
              <a:ext cx="233184" cy="249384"/>
            </a:xfrm>
            <a:prstGeom prst="rtTriangl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直角三角形 30">
              <a:extLst>
                <a:ext uri="{FF2B5EF4-FFF2-40B4-BE49-F238E27FC236}">
                  <a16:creationId xmlns:a16="http://schemas.microsoft.com/office/drawing/2014/main" id="{D1192A9C-2517-468C-B506-DFDF4DECAD0D}"/>
                </a:ext>
              </a:extLst>
            </p:cNvPr>
            <p:cNvSpPr/>
            <p:nvPr/>
          </p:nvSpPr>
          <p:spPr>
            <a:xfrm rot="1298051">
              <a:off x="2147367" y="1443337"/>
              <a:ext cx="233184" cy="249384"/>
            </a:xfrm>
            <a:prstGeom prst="rtTriangl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直角三角形 31">
              <a:extLst>
                <a:ext uri="{FF2B5EF4-FFF2-40B4-BE49-F238E27FC236}">
                  <a16:creationId xmlns:a16="http://schemas.microsoft.com/office/drawing/2014/main" id="{5D26FA4A-B44E-411B-B397-F1341AF86E18}"/>
                </a:ext>
              </a:extLst>
            </p:cNvPr>
            <p:cNvSpPr/>
            <p:nvPr/>
          </p:nvSpPr>
          <p:spPr>
            <a:xfrm rot="14683244">
              <a:off x="9263543" y="2245659"/>
              <a:ext cx="378823" cy="405214"/>
            </a:xfrm>
            <a:prstGeom prst="rtTriangl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直角三角形 32">
              <a:extLst>
                <a:ext uri="{FF2B5EF4-FFF2-40B4-BE49-F238E27FC236}">
                  <a16:creationId xmlns:a16="http://schemas.microsoft.com/office/drawing/2014/main" id="{2B835E6D-9109-42EB-8DF1-9DC466AFE4AF}"/>
                </a:ext>
              </a:extLst>
            </p:cNvPr>
            <p:cNvSpPr/>
            <p:nvPr/>
          </p:nvSpPr>
          <p:spPr>
            <a:xfrm rot="16118453">
              <a:off x="8887980" y="2164847"/>
              <a:ext cx="233184" cy="249384"/>
            </a:xfrm>
            <a:prstGeom prst="rtTriangl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直角三角形 33">
              <a:extLst>
                <a:ext uri="{FF2B5EF4-FFF2-40B4-BE49-F238E27FC236}">
                  <a16:creationId xmlns:a16="http://schemas.microsoft.com/office/drawing/2014/main" id="{25FEED08-B3C3-4FF1-9420-C31C68BCEB55}"/>
                </a:ext>
              </a:extLst>
            </p:cNvPr>
            <p:cNvSpPr/>
            <p:nvPr/>
          </p:nvSpPr>
          <p:spPr>
            <a:xfrm rot="15981295">
              <a:off x="9767357" y="2089656"/>
              <a:ext cx="233184" cy="249384"/>
            </a:xfrm>
            <a:prstGeom prst="rtTriangl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直角三角形 34">
              <a:extLst>
                <a:ext uri="{FF2B5EF4-FFF2-40B4-BE49-F238E27FC236}">
                  <a16:creationId xmlns:a16="http://schemas.microsoft.com/office/drawing/2014/main" id="{A439FA3B-4F9A-4114-85E0-171ADD3E8ED6}"/>
                </a:ext>
              </a:extLst>
            </p:cNvPr>
            <p:cNvSpPr/>
            <p:nvPr/>
          </p:nvSpPr>
          <p:spPr>
            <a:xfrm rot="15981295">
              <a:off x="7955747" y="2782568"/>
              <a:ext cx="233184" cy="249384"/>
            </a:xfrm>
            <a:prstGeom prst="rtTriangl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直角三角形 35">
              <a:extLst>
                <a:ext uri="{FF2B5EF4-FFF2-40B4-BE49-F238E27FC236}">
                  <a16:creationId xmlns:a16="http://schemas.microsoft.com/office/drawing/2014/main" id="{10CF2AF5-7894-4F78-97F5-DB18511CEDB4}"/>
                </a:ext>
              </a:extLst>
            </p:cNvPr>
            <p:cNvSpPr/>
            <p:nvPr/>
          </p:nvSpPr>
          <p:spPr>
            <a:xfrm rot="15981295">
              <a:off x="8578682" y="2664354"/>
              <a:ext cx="233184" cy="249384"/>
            </a:xfrm>
            <a:prstGeom prst="rtTriangl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275683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randombar(horizontal)">
                                      <p:cBhvr>
                                        <p:cTn id="11" dur="500"/>
                                        <p:tgtEl>
                                          <p:spTgt spid="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1500"/>
                            </p:stCondLst>
                            <p:childTnLst>
                              <p:par>
                                <p:cTn id="41" presetID="41" presetClass="entr" presetSubtype="0" fill="hold" grpId="0" nodeType="afterEffect">
                                  <p:stCondLst>
                                    <p:cond delay="0"/>
                                  </p:stCondLst>
                                  <p:iterate type="wd">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1"/>
                                        </p:tgtEl>
                                        <p:attrNameLst>
                                          <p:attrName>ppt_y</p:attrName>
                                        </p:attrNameLst>
                                      </p:cBhvr>
                                      <p:tavLst>
                                        <p:tav tm="0">
                                          <p:val>
                                            <p:strVal val="#ppt_y"/>
                                          </p:val>
                                        </p:tav>
                                        <p:tav tm="100000">
                                          <p:val>
                                            <p:strVal val="#ppt_y"/>
                                          </p:val>
                                        </p:tav>
                                      </p:tavLst>
                                    </p:anim>
                                    <p:anim calcmode="lin" valueType="num">
                                      <p:cBhvr>
                                        <p:cTn id="4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p:bldP spid="22" grpId="0"/>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1" y="517643"/>
            <a:ext cx="4817566" cy="369332"/>
            <a:chOff x="567034" y="548870"/>
            <a:chExt cx="4817566"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48870"/>
              <a:ext cx="4455252" cy="369332"/>
            </a:xfrm>
            <a:prstGeom prst="rect">
              <a:avLst/>
            </a:prstGeom>
            <a:noFill/>
          </p:spPr>
          <p:txBody>
            <a:bodyPr wrap="square" rtlCol="0">
              <a:spAutoFit/>
            </a:bodyPr>
            <a:lstStyle/>
            <a:p>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Research content and presentation</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Freeform 14">
            <a:extLst>
              <a:ext uri="{FF2B5EF4-FFF2-40B4-BE49-F238E27FC236}">
                <a16:creationId xmlns:a16="http://schemas.microsoft.com/office/drawing/2014/main" id="{7143D500-759C-4B18-B077-7B4401C3015F}"/>
              </a:ext>
            </a:extLst>
          </p:cNvPr>
          <p:cNvSpPr/>
          <p:nvPr/>
        </p:nvSpPr>
        <p:spPr bwMode="auto">
          <a:xfrm rot="13500000">
            <a:off x="4047660" y="2530348"/>
            <a:ext cx="978872" cy="1600375"/>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chemeClr val="tx1">
              <a:lumMod val="75000"/>
              <a:lumOff val="25000"/>
            </a:schemeClr>
          </a:solidFill>
          <a:ln w="0">
            <a:noFill/>
            <a:prstDash val="solid"/>
            <a:round/>
          </a:ln>
          <a:effectLst>
            <a:outerShdw algn="tl" rotWithShape="0">
              <a:schemeClr val="bg1"/>
            </a:outerShdw>
          </a:effectLst>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8" name="Freeform 6">
            <a:extLst>
              <a:ext uri="{FF2B5EF4-FFF2-40B4-BE49-F238E27FC236}">
                <a16:creationId xmlns:a16="http://schemas.microsoft.com/office/drawing/2014/main" id="{DEECDBB6-1BC7-4EC9-8A1B-3D2D076E8655}"/>
              </a:ext>
            </a:extLst>
          </p:cNvPr>
          <p:cNvSpPr/>
          <p:nvPr/>
        </p:nvSpPr>
        <p:spPr bwMode="auto">
          <a:xfrm>
            <a:off x="1159503" y="2343320"/>
            <a:ext cx="9818567" cy="2620397"/>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1">
              <a:lumMod val="75000"/>
              <a:lumOff val="25000"/>
            </a:schemeClr>
          </a:solidFill>
          <a:ln w="0">
            <a:noFill/>
            <a:prstDash val="solid"/>
            <a:round/>
          </a:ln>
          <a:effectLst>
            <a:outerShdw algn="tl" rotWithShape="0">
              <a:schemeClr val="bg1"/>
            </a:outerShdw>
          </a:effectLst>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9" name="Freeform 13">
            <a:extLst>
              <a:ext uri="{FF2B5EF4-FFF2-40B4-BE49-F238E27FC236}">
                <a16:creationId xmlns:a16="http://schemas.microsoft.com/office/drawing/2014/main" id="{9D876B81-A0C4-466D-ADB3-1403E187F8B2}"/>
              </a:ext>
            </a:extLst>
          </p:cNvPr>
          <p:cNvSpPr/>
          <p:nvPr/>
        </p:nvSpPr>
        <p:spPr bwMode="auto">
          <a:xfrm>
            <a:off x="6986148" y="3483011"/>
            <a:ext cx="1422449" cy="368588"/>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tx1">
              <a:lumMod val="75000"/>
              <a:lumOff val="25000"/>
            </a:schemeClr>
          </a:solidFill>
          <a:ln w="0">
            <a:noFill/>
            <a:prstDash val="solid"/>
            <a:round/>
          </a:ln>
          <a:effectLst>
            <a:outerShdw algn="tl" rotWithShape="0">
              <a:schemeClr val="bg1"/>
            </a:outerShdw>
          </a:effectLst>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0" name="Freeform 13">
            <a:extLst>
              <a:ext uri="{FF2B5EF4-FFF2-40B4-BE49-F238E27FC236}">
                <a16:creationId xmlns:a16="http://schemas.microsoft.com/office/drawing/2014/main" id="{7788BC6D-8AC9-4A9E-B0C0-D97DAA577D7E}"/>
              </a:ext>
            </a:extLst>
          </p:cNvPr>
          <p:cNvSpPr/>
          <p:nvPr/>
        </p:nvSpPr>
        <p:spPr bwMode="auto">
          <a:xfrm rot="5910658">
            <a:off x="7602274" y="2342516"/>
            <a:ext cx="1090727" cy="368586"/>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tx1">
              <a:lumMod val="75000"/>
              <a:lumOff val="25000"/>
            </a:schemeClr>
          </a:solidFill>
          <a:ln w="0">
            <a:noFill/>
            <a:prstDash val="solid"/>
            <a:round/>
          </a:ln>
          <a:effectLst>
            <a:outerShdw algn="tl" rotWithShape="0">
              <a:schemeClr val="bg1"/>
            </a:outerShdw>
          </a:effectLst>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1" name="Freeform 11">
            <a:extLst>
              <a:ext uri="{FF2B5EF4-FFF2-40B4-BE49-F238E27FC236}">
                <a16:creationId xmlns:a16="http://schemas.microsoft.com/office/drawing/2014/main" id="{7DAEB39F-9D8F-43D7-8C1D-E94E0E2E59B5}"/>
              </a:ext>
            </a:extLst>
          </p:cNvPr>
          <p:cNvSpPr/>
          <p:nvPr/>
        </p:nvSpPr>
        <p:spPr bwMode="auto">
          <a:xfrm>
            <a:off x="8161390" y="3586323"/>
            <a:ext cx="494414" cy="497171"/>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rgbClr val="1671C2"/>
          </a:solidFill>
          <a:ln w="0">
            <a:noFill/>
            <a:prstDash val="solid"/>
            <a:round/>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2" name="Freeform 6">
            <a:extLst>
              <a:ext uri="{FF2B5EF4-FFF2-40B4-BE49-F238E27FC236}">
                <a16:creationId xmlns:a16="http://schemas.microsoft.com/office/drawing/2014/main" id="{4A886678-C412-4D37-A2AB-D619B2987FEC}"/>
              </a:ext>
            </a:extLst>
          </p:cNvPr>
          <p:cNvSpPr>
            <a:spLocks noEditPoints="1"/>
          </p:cNvSpPr>
          <p:nvPr/>
        </p:nvSpPr>
        <p:spPr bwMode="auto">
          <a:xfrm>
            <a:off x="8236699" y="3718035"/>
            <a:ext cx="337001" cy="225523"/>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3" name="Freeform 7">
            <a:extLst>
              <a:ext uri="{FF2B5EF4-FFF2-40B4-BE49-F238E27FC236}">
                <a16:creationId xmlns:a16="http://schemas.microsoft.com/office/drawing/2014/main" id="{59D4B907-24CF-4203-8338-B5A275CD3C3E}"/>
              </a:ext>
            </a:extLst>
          </p:cNvPr>
          <p:cNvSpPr/>
          <p:nvPr/>
        </p:nvSpPr>
        <p:spPr bwMode="auto">
          <a:xfrm>
            <a:off x="2316592" y="2610583"/>
            <a:ext cx="491990" cy="497171"/>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rgbClr val="199ADD"/>
          </a:solidFill>
          <a:ln w="0">
            <a:noFill/>
            <a:prstDash val="solid"/>
            <a:round/>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4" name="Freeform 7">
            <a:extLst>
              <a:ext uri="{FF2B5EF4-FFF2-40B4-BE49-F238E27FC236}">
                <a16:creationId xmlns:a16="http://schemas.microsoft.com/office/drawing/2014/main" id="{FD801BFA-2C98-47BF-BC68-290BF3585A51}"/>
              </a:ext>
            </a:extLst>
          </p:cNvPr>
          <p:cNvSpPr>
            <a:spLocks noEditPoints="1"/>
          </p:cNvSpPr>
          <p:nvPr/>
        </p:nvSpPr>
        <p:spPr bwMode="auto">
          <a:xfrm>
            <a:off x="2400470" y="2717388"/>
            <a:ext cx="316958" cy="295323"/>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5" name="Freeform 8">
            <a:extLst>
              <a:ext uri="{FF2B5EF4-FFF2-40B4-BE49-F238E27FC236}">
                <a16:creationId xmlns:a16="http://schemas.microsoft.com/office/drawing/2014/main" id="{09081C18-0C75-44C6-8699-94D0D0E632AA}"/>
              </a:ext>
            </a:extLst>
          </p:cNvPr>
          <p:cNvSpPr/>
          <p:nvPr/>
        </p:nvSpPr>
        <p:spPr bwMode="auto">
          <a:xfrm>
            <a:off x="5035525" y="2617421"/>
            <a:ext cx="491990" cy="494733"/>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rgbClr val="199ADD"/>
          </a:solidFill>
          <a:ln w="0">
            <a:noFill/>
            <a:prstDash val="solid"/>
            <a:round/>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6" name="Freeform 8">
            <a:extLst>
              <a:ext uri="{FF2B5EF4-FFF2-40B4-BE49-F238E27FC236}">
                <a16:creationId xmlns:a16="http://schemas.microsoft.com/office/drawing/2014/main" id="{16DB6F87-5C00-48ED-8FCB-BC5944AEE6D7}"/>
              </a:ext>
            </a:extLst>
          </p:cNvPr>
          <p:cNvSpPr>
            <a:spLocks noEditPoints="1"/>
          </p:cNvSpPr>
          <p:nvPr/>
        </p:nvSpPr>
        <p:spPr bwMode="auto">
          <a:xfrm>
            <a:off x="5197056" y="2698351"/>
            <a:ext cx="213631" cy="320100"/>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7" name="Freeform 10">
            <a:extLst>
              <a:ext uri="{FF2B5EF4-FFF2-40B4-BE49-F238E27FC236}">
                <a16:creationId xmlns:a16="http://schemas.microsoft.com/office/drawing/2014/main" id="{A9CDF907-0246-43FC-839B-FA9C5D1DAAA8}"/>
              </a:ext>
            </a:extLst>
          </p:cNvPr>
          <p:cNvSpPr/>
          <p:nvPr/>
        </p:nvSpPr>
        <p:spPr bwMode="auto">
          <a:xfrm>
            <a:off x="7923398" y="1731263"/>
            <a:ext cx="494414" cy="494733"/>
          </a:xfrm>
          <a:custGeom>
            <a:avLst/>
            <a:gdLst>
              <a:gd name="T0" fmla="*/ 101 w 204"/>
              <a:gd name="T1" fmla="*/ 0 h 203"/>
              <a:gd name="T2" fmla="*/ 130 w 204"/>
              <a:gd name="T3" fmla="*/ 3 h 203"/>
              <a:gd name="T4" fmla="*/ 153 w 204"/>
              <a:gd name="T5" fmla="*/ 13 h 203"/>
              <a:gd name="T6" fmla="*/ 174 w 204"/>
              <a:gd name="T7" fmla="*/ 29 h 203"/>
              <a:gd name="T8" fmla="*/ 191 w 204"/>
              <a:gd name="T9" fmla="*/ 50 h 203"/>
              <a:gd name="T10" fmla="*/ 201 w 204"/>
              <a:gd name="T11" fmla="*/ 74 h 203"/>
              <a:gd name="T12" fmla="*/ 204 w 204"/>
              <a:gd name="T13" fmla="*/ 102 h 203"/>
              <a:gd name="T14" fmla="*/ 201 w 204"/>
              <a:gd name="T15" fmla="*/ 129 h 203"/>
              <a:gd name="T16" fmla="*/ 191 w 204"/>
              <a:gd name="T17" fmla="*/ 153 h 203"/>
              <a:gd name="T18" fmla="*/ 174 w 204"/>
              <a:gd name="T19" fmla="*/ 174 h 203"/>
              <a:gd name="T20" fmla="*/ 153 w 204"/>
              <a:gd name="T21" fmla="*/ 190 h 203"/>
              <a:gd name="T22" fmla="*/ 130 w 204"/>
              <a:gd name="T23" fmla="*/ 200 h 203"/>
              <a:gd name="T24" fmla="*/ 101 w 204"/>
              <a:gd name="T25" fmla="*/ 203 h 203"/>
              <a:gd name="T26" fmla="*/ 75 w 204"/>
              <a:gd name="T27" fmla="*/ 200 h 203"/>
              <a:gd name="T28" fmla="*/ 51 w 204"/>
              <a:gd name="T29" fmla="*/ 190 h 203"/>
              <a:gd name="T30" fmla="*/ 30 w 204"/>
              <a:gd name="T31" fmla="*/ 174 h 203"/>
              <a:gd name="T32" fmla="*/ 14 w 204"/>
              <a:gd name="T33" fmla="*/ 153 h 203"/>
              <a:gd name="T34" fmla="*/ 3 w 204"/>
              <a:gd name="T35" fmla="*/ 129 h 203"/>
              <a:gd name="T36" fmla="*/ 0 w 204"/>
              <a:gd name="T37" fmla="*/ 102 h 203"/>
              <a:gd name="T38" fmla="*/ 3 w 204"/>
              <a:gd name="T39" fmla="*/ 74 h 203"/>
              <a:gd name="T40" fmla="*/ 14 w 204"/>
              <a:gd name="T41" fmla="*/ 50 h 203"/>
              <a:gd name="T42" fmla="*/ 30 w 204"/>
              <a:gd name="T43" fmla="*/ 29 h 203"/>
              <a:gd name="T44" fmla="*/ 51 w 204"/>
              <a:gd name="T45" fmla="*/ 13 h 203"/>
              <a:gd name="T46" fmla="*/ 75 w 204"/>
              <a:gd name="T47" fmla="*/ 3 h 203"/>
              <a:gd name="T48" fmla="*/ 101 w 204"/>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3">
                <a:moveTo>
                  <a:pt x="101" y="0"/>
                </a:moveTo>
                <a:lnTo>
                  <a:pt x="130" y="3"/>
                </a:lnTo>
                <a:lnTo>
                  <a:pt x="153" y="13"/>
                </a:lnTo>
                <a:lnTo>
                  <a:pt x="174" y="29"/>
                </a:lnTo>
                <a:lnTo>
                  <a:pt x="191" y="50"/>
                </a:lnTo>
                <a:lnTo>
                  <a:pt x="201" y="74"/>
                </a:lnTo>
                <a:lnTo>
                  <a:pt x="204" y="102"/>
                </a:lnTo>
                <a:lnTo>
                  <a:pt x="201" y="129"/>
                </a:lnTo>
                <a:lnTo>
                  <a:pt x="191" y="153"/>
                </a:lnTo>
                <a:lnTo>
                  <a:pt x="174" y="174"/>
                </a:lnTo>
                <a:lnTo>
                  <a:pt x="153" y="190"/>
                </a:lnTo>
                <a:lnTo>
                  <a:pt x="130" y="200"/>
                </a:lnTo>
                <a:lnTo>
                  <a:pt x="101" y="203"/>
                </a:lnTo>
                <a:lnTo>
                  <a:pt x="75" y="200"/>
                </a:lnTo>
                <a:lnTo>
                  <a:pt x="51" y="190"/>
                </a:lnTo>
                <a:lnTo>
                  <a:pt x="30" y="174"/>
                </a:lnTo>
                <a:lnTo>
                  <a:pt x="14" y="153"/>
                </a:lnTo>
                <a:lnTo>
                  <a:pt x="3" y="129"/>
                </a:lnTo>
                <a:lnTo>
                  <a:pt x="0" y="102"/>
                </a:lnTo>
                <a:lnTo>
                  <a:pt x="3" y="74"/>
                </a:lnTo>
                <a:lnTo>
                  <a:pt x="14" y="50"/>
                </a:lnTo>
                <a:lnTo>
                  <a:pt x="30" y="29"/>
                </a:lnTo>
                <a:lnTo>
                  <a:pt x="51" y="13"/>
                </a:lnTo>
                <a:lnTo>
                  <a:pt x="75" y="3"/>
                </a:lnTo>
                <a:lnTo>
                  <a:pt x="101" y="0"/>
                </a:lnTo>
                <a:close/>
              </a:path>
            </a:pathLst>
          </a:custGeom>
          <a:solidFill>
            <a:srgbClr val="199ADD"/>
          </a:solidFill>
          <a:ln w="0">
            <a:noFill/>
            <a:prstDash val="solid"/>
            <a:round/>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8" name="Freeform 9">
            <a:extLst>
              <a:ext uri="{FF2B5EF4-FFF2-40B4-BE49-F238E27FC236}">
                <a16:creationId xmlns:a16="http://schemas.microsoft.com/office/drawing/2014/main" id="{65F77DEA-132F-4A4F-AAB6-77EF2F01120D}"/>
              </a:ext>
            </a:extLst>
          </p:cNvPr>
          <p:cNvSpPr>
            <a:spLocks noEditPoints="1"/>
          </p:cNvSpPr>
          <p:nvPr/>
        </p:nvSpPr>
        <p:spPr bwMode="auto">
          <a:xfrm>
            <a:off x="8021898" y="1872870"/>
            <a:ext cx="278984" cy="209940"/>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chemeClr val="bg1"/>
          </a:solidFill>
          <a:ln>
            <a:noFill/>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19" name="Freeform 9">
            <a:extLst>
              <a:ext uri="{FF2B5EF4-FFF2-40B4-BE49-F238E27FC236}">
                <a16:creationId xmlns:a16="http://schemas.microsoft.com/office/drawing/2014/main" id="{0A194998-455B-4778-A6EB-86CE3F9BA82C}"/>
              </a:ext>
            </a:extLst>
          </p:cNvPr>
          <p:cNvSpPr/>
          <p:nvPr/>
        </p:nvSpPr>
        <p:spPr bwMode="auto">
          <a:xfrm>
            <a:off x="6236407" y="3956664"/>
            <a:ext cx="491990" cy="499608"/>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rgbClr val="1671C2"/>
          </a:solidFill>
          <a:ln w="0">
            <a:noFill/>
            <a:prstDash val="solid"/>
            <a:round/>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20" name="Freeform 10">
            <a:extLst>
              <a:ext uri="{FF2B5EF4-FFF2-40B4-BE49-F238E27FC236}">
                <a16:creationId xmlns:a16="http://schemas.microsoft.com/office/drawing/2014/main" id="{E0125D23-1B71-4DBC-8530-7EAE93CE3A03}"/>
              </a:ext>
            </a:extLst>
          </p:cNvPr>
          <p:cNvSpPr>
            <a:spLocks noEditPoints="1"/>
          </p:cNvSpPr>
          <p:nvPr/>
        </p:nvSpPr>
        <p:spPr bwMode="auto">
          <a:xfrm>
            <a:off x="6341706" y="4091520"/>
            <a:ext cx="276039" cy="216825"/>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bg1"/>
          </a:solidFill>
          <a:ln>
            <a:noFill/>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21" name="Freeform 12">
            <a:extLst>
              <a:ext uri="{FF2B5EF4-FFF2-40B4-BE49-F238E27FC236}">
                <a16:creationId xmlns:a16="http://schemas.microsoft.com/office/drawing/2014/main" id="{F9351E2B-BB44-41FC-ABF9-34CDBFE5A46A}"/>
              </a:ext>
            </a:extLst>
          </p:cNvPr>
          <p:cNvSpPr/>
          <p:nvPr/>
        </p:nvSpPr>
        <p:spPr bwMode="auto">
          <a:xfrm>
            <a:off x="9494987" y="2102586"/>
            <a:ext cx="494414" cy="497171"/>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rgbClr val="1671C2"/>
          </a:solidFill>
          <a:ln w="0">
            <a:noFill/>
            <a:prstDash val="solid"/>
            <a:round/>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22" name="Freeform 11">
            <a:extLst>
              <a:ext uri="{FF2B5EF4-FFF2-40B4-BE49-F238E27FC236}">
                <a16:creationId xmlns:a16="http://schemas.microsoft.com/office/drawing/2014/main" id="{3BC4C96C-9FEF-46FD-B956-DDAF6E87DBF6}"/>
              </a:ext>
            </a:extLst>
          </p:cNvPr>
          <p:cNvSpPr>
            <a:spLocks noEditPoints="1"/>
          </p:cNvSpPr>
          <p:nvPr/>
        </p:nvSpPr>
        <p:spPr bwMode="auto">
          <a:xfrm>
            <a:off x="9604919" y="2209111"/>
            <a:ext cx="269512" cy="269914"/>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chemeClr val="bg1"/>
          </a:solidFill>
          <a:ln>
            <a:noFill/>
          </a:ln>
        </p:spPr>
        <p:txBody>
          <a:bodyPr vert="horz" wrap="square" lIns="121920" tIns="60960" rIns="121920" bIns="60960" numCol="1" anchor="t" anchorCtr="0" compatLnSpc="1"/>
          <a:lstStyle/>
          <a:p>
            <a:endParaRPr lang="en-US" sz="2400" dirty="0">
              <a:latin typeface="字魂5号-无外润黑体" panose="00000500000000000000" pitchFamily="2" charset="-122"/>
              <a:ea typeface="字魂5号-无外润黑体" panose="00000500000000000000" pitchFamily="2" charset="-122"/>
            </a:endParaRPr>
          </a:p>
        </p:txBody>
      </p:sp>
      <p:sp>
        <p:nvSpPr>
          <p:cNvPr id="23" name="文本框 22">
            <a:extLst>
              <a:ext uri="{FF2B5EF4-FFF2-40B4-BE49-F238E27FC236}">
                <a16:creationId xmlns:a16="http://schemas.microsoft.com/office/drawing/2014/main" id="{84F4E3C0-75E9-4327-9C39-64653F12D96B}"/>
              </a:ext>
            </a:extLst>
          </p:cNvPr>
          <p:cNvSpPr txBox="1"/>
          <p:nvPr/>
        </p:nvSpPr>
        <p:spPr>
          <a:xfrm>
            <a:off x="1669219" y="3458831"/>
            <a:ext cx="1708768" cy="943463"/>
          </a:xfrm>
          <a:prstGeom prst="rect">
            <a:avLst/>
          </a:prstGeom>
          <a:noFill/>
        </p:spPr>
        <p:txBody>
          <a:bodyPr wrap="square" rtlCol="0">
            <a:spAutoFit/>
          </a:bodyPr>
          <a:lstStyle/>
          <a:p>
            <a:pPr algn="ctr">
              <a:lnSpc>
                <a:spcPct val="125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9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4" name="文本框 23">
            <a:extLst>
              <a:ext uri="{FF2B5EF4-FFF2-40B4-BE49-F238E27FC236}">
                <a16:creationId xmlns:a16="http://schemas.microsoft.com/office/drawing/2014/main" id="{7C894EC7-6BEA-4C2A-9680-6F221018EED9}"/>
              </a:ext>
            </a:extLst>
          </p:cNvPr>
          <p:cNvSpPr txBox="1"/>
          <p:nvPr/>
        </p:nvSpPr>
        <p:spPr>
          <a:xfrm>
            <a:off x="1848070" y="3147020"/>
            <a:ext cx="1365268"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Edit title</a:t>
            </a:r>
            <a:endParaRPr lang="zh-CN" altLang="en-US" sz="1800" dirty="0">
              <a:latin typeface="Yeseva One" panose="00000500000000000000" pitchFamily="2" charset="0"/>
              <a:ea typeface="字魂5号-无外润黑体" panose="00000500000000000000" pitchFamily="2" charset="-122"/>
            </a:endParaRPr>
          </a:p>
        </p:txBody>
      </p:sp>
      <p:sp>
        <p:nvSpPr>
          <p:cNvPr id="25" name="文本框 24">
            <a:extLst>
              <a:ext uri="{FF2B5EF4-FFF2-40B4-BE49-F238E27FC236}">
                <a16:creationId xmlns:a16="http://schemas.microsoft.com/office/drawing/2014/main" id="{59498F3F-2AC5-4CF4-AC67-AE964A1DD817}"/>
              </a:ext>
            </a:extLst>
          </p:cNvPr>
          <p:cNvSpPr txBox="1"/>
          <p:nvPr/>
        </p:nvSpPr>
        <p:spPr>
          <a:xfrm>
            <a:off x="5660647" y="4813525"/>
            <a:ext cx="1708768" cy="943463"/>
          </a:xfrm>
          <a:prstGeom prst="rect">
            <a:avLst/>
          </a:prstGeom>
          <a:noFill/>
        </p:spPr>
        <p:txBody>
          <a:bodyPr wrap="square" rtlCol="0">
            <a:spAutoFit/>
          </a:bodyPr>
          <a:lstStyle/>
          <a:p>
            <a:pPr algn="ctr">
              <a:lnSpc>
                <a:spcPct val="125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9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DF9E495C-60BE-4062-87BF-B6342C38699F}"/>
              </a:ext>
            </a:extLst>
          </p:cNvPr>
          <p:cNvSpPr txBox="1"/>
          <p:nvPr/>
        </p:nvSpPr>
        <p:spPr>
          <a:xfrm>
            <a:off x="5839498" y="4501714"/>
            <a:ext cx="1365268"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Edit title</a:t>
            </a:r>
            <a:endParaRPr lang="zh-CN" altLang="en-US" sz="1800" dirty="0">
              <a:latin typeface="Yeseva One" panose="00000500000000000000" pitchFamily="2" charset="0"/>
              <a:ea typeface="字魂5号-无外润黑体" panose="00000500000000000000" pitchFamily="2" charset="-122"/>
            </a:endParaRPr>
          </a:p>
        </p:txBody>
      </p:sp>
      <p:sp>
        <p:nvSpPr>
          <p:cNvPr id="27" name="文本框 26">
            <a:extLst>
              <a:ext uri="{FF2B5EF4-FFF2-40B4-BE49-F238E27FC236}">
                <a16:creationId xmlns:a16="http://schemas.microsoft.com/office/drawing/2014/main" id="{6A83088C-F088-4FB4-B270-B1F88F95F8C0}"/>
              </a:ext>
            </a:extLst>
          </p:cNvPr>
          <p:cNvSpPr txBox="1"/>
          <p:nvPr/>
        </p:nvSpPr>
        <p:spPr>
          <a:xfrm>
            <a:off x="7556327" y="4392549"/>
            <a:ext cx="1708768" cy="943463"/>
          </a:xfrm>
          <a:prstGeom prst="rect">
            <a:avLst/>
          </a:prstGeom>
          <a:noFill/>
        </p:spPr>
        <p:txBody>
          <a:bodyPr wrap="square" rtlCol="0">
            <a:spAutoFit/>
          </a:bodyPr>
          <a:lstStyle/>
          <a:p>
            <a:pPr algn="ctr">
              <a:lnSpc>
                <a:spcPct val="125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9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8" name="文本框 27">
            <a:extLst>
              <a:ext uri="{FF2B5EF4-FFF2-40B4-BE49-F238E27FC236}">
                <a16:creationId xmlns:a16="http://schemas.microsoft.com/office/drawing/2014/main" id="{DB8080CE-A99A-4A06-AC92-D3CDA5D93743}"/>
              </a:ext>
            </a:extLst>
          </p:cNvPr>
          <p:cNvSpPr txBox="1"/>
          <p:nvPr/>
        </p:nvSpPr>
        <p:spPr>
          <a:xfrm>
            <a:off x="7735178" y="4080738"/>
            <a:ext cx="1365268"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Edit title</a:t>
            </a:r>
            <a:endParaRPr lang="zh-CN" altLang="en-US" sz="1800" dirty="0">
              <a:latin typeface="Yeseva One" panose="00000500000000000000" pitchFamily="2" charset="0"/>
              <a:ea typeface="字魂5号-无外润黑体" panose="00000500000000000000" pitchFamily="2" charset="-122"/>
            </a:endParaRPr>
          </a:p>
        </p:txBody>
      </p:sp>
      <p:sp>
        <p:nvSpPr>
          <p:cNvPr id="29" name="文本框 28">
            <a:extLst>
              <a:ext uri="{FF2B5EF4-FFF2-40B4-BE49-F238E27FC236}">
                <a16:creationId xmlns:a16="http://schemas.microsoft.com/office/drawing/2014/main" id="{340661E4-9590-4434-84FB-D1CB5ABD53C6}"/>
              </a:ext>
            </a:extLst>
          </p:cNvPr>
          <p:cNvSpPr txBox="1"/>
          <p:nvPr/>
        </p:nvSpPr>
        <p:spPr>
          <a:xfrm>
            <a:off x="8921595" y="2940386"/>
            <a:ext cx="1708768" cy="943463"/>
          </a:xfrm>
          <a:prstGeom prst="rect">
            <a:avLst/>
          </a:prstGeom>
          <a:noFill/>
        </p:spPr>
        <p:txBody>
          <a:bodyPr wrap="square" rtlCol="0">
            <a:spAutoFit/>
          </a:bodyPr>
          <a:lstStyle/>
          <a:p>
            <a:pPr algn="ctr">
              <a:lnSpc>
                <a:spcPct val="125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9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30" name="文本框 29">
            <a:extLst>
              <a:ext uri="{FF2B5EF4-FFF2-40B4-BE49-F238E27FC236}">
                <a16:creationId xmlns:a16="http://schemas.microsoft.com/office/drawing/2014/main" id="{1FD4456D-2750-4798-99D3-E0A02FBC2856}"/>
              </a:ext>
            </a:extLst>
          </p:cNvPr>
          <p:cNvSpPr txBox="1"/>
          <p:nvPr/>
        </p:nvSpPr>
        <p:spPr>
          <a:xfrm>
            <a:off x="9100446" y="2628575"/>
            <a:ext cx="1365268"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Edit title</a:t>
            </a:r>
            <a:endParaRPr lang="zh-CN" altLang="en-US" sz="1800" dirty="0">
              <a:latin typeface="Yeseva One" panose="00000500000000000000" pitchFamily="2" charset="0"/>
              <a:ea typeface="字魂5号-无外润黑体" panose="00000500000000000000" pitchFamily="2" charset="-122"/>
            </a:endParaRPr>
          </a:p>
        </p:txBody>
      </p:sp>
      <p:sp>
        <p:nvSpPr>
          <p:cNvPr id="31" name="文本框 30">
            <a:extLst>
              <a:ext uri="{FF2B5EF4-FFF2-40B4-BE49-F238E27FC236}">
                <a16:creationId xmlns:a16="http://schemas.microsoft.com/office/drawing/2014/main" id="{B9CAC031-0D0B-4BC8-8511-11439CAF3E46}"/>
              </a:ext>
            </a:extLst>
          </p:cNvPr>
          <p:cNvSpPr txBox="1"/>
          <p:nvPr/>
        </p:nvSpPr>
        <p:spPr>
          <a:xfrm>
            <a:off x="3363988" y="2515343"/>
            <a:ext cx="1708768" cy="943463"/>
          </a:xfrm>
          <a:prstGeom prst="rect">
            <a:avLst/>
          </a:prstGeom>
          <a:noFill/>
        </p:spPr>
        <p:txBody>
          <a:bodyPr wrap="square" rtlCol="0">
            <a:spAutoFit/>
          </a:bodyPr>
          <a:lstStyle/>
          <a:p>
            <a:pPr algn="ctr">
              <a:lnSpc>
                <a:spcPct val="125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9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32" name="文本框 31">
            <a:extLst>
              <a:ext uri="{FF2B5EF4-FFF2-40B4-BE49-F238E27FC236}">
                <a16:creationId xmlns:a16="http://schemas.microsoft.com/office/drawing/2014/main" id="{6A8CA08F-6797-4037-A187-F0809A230976}"/>
              </a:ext>
            </a:extLst>
          </p:cNvPr>
          <p:cNvSpPr txBox="1"/>
          <p:nvPr/>
        </p:nvSpPr>
        <p:spPr>
          <a:xfrm>
            <a:off x="3542839" y="2203532"/>
            <a:ext cx="1365268"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Edit title</a:t>
            </a:r>
            <a:endParaRPr lang="zh-CN" altLang="en-US" sz="1800" dirty="0">
              <a:latin typeface="Yeseva One" panose="00000500000000000000" pitchFamily="2" charset="0"/>
              <a:ea typeface="字魂5号-无外润黑体" panose="00000500000000000000" pitchFamily="2" charset="-122"/>
            </a:endParaRPr>
          </a:p>
        </p:txBody>
      </p:sp>
      <p:sp>
        <p:nvSpPr>
          <p:cNvPr id="33" name="文本框 32">
            <a:extLst>
              <a:ext uri="{FF2B5EF4-FFF2-40B4-BE49-F238E27FC236}">
                <a16:creationId xmlns:a16="http://schemas.microsoft.com/office/drawing/2014/main" id="{048B7339-262A-4977-99AD-15BED74F95F0}"/>
              </a:ext>
            </a:extLst>
          </p:cNvPr>
          <p:cNvSpPr txBox="1"/>
          <p:nvPr/>
        </p:nvSpPr>
        <p:spPr>
          <a:xfrm>
            <a:off x="6223705" y="2037163"/>
            <a:ext cx="1708768" cy="943463"/>
          </a:xfrm>
          <a:prstGeom prst="rect">
            <a:avLst/>
          </a:prstGeom>
          <a:noFill/>
        </p:spPr>
        <p:txBody>
          <a:bodyPr wrap="square" rtlCol="0">
            <a:spAutoFit/>
          </a:bodyPr>
          <a:lstStyle/>
          <a:p>
            <a:pPr algn="ctr">
              <a:lnSpc>
                <a:spcPct val="125000"/>
              </a:lnSpc>
            </a:pPr>
            <a:r>
              <a:rPr lang="en-US" altLang="zh-CN" sz="900" dirty="0">
                <a:solidFill>
                  <a:schemeClr val="tx1">
                    <a:lumMod val="75000"/>
                    <a:lumOff val="25000"/>
                  </a:schemeClr>
                </a:solidFill>
                <a:latin typeface="Yeseva One" panose="00000500000000000000" pitchFamily="2" charset="0"/>
                <a:ea typeface="字魂5号-无外润黑体" panose="00000500000000000000" pitchFamily="2" charset="-122"/>
              </a:rPr>
              <a:t>Click the text box to edit and input the relevant content. Click the text box to edit and input the relevant content. </a:t>
            </a:r>
            <a:endParaRPr lang="zh-CN" altLang="en-US" sz="9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34" name="文本框 33">
            <a:extLst>
              <a:ext uri="{FF2B5EF4-FFF2-40B4-BE49-F238E27FC236}">
                <a16:creationId xmlns:a16="http://schemas.microsoft.com/office/drawing/2014/main" id="{8A7A5914-1F12-4317-B53D-409815486571}"/>
              </a:ext>
            </a:extLst>
          </p:cNvPr>
          <p:cNvSpPr txBox="1"/>
          <p:nvPr/>
        </p:nvSpPr>
        <p:spPr>
          <a:xfrm>
            <a:off x="6402556" y="1725352"/>
            <a:ext cx="1365268"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Edit title</a:t>
            </a:r>
            <a:endParaRPr lang="zh-CN" altLang="en-US" sz="1800" dirty="0">
              <a:latin typeface="Yeseva One" panose="00000500000000000000" pitchFamily="2" charset="0"/>
              <a:ea typeface="字魂5号-无外润黑体" panose="00000500000000000000" pitchFamily="2" charset="-122"/>
            </a:endParaRPr>
          </a:p>
        </p:txBody>
      </p:sp>
    </p:spTree>
    <p:extLst>
      <p:ext uri="{BB962C8B-B14F-4D97-AF65-F5344CB8AC3E}">
        <p14:creationId xmlns:p14="http://schemas.microsoft.com/office/powerpoint/2010/main" val="20246525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randombar(horizontal)">
                                      <p:cBhvr>
                                        <p:cTn id="50" dur="500"/>
                                        <p:tgtEl>
                                          <p:spTgt spid="20"/>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randombar(horizontal)">
                                      <p:cBhvr>
                                        <p:cTn id="53" dur="500"/>
                                        <p:tgtEl>
                                          <p:spTgt spid="21"/>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randombar(horizontal)">
                                      <p:cBhvr>
                                        <p:cTn id="56" dur="500"/>
                                        <p:tgtEl>
                                          <p:spTgt spid="22"/>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randombar(horizontal)">
                                      <p:cBhvr>
                                        <p:cTn id="59" dur="500"/>
                                        <p:tgtEl>
                                          <p:spTgt spid="23"/>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randombar(horizontal)">
                                      <p:cBhvr>
                                        <p:cTn id="62" dur="500"/>
                                        <p:tgtEl>
                                          <p:spTgt spid="24"/>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randombar(horizontal)">
                                      <p:cBhvr>
                                        <p:cTn id="65" dur="500"/>
                                        <p:tgtEl>
                                          <p:spTgt spid="25"/>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randombar(horizontal)">
                                      <p:cBhvr>
                                        <p:cTn id="68" dur="500"/>
                                        <p:tgtEl>
                                          <p:spTgt spid="26"/>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randombar(horizontal)">
                                      <p:cBhvr>
                                        <p:cTn id="71" dur="500"/>
                                        <p:tgtEl>
                                          <p:spTgt spid="27"/>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randombar(horizontal)">
                                      <p:cBhvr>
                                        <p:cTn id="74" dur="500"/>
                                        <p:tgtEl>
                                          <p:spTgt spid="28"/>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randombar(horizontal)">
                                      <p:cBhvr>
                                        <p:cTn id="77" dur="500"/>
                                        <p:tgtEl>
                                          <p:spTgt spid="29"/>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randombar(horizontal)">
                                      <p:cBhvr>
                                        <p:cTn id="83" dur="500"/>
                                        <p:tgtEl>
                                          <p:spTgt spid="31"/>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randombar(horizontal)">
                                      <p:cBhvr>
                                        <p:cTn id="86" dur="500"/>
                                        <p:tgtEl>
                                          <p:spTgt spid="32"/>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randombar(horizontal)">
                                      <p:cBhvr>
                                        <p:cTn id="89" dur="500"/>
                                        <p:tgtEl>
                                          <p:spTgt spid="33"/>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randombar(horizontal)">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1" y="508832"/>
            <a:ext cx="4653662" cy="377156"/>
            <a:chOff x="567034" y="540059"/>
            <a:chExt cx="4653662" cy="377156"/>
          </a:xfrm>
        </p:grpSpPr>
        <p:sp>
          <p:nvSpPr>
            <p:cNvPr id="3" name="文本框 2">
              <a:extLst>
                <a:ext uri="{FF2B5EF4-FFF2-40B4-BE49-F238E27FC236}">
                  <a16:creationId xmlns:a16="http://schemas.microsoft.com/office/drawing/2014/main" id="{09B56DBD-806E-487C-A195-406670334867}"/>
                </a:ext>
              </a:extLst>
            </p:cNvPr>
            <p:cNvSpPr txBox="1"/>
            <p:nvPr/>
          </p:nvSpPr>
          <p:spPr>
            <a:xfrm>
              <a:off x="944444" y="540059"/>
              <a:ext cx="4276252" cy="369332"/>
            </a:xfrm>
            <a:prstGeom prst="rect">
              <a:avLst/>
            </a:prstGeom>
            <a:noFill/>
          </p:spPr>
          <p:txBody>
            <a:bodyPr wrap="square" rtlCol="0">
              <a:spAutoFit/>
            </a:bodyPr>
            <a:lstStyle/>
            <a:p>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Summary analysis and outlook</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文本框 6">
            <a:extLst>
              <a:ext uri="{FF2B5EF4-FFF2-40B4-BE49-F238E27FC236}">
                <a16:creationId xmlns:a16="http://schemas.microsoft.com/office/drawing/2014/main" id="{AD56E632-896F-447E-9E95-9729C44B3EBA}"/>
              </a:ext>
            </a:extLst>
          </p:cNvPr>
          <p:cNvSpPr txBox="1"/>
          <p:nvPr/>
        </p:nvSpPr>
        <p:spPr>
          <a:xfrm>
            <a:off x="1683407" y="2172378"/>
            <a:ext cx="2103134" cy="473206"/>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gn="r">
              <a:lnSpc>
                <a:spcPct val="150000"/>
              </a:lnSpc>
            </a:pPr>
            <a:r>
              <a:rPr lang="en-US" altLang="zh-CN" sz="1800" dirty="0">
                <a:solidFill>
                  <a:schemeClr val="tx1">
                    <a:lumMod val="75000"/>
                    <a:lumOff val="25000"/>
                  </a:schemeClr>
                </a:solidFill>
                <a:latin typeface="Yeseva One" panose="00000500000000000000" pitchFamily="2" charset="0"/>
                <a:ea typeface="字魂5号-无外润黑体" panose="00000500000000000000" pitchFamily="2" charset="-122"/>
              </a:rPr>
              <a:t>Add title </a:t>
            </a:r>
            <a:endParaRPr lang="zh-CN" altLang="en-US" sz="18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8" name="文本框 7">
            <a:extLst>
              <a:ext uri="{FF2B5EF4-FFF2-40B4-BE49-F238E27FC236}">
                <a16:creationId xmlns:a16="http://schemas.microsoft.com/office/drawing/2014/main" id="{8A624FFB-494D-435B-B296-140354B49AE1}"/>
              </a:ext>
            </a:extLst>
          </p:cNvPr>
          <p:cNvSpPr txBox="1"/>
          <p:nvPr/>
        </p:nvSpPr>
        <p:spPr>
          <a:xfrm>
            <a:off x="907470" y="2615733"/>
            <a:ext cx="2899610" cy="1139158"/>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gn="r">
              <a:lnSpc>
                <a:spcPct val="150000"/>
              </a:lnSpc>
            </a:pPr>
            <a:r>
              <a:rPr lang="en-US" altLang="zh-CN" sz="11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r>
              <a:rPr lang="en-US" altLang="zh-CN" sz="1400" dirty="0">
                <a:latin typeface="字魂5号-无外润黑体" panose="00000500000000000000" pitchFamily="2" charset="-122"/>
                <a:ea typeface="字魂5号-无外润黑体" panose="00000500000000000000" pitchFamily="2" charset="-122"/>
              </a:rPr>
              <a:t>,</a:t>
            </a:r>
            <a:endParaRPr lang="zh-CN" altLang="en-US" sz="1400" dirty="0">
              <a:latin typeface="字魂5号-无外润黑体" panose="00000500000000000000" pitchFamily="2" charset="-122"/>
              <a:ea typeface="字魂5号-无外润黑体" panose="00000500000000000000" pitchFamily="2" charset="-122"/>
            </a:endParaRPr>
          </a:p>
        </p:txBody>
      </p:sp>
      <p:sp>
        <p:nvSpPr>
          <p:cNvPr id="9" name="文本框 8">
            <a:extLst>
              <a:ext uri="{FF2B5EF4-FFF2-40B4-BE49-F238E27FC236}">
                <a16:creationId xmlns:a16="http://schemas.microsoft.com/office/drawing/2014/main" id="{1151316E-306E-479F-8755-40F896D53A3A}"/>
              </a:ext>
            </a:extLst>
          </p:cNvPr>
          <p:cNvSpPr txBox="1"/>
          <p:nvPr/>
        </p:nvSpPr>
        <p:spPr>
          <a:xfrm>
            <a:off x="1683407" y="4531795"/>
            <a:ext cx="2103134" cy="473206"/>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gn="r">
              <a:lnSpc>
                <a:spcPct val="150000"/>
              </a:lnSpc>
            </a:pPr>
            <a:r>
              <a:rPr lang="en-US" altLang="zh-CN" sz="1800" dirty="0">
                <a:solidFill>
                  <a:schemeClr val="tx1">
                    <a:lumMod val="75000"/>
                    <a:lumOff val="25000"/>
                  </a:schemeClr>
                </a:solidFill>
                <a:latin typeface="Yeseva One" panose="00000500000000000000" pitchFamily="2" charset="0"/>
                <a:ea typeface="字魂5号-无外润黑体" panose="00000500000000000000" pitchFamily="2" charset="-122"/>
              </a:rPr>
              <a:t>Add title </a:t>
            </a:r>
            <a:endParaRPr lang="zh-CN" altLang="en-US" sz="18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10" name="文本框 9">
            <a:extLst>
              <a:ext uri="{FF2B5EF4-FFF2-40B4-BE49-F238E27FC236}">
                <a16:creationId xmlns:a16="http://schemas.microsoft.com/office/drawing/2014/main" id="{E4506A9E-1650-487E-81E5-AC09A0025C3E}"/>
              </a:ext>
            </a:extLst>
          </p:cNvPr>
          <p:cNvSpPr txBox="1"/>
          <p:nvPr/>
        </p:nvSpPr>
        <p:spPr>
          <a:xfrm>
            <a:off x="927391" y="4981570"/>
            <a:ext cx="2899610" cy="1079398"/>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gn="r">
              <a:lnSpc>
                <a:spcPct val="150000"/>
              </a:lnSpc>
            </a:pPr>
            <a:r>
              <a:rPr lang="en-US" altLang="zh-CN" sz="11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endParaRPr lang="zh-CN" altLang="en-US" sz="1100" dirty="0">
              <a:latin typeface="字魂5号-无外润黑体" panose="00000500000000000000" pitchFamily="2" charset="-122"/>
              <a:ea typeface="字魂5号-无外润黑体" panose="00000500000000000000" pitchFamily="2" charset="-122"/>
            </a:endParaRPr>
          </a:p>
        </p:txBody>
      </p:sp>
      <p:sp>
        <p:nvSpPr>
          <p:cNvPr id="11" name="文本框 10">
            <a:extLst>
              <a:ext uri="{FF2B5EF4-FFF2-40B4-BE49-F238E27FC236}">
                <a16:creationId xmlns:a16="http://schemas.microsoft.com/office/drawing/2014/main" id="{4CF98262-60D7-4829-80EF-ECB53E9D6BDF}"/>
              </a:ext>
            </a:extLst>
          </p:cNvPr>
          <p:cNvSpPr txBox="1"/>
          <p:nvPr/>
        </p:nvSpPr>
        <p:spPr>
          <a:xfrm>
            <a:off x="7949792" y="2172378"/>
            <a:ext cx="1835075" cy="473206"/>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gn="r">
              <a:lnSpc>
                <a:spcPct val="150000"/>
              </a:lnSpc>
            </a:pPr>
            <a:r>
              <a:rPr lang="en-US" altLang="zh-CN" sz="1800" dirty="0">
                <a:solidFill>
                  <a:schemeClr val="tx1">
                    <a:lumMod val="75000"/>
                    <a:lumOff val="25000"/>
                  </a:schemeClr>
                </a:solidFill>
                <a:latin typeface="Yeseva One" panose="00000500000000000000" pitchFamily="2" charset="0"/>
                <a:ea typeface="字魂5号-无外润黑体" panose="00000500000000000000" pitchFamily="2" charset="-122"/>
              </a:rPr>
              <a:t>Add title </a:t>
            </a:r>
            <a:endParaRPr lang="zh-CN" altLang="en-US" sz="18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12" name="文本框 11">
            <a:extLst>
              <a:ext uri="{FF2B5EF4-FFF2-40B4-BE49-F238E27FC236}">
                <a16:creationId xmlns:a16="http://schemas.microsoft.com/office/drawing/2014/main" id="{97649926-4446-40E7-8F84-8590CC6CA0C0}"/>
              </a:ext>
            </a:extLst>
          </p:cNvPr>
          <p:cNvSpPr txBox="1"/>
          <p:nvPr/>
        </p:nvSpPr>
        <p:spPr>
          <a:xfrm>
            <a:off x="7990832" y="2622153"/>
            <a:ext cx="2899610" cy="1079398"/>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en-US" altLang="zh-CN" sz="11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endParaRPr lang="zh-CN" altLang="en-US" sz="1100" dirty="0">
              <a:latin typeface="字魂5号-无外润黑体" panose="00000500000000000000" pitchFamily="2" charset="-122"/>
              <a:ea typeface="字魂5号-无外润黑体" panose="00000500000000000000" pitchFamily="2" charset="-122"/>
            </a:endParaRPr>
          </a:p>
        </p:txBody>
      </p:sp>
      <p:sp>
        <p:nvSpPr>
          <p:cNvPr id="13" name="文本框 12">
            <a:extLst>
              <a:ext uri="{FF2B5EF4-FFF2-40B4-BE49-F238E27FC236}">
                <a16:creationId xmlns:a16="http://schemas.microsoft.com/office/drawing/2014/main" id="{6CAC1E01-BEB0-496F-8231-59ABFAAC0ECB}"/>
              </a:ext>
            </a:extLst>
          </p:cNvPr>
          <p:cNvSpPr txBox="1"/>
          <p:nvPr/>
        </p:nvSpPr>
        <p:spPr>
          <a:xfrm>
            <a:off x="7949791" y="4531795"/>
            <a:ext cx="1624483" cy="473206"/>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gn="r">
              <a:lnSpc>
                <a:spcPct val="150000"/>
              </a:lnSpc>
            </a:pPr>
            <a:r>
              <a:rPr lang="en-US" altLang="zh-CN" sz="1800" dirty="0">
                <a:solidFill>
                  <a:schemeClr val="tx1">
                    <a:lumMod val="75000"/>
                    <a:lumOff val="25000"/>
                  </a:schemeClr>
                </a:solidFill>
                <a:latin typeface="Yeseva One" panose="00000500000000000000" pitchFamily="2" charset="0"/>
                <a:ea typeface="字魂5号-无外润黑体" panose="00000500000000000000" pitchFamily="2" charset="-122"/>
              </a:rPr>
              <a:t>Add title </a:t>
            </a:r>
            <a:endParaRPr lang="zh-CN" altLang="en-US" sz="18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14" name="文本框 13">
            <a:extLst>
              <a:ext uri="{FF2B5EF4-FFF2-40B4-BE49-F238E27FC236}">
                <a16:creationId xmlns:a16="http://schemas.microsoft.com/office/drawing/2014/main" id="{93F8D096-A4C9-48B9-9749-40BAD2BD6755}"/>
              </a:ext>
            </a:extLst>
          </p:cNvPr>
          <p:cNvSpPr txBox="1"/>
          <p:nvPr/>
        </p:nvSpPr>
        <p:spPr>
          <a:xfrm>
            <a:off x="7990832" y="4981570"/>
            <a:ext cx="2899610" cy="1079398"/>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en-US" altLang="zh-CN" sz="11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endParaRPr lang="zh-CN" altLang="en-US" sz="1100" dirty="0">
              <a:latin typeface="字魂5号-无外润黑体" panose="00000500000000000000" pitchFamily="2" charset="-122"/>
              <a:ea typeface="字魂5号-无外润黑体" panose="00000500000000000000" pitchFamily="2" charset="-122"/>
            </a:endParaRPr>
          </a:p>
        </p:txBody>
      </p:sp>
      <p:grpSp>
        <p:nvGrpSpPr>
          <p:cNvPr id="15" name="组合 14">
            <a:extLst>
              <a:ext uri="{FF2B5EF4-FFF2-40B4-BE49-F238E27FC236}">
                <a16:creationId xmlns:a16="http://schemas.microsoft.com/office/drawing/2014/main" id="{7F23EAB7-090C-4532-B690-4A892090ABA3}"/>
              </a:ext>
            </a:extLst>
          </p:cNvPr>
          <p:cNvGrpSpPr/>
          <p:nvPr/>
        </p:nvGrpSpPr>
        <p:grpSpPr>
          <a:xfrm>
            <a:off x="3608224" y="1351646"/>
            <a:ext cx="4211637" cy="5153929"/>
            <a:chOff x="3597049" y="1707246"/>
            <a:chExt cx="4211637" cy="5153929"/>
          </a:xfrm>
        </p:grpSpPr>
        <p:sp>
          <p:nvSpPr>
            <p:cNvPr id="16" name="Freeform 5">
              <a:extLst>
                <a:ext uri="{FF2B5EF4-FFF2-40B4-BE49-F238E27FC236}">
                  <a16:creationId xmlns:a16="http://schemas.microsoft.com/office/drawing/2014/main" id="{56F4C9DD-0FD3-4FFE-BB3A-ABB0A21C655D}"/>
                </a:ext>
              </a:extLst>
            </p:cNvPr>
            <p:cNvSpPr>
              <a:spLocks/>
            </p:cNvSpPr>
            <p:nvPr/>
          </p:nvSpPr>
          <p:spPr bwMode="auto">
            <a:xfrm>
              <a:off x="3597049" y="1707246"/>
              <a:ext cx="4211637" cy="5153929"/>
            </a:xfrm>
            <a:custGeom>
              <a:avLst/>
              <a:gdLst>
                <a:gd name="T0" fmla="*/ 1412 w 1646"/>
                <a:gd name="T1" fmla="*/ 1674 h 2015"/>
                <a:gd name="T2" fmla="*/ 1372 w 1646"/>
                <a:gd name="T3" fmla="*/ 1163 h 2015"/>
                <a:gd name="T4" fmla="*/ 1439 w 1646"/>
                <a:gd name="T5" fmla="*/ 1075 h 2015"/>
                <a:gd name="T6" fmla="*/ 1536 w 1646"/>
                <a:gd name="T7" fmla="*/ 808 h 2015"/>
                <a:gd name="T8" fmla="*/ 1247 w 1646"/>
                <a:gd name="T9" fmla="*/ 156 h 2015"/>
                <a:gd name="T10" fmla="*/ 493 w 1646"/>
                <a:gd name="T11" fmla="*/ 100 h 2015"/>
                <a:gd name="T12" fmla="*/ 398 w 1646"/>
                <a:gd name="T13" fmla="*/ 157 h 2015"/>
                <a:gd name="T14" fmla="*/ 163 w 1646"/>
                <a:gd name="T15" fmla="*/ 524 h 2015"/>
                <a:gd name="T16" fmla="*/ 126 w 1646"/>
                <a:gd name="T17" fmla="*/ 617 h 2015"/>
                <a:gd name="T18" fmla="*/ 134 w 1646"/>
                <a:gd name="T19" fmla="*/ 682 h 2015"/>
                <a:gd name="T20" fmla="*/ 133 w 1646"/>
                <a:gd name="T21" fmla="*/ 749 h 2015"/>
                <a:gd name="T22" fmla="*/ 20 w 1646"/>
                <a:gd name="T23" fmla="*/ 977 h 2015"/>
                <a:gd name="T24" fmla="*/ 1 w 1646"/>
                <a:gd name="T25" fmla="*/ 1022 h 2015"/>
                <a:gd name="T26" fmla="*/ 35 w 1646"/>
                <a:gd name="T27" fmla="*/ 1079 h 2015"/>
                <a:gd name="T28" fmla="*/ 89 w 1646"/>
                <a:gd name="T29" fmla="*/ 1092 h 2015"/>
                <a:gd name="T30" fmla="*/ 103 w 1646"/>
                <a:gd name="T31" fmla="*/ 1178 h 2015"/>
                <a:gd name="T32" fmla="*/ 88 w 1646"/>
                <a:gd name="T33" fmla="*/ 1208 h 2015"/>
                <a:gd name="T34" fmla="*/ 113 w 1646"/>
                <a:gd name="T35" fmla="*/ 1250 h 2015"/>
                <a:gd name="T36" fmla="*/ 141 w 1646"/>
                <a:gd name="T37" fmla="*/ 1260 h 2015"/>
                <a:gd name="T38" fmla="*/ 118 w 1646"/>
                <a:gd name="T39" fmla="*/ 1278 h 2015"/>
                <a:gd name="T40" fmla="*/ 136 w 1646"/>
                <a:gd name="T41" fmla="*/ 1339 h 2015"/>
                <a:gd name="T42" fmla="*/ 151 w 1646"/>
                <a:gd name="T43" fmla="*/ 1373 h 2015"/>
                <a:gd name="T44" fmla="*/ 139 w 1646"/>
                <a:gd name="T45" fmla="*/ 1432 h 2015"/>
                <a:gd name="T46" fmla="*/ 215 w 1646"/>
                <a:gd name="T47" fmla="*/ 1540 h 2015"/>
                <a:gd name="T48" fmla="*/ 436 w 1646"/>
                <a:gd name="T49" fmla="*/ 1546 h 2015"/>
                <a:gd name="T50" fmla="*/ 541 w 1646"/>
                <a:gd name="T51" fmla="*/ 1617 h 2015"/>
                <a:gd name="T52" fmla="*/ 560 w 1646"/>
                <a:gd name="T53" fmla="*/ 1684 h 2015"/>
                <a:gd name="T54" fmla="*/ 644 w 1646"/>
                <a:gd name="T55" fmla="*/ 1879 h 2015"/>
                <a:gd name="T56" fmla="*/ 607 w 1646"/>
                <a:gd name="T57" fmla="*/ 2015 h 2015"/>
                <a:gd name="T58" fmla="*/ 1646 w 1646"/>
                <a:gd name="T59" fmla="*/ 2015 h 2015"/>
                <a:gd name="T60" fmla="*/ 1412 w 1646"/>
                <a:gd name="T61" fmla="*/ 167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46" h="2015">
                  <a:moveTo>
                    <a:pt x="1412" y="1674"/>
                  </a:moveTo>
                  <a:cubicBezTo>
                    <a:pt x="1287" y="1534"/>
                    <a:pt x="1265" y="1326"/>
                    <a:pt x="1372" y="1163"/>
                  </a:cubicBezTo>
                  <a:cubicBezTo>
                    <a:pt x="1391" y="1135"/>
                    <a:pt x="1413" y="1106"/>
                    <a:pt x="1439" y="1075"/>
                  </a:cubicBezTo>
                  <a:cubicBezTo>
                    <a:pt x="1499" y="1000"/>
                    <a:pt x="1530" y="907"/>
                    <a:pt x="1536" y="808"/>
                  </a:cubicBezTo>
                  <a:cubicBezTo>
                    <a:pt x="1551" y="579"/>
                    <a:pt x="1439" y="291"/>
                    <a:pt x="1247" y="156"/>
                  </a:cubicBezTo>
                  <a:cubicBezTo>
                    <a:pt x="1032" y="18"/>
                    <a:pt x="744" y="0"/>
                    <a:pt x="493" y="100"/>
                  </a:cubicBezTo>
                  <a:cubicBezTo>
                    <a:pt x="460" y="116"/>
                    <a:pt x="429" y="135"/>
                    <a:pt x="398" y="157"/>
                  </a:cubicBezTo>
                  <a:cubicBezTo>
                    <a:pt x="258" y="258"/>
                    <a:pt x="224" y="369"/>
                    <a:pt x="163" y="524"/>
                  </a:cubicBezTo>
                  <a:cubicBezTo>
                    <a:pt x="151" y="554"/>
                    <a:pt x="133" y="585"/>
                    <a:pt x="126" y="617"/>
                  </a:cubicBezTo>
                  <a:cubicBezTo>
                    <a:pt x="119" y="652"/>
                    <a:pt x="127" y="664"/>
                    <a:pt x="134" y="682"/>
                  </a:cubicBezTo>
                  <a:cubicBezTo>
                    <a:pt x="145" y="707"/>
                    <a:pt x="144" y="723"/>
                    <a:pt x="133" y="749"/>
                  </a:cubicBezTo>
                  <a:cubicBezTo>
                    <a:pt x="97" y="826"/>
                    <a:pt x="65" y="904"/>
                    <a:pt x="20" y="977"/>
                  </a:cubicBezTo>
                  <a:cubicBezTo>
                    <a:pt x="12" y="989"/>
                    <a:pt x="2" y="1005"/>
                    <a:pt x="1" y="1022"/>
                  </a:cubicBezTo>
                  <a:cubicBezTo>
                    <a:pt x="0" y="1046"/>
                    <a:pt x="11" y="1070"/>
                    <a:pt x="35" y="1079"/>
                  </a:cubicBezTo>
                  <a:cubicBezTo>
                    <a:pt x="52" y="1085"/>
                    <a:pt x="71" y="1083"/>
                    <a:pt x="89" y="1092"/>
                  </a:cubicBezTo>
                  <a:cubicBezTo>
                    <a:pt x="130" y="1112"/>
                    <a:pt x="124" y="1148"/>
                    <a:pt x="103" y="1178"/>
                  </a:cubicBezTo>
                  <a:cubicBezTo>
                    <a:pt x="96" y="1189"/>
                    <a:pt x="89" y="1199"/>
                    <a:pt x="88" y="1208"/>
                  </a:cubicBezTo>
                  <a:cubicBezTo>
                    <a:pt x="85" y="1225"/>
                    <a:pt x="90" y="1240"/>
                    <a:pt x="113" y="1250"/>
                  </a:cubicBezTo>
                  <a:cubicBezTo>
                    <a:pt x="120" y="1254"/>
                    <a:pt x="130" y="1257"/>
                    <a:pt x="141" y="1260"/>
                  </a:cubicBezTo>
                  <a:cubicBezTo>
                    <a:pt x="131" y="1266"/>
                    <a:pt x="123" y="1272"/>
                    <a:pt x="118" y="1278"/>
                  </a:cubicBezTo>
                  <a:cubicBezTo>
                    <a:pt x="94" y="1302"/>
                    <a:pt x="114" y="1325"/>
                    <a:pt x="136" y="1339"/>
                  </a:cubicBezTo>
                  <a:cubicBezTo>
                    <a:pt x="150" y="1348"/>
                    <a:pt x="159" y="1356"/>
                    <a:pt x="151" y="1373"/>
                  </a:cubicBezTo>
                  <a:cubicBezTo>
                    <a:pt x="142" y="1393"/>
                    <a:pt x="139" y="1413"/>
                    <a:pt x="139" y="1432"/>
                  </a:cubicBezTo>
                  <a:cubicBezTo>
                    <a:pt x="140" y="1481"/>
                    <a:pt x="166" y="1527"/>
                    <a:pt x="215" y="1540"/>
                  </a:cubicBezTo>
                  <a:cubicBezTo>
                    <a:pt x="277" y="1556"/>
                    <a:pt x="371" y="1542"/>
                    <a:pt x="436" y="1546"/>
                  </a:cubicBezTo>
                  <a:cubicBezTo>
                    <a:pt x="483" y="1550"/>
                    <a:pt x="520" y="1567"/>
                    <a:pt x="541" y="1617"/>
                  </a:cubicBezTo>
                  <a:cubicBezTo>
                    <a:pt x="550" y="1639"/>
                    <a:pt x="555" y="1661"/>
                    <a:pt x="560" y="1684"/>
                  </a:cubicBezTo>
                  <a:cubicBezTo>
                    <a:pt x="577" y="1767"/>
                    <a:pt x="616" y="1806"/>
                    <a:pt x="644" y="1879"/>
                  </a:cubicBezTo>
                  <a:cubicBezTo>
                    <a:pt x="660" y="1920"/>
                    <a:pt x="660" y="1966"/>
                    <a:pt x="607" y="2015"/>
                  </a:cubicBezTo>
                  <a:cubicBezTo>
                    <a:pt x="1646" y="2015"/>
                    <a:pt x="1646" y="2015"/>
                    <a:pt x="1646" y="2015"/>
                  </a:cubicBezTo>
                  <a:cubicBezTo>
                    <a:pt x="1600" y="1886"/>
                    <a:pt x="1527" y="1803"/>
                    <a:pt x="1412" y="1674"/>
                  </a:cubicBezTo>
                  <a:close/>
                </a:path>
              </a:pathLst>
            </a:custGeom>
            <a:solidFill>
              <a:srgbClr val="199A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字魂5号-无外润黑体" panose="00000500000000000000" pitchFamily="2" charset="-122"/>
                <a:ea typeface="字魂5号-无外润黑体" panose="00000500000000000000" pitchFamily="2" charset="-122"/>
              </a:endParaRPr>
            </a:p>
          </p:txBody>
        </p:sp>
        <p:sp>
          <p:nvSpPr>
            <p:cNvPr id="17" name="Freeform 6">
              <a:extLst>
                <a:ext uri="{FF2B5EF4-FFF2-40B4-BE49-F238E27FC236}">
                  <a16:creationId xmlns:a16="http://schemas.microsoft.com/office/drawing/2014/main" id="{77D26DE8-AF03-43E3-88ED-FFCC6CA80AD4}"/>
                </a:ext>
              </a:extLst>
            </p:cNvPr>
            <p:cNvSpPr>
              <a:spLocks/>
            </p:cNvSpPr>
            <p:nvPr/>
          </p:nvSpPr>
          <p:spPr bwMode="auto">
            <a:xfrm>
              <a:off x="3597049" y="1802061"/>
              <a:ext cx="2077726" cy="5059114"/>
            </a:xfrm>
            <a:custGeom>
              <a:avLst/>
              <a:gdLst>
                <a:gd name="T0" fmla="*/ 812 w 812"/>
                <a:gd name="T1" fmla="*/ 0 h 1978"/>
                <a:gd name="T2" fmla="*/ 493 w 812"/>
                <a:gd name="T3" fmla="*/ 63 h 1978"/>
                <a:gd name="T4" fmla="*/ 398 w 812"/>
                <a:gd name="T5" fmla="*/ 120 h 1978"/>
                <a:gd name="T6" fmla="*/ 163 w 812"/>
                <a:gd name="T7" fmla="*/ 487 h 1978"/>
                <a:gd name="T8" fmla="*/ 126 w 812"/>
                <a:gd name="T9" fmla="*/ 580 h 1978"/>
                <a:gd name="T10" fmla="*/ 134 w 812"/>
                <a:gd name="T11" fmla="*/ 645 h 1978"/>
                <a:gd name="T12" fmla="*/ 133 w 812"/>
                <a:gd name="T13" fmla="*/ 712 h 1978"/>
                <a:gd name="T14" fmla="*/ 20 w 812"/>
                <a:gd name="T15" fmla="*/ 940 h 1978"/>
                <a:gd name="T16" fmla="*/ 1 w 812"/>
                <a:gd name="T17" fmla="*/ 985 h 1978"/>
                <a:gd name="T18" fmla="*/ 35 w 812"/>
                <a:gd name="T19" fmla="*/ 1042 h 1978"/>
                <a:gd name="T20" fmla="*/ 89 w 812"/>
                <a:gd name="T21" fmla="*/ 1055 h 1978"/>
                <a:gd name="T22" fmla="*/ 103 w 812"/>
                <a:gd name="T23" fmla="*/ 1141 h 1978"/>
                <a:gd name="T24" fmla="*/ 88 w 812"/>
                <a:gd name="T25" fmla="*/ 1171 h 1978"/>
                <a:gd name="T26" fmla="*/ 113 w 812"/>
                <a:gd name="T27" fmla="*/ 1213 h 1978"/>
                <a:gd name="T28" fmla="*/ 141 w 812"/>
                <a:gd name="T29" fmla="*/ 1223 h 1978"/>
                <a:gd name="T30" fmla="*/ 118 w 812"/>
                <a:gd name="T31" fmla="*/ 1241 h 1978"/>
                <a:gd name="T32" fmla="*/ 136 w 812"/>
                <a:gd name="T33" fmla="*/ 1302 h 1978"/>
                <a:gd name="T34" fmla="*/ 151 w 812"/>
                <a:gd name="T35" fmla="*/ 1336 h 1978"/>
                <a:gd name="T36" fmla="*/ 139 w 812"/>
                <a:gd name="T37" fmla="*/ 1395 h 1978"/>
                <a:gd name="T38" fmla="*/ 215 w 812"/>
                <a:gd name="T39" fmla="*/ 1503 h 1978"/>
                <a:gd name="T40" fmla="*/ 436 w 812"/>
                <a:gd name="T41" fmla="*/ 1509 h 1978"/>
                <a:gd name="T42" fmla="*/ 541 w 812"/>
                <a:gd name="T43" fmla="*/ 1580 h 1978"/>
                <a:gd name="T44" fmla="*/ 560 w 812"/>
                <a:gd name="T45" fmla="*/ 1647 h 1978"/>
                <a:gd name="T46" fmla="*/ 644 w 812"/>
                <a:gd name="T47" fmla="*/ 1842 h 1978"/>
                <a:gd name="T48" fmla="*/ 607 w 812"/>
                <a:gd name="T49" fmla="*/ 1978 h 1978"/>
                <a:gd name="T50" fmla="*/ 812 w 812"/>
                <a:gd name="T51" fmla="*/ 1978 h 1978"/>
                <a:gd name="T52" fmla="*/ 812 w 812"/>
                <a:gd name="T53" fmla="*/ 0 h 1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2" h="1978">
                  <a:moveTo>
                    <a:pt x="812" y="0"/>
                  </a:moveTo>
                  <a:cubicBezTo>
                    <a:pt x="704" y="1"/>
                    <a:pt x="596" y="22"/>
                    <a:pt x="493" y="63"/>
                  </a:cubicBezTo>
                  <a:cubicBezTo>
                    <a:pt x="460" y="79"/>
                    <a:pt x="429" y="98"/>
                    <a:pt x="398" y="120"/>
                  </a:cubicBezTo>
                  <a:cubicBezTo>
                    <a:pt x="258" y="221"/>
                    <a:pt x="224" y="332"/>
                    <a:pt x="163" y="487"/>
                  </a:cubicBezTo>
                  <a:cubicBezTo>
                    <a:pt x="151" y="517"/>
                    <a:pt x="133" y="548"/>
                    <a:pt x="126" y="580"/>
                  </a:cubicBezTo>
                  <a:cubicBezTo>
                    <a:pt x="119" y="615"/>
                    <a:pt x="127" y="627"/>
                    <a:pt x="134" y="645"/>
                  </a:cubicBezTo>
                  <a:cubicBezTo>
                    <a:pt x="145" y="670"/>
                    <a:pt x="144" y="686"/>
                    <a:pt x="133" y="712"/>
                  </a:cubicBezTo>
                  <a:cubicBezTo>
                    <a:pt x="97" y="789"/>
                    <a:pt x="65" y="867"/>
                    <a:pt x="20" y="940"/>
                  </a:cubicBezTo>
                  <a:cubicBezTo>
                    <a:pt x="12" y="952"/>
                    <a:pt x="2" y="968"/>
                    <a:pt x="1" y="985"/>
                  </a:cubicBezTo>
                  <a:cubicBezTo>
                    <a:pt x="0" y="1009"/>
                    <a:pt x="11" y="1033"/>
                    <a:pt x="35" y="1042"/>
                  </a:cubicBezTo>
                  <a:cubicBezTo>
                    <a:pt x="52" y="1048"/>
                    <a:pt x="71" y="1046"/>
                    <a:pt x="89" y="1055"/>
                  </a:cubicBezTo>
                  <a:cubicBezTo>
                    <a:pt x="130" y="1075"/>
                    <a:pt x="124" y="1111"/>
                    <a:pt x="103" y="1141"/>
                  </a:cubicBezTo>
                  <a:cubicBezTo>
                    <a:pt x="96" y="1152"/>
                    <a:pt x="89" y="1162"/>
                    <a:pt x="88" y="1171"/>
                  </a:cubicBezTo>
                  <a:cubicBezTo>
                    <a:pt x="85" y="1188"/>
                    <a:pt x="90" y="1203"/>
                    <a:pt x="113" y="1213"/>
                  </a:cubicBezTo>
                  <a:cubicBezTo>
                    <a:pt x="120" y="1217"/>
                    <a:pt x="130" y="1220"/>
                    <a:pt x="141" y="1223"/>
                  </a:cubicBezTo>
                  <a:cubicBezTo>
                    <a:pt x="131" y="1229"/>
                    <a:pt x="123" y="1235"/>
                    <a:pt x="118" y="1241"/>
                  </a:cubicBezTo>
                  <a:cubicBezTo>
                    <a:pt x="94" y="1265"/>
                    <a:pt x="114" y="1288"/>
                    <a:pt x="136" y="1302"/>
                  </a:cubicBezTo>
                  <a:cubicBezTo>
                    <a:pt x="150" y="1311"/>
                    <a:pt x="159" y="1319"/>
                    <a:pt x="151" y="1336"/>
                  </a:cubicBezTo>
                  <a:cubicBezTo>
                    <a:pt x="142" y="1356"/>
                    <a:pt x="139" y="1376"/>
                    <a:pt x="139" y="1395"/>
                  </a:cubicBezTo>
                  <a:cubicBezTo>
                    <a:pt x="140" y="1444"/>
                    <a:pt x="166" y="1490"/>
                    <a:pt x="215" y="1503"/>
                  </a:cubicBezTo>
                  <a:cubicBezTo>
                    <a:pt x="277" y="1519"/>
                    <a:pt x="371" y="1505"/>
                    <a:pt x="436" y="1509"/>
                  </a:cubicBezTo>
                  <a:cubicBezTo>
                    <a:pt x="483" y="1513"/>
                    <a:pt x="520" y="1530"/>
                    <a:pt x="541" y="1580"/>
                  </a:cubicBezTo>
                  <a:cubicBezTo>
                    <a:pt x="550" y="1602"/>
                    <a:pt x="555" y="1624"/>
                    <a:pt x="560" y="1647"/>
                  </a:cubicBezTo>
                  <a:cubicBezTo>
                    <a:pt x="577" y="1730"/>
                    <a:pt x="616" y="1769"/>
                    <a:pt x="644" y="1842"/>
                  </a:cubicBezTo>
                  <a:cubicBezTo>
                    <a:pt x="660" y="1883"/>
                    <a:pt x="660" y="1929"/>
                    <a:pt x="607" y="1978"/>
                  </a:cubicBezTo>
                  <a:cubicBezTo>
                    <a:pt x="812" y="1978"/>
                    <a:pt x="812" y="1978"/>
                    <a:pt x="812" y="1978"/>
                  </a:cubicBezTo>
                  <a:cubicBezTo>
                    <a:pt x="812" y="0"/>
                    <a:pt x="812" y="0"/>
                    <a:pt x="812" y="0"/>
                  </a:cubicBezTo>
                  <a:close/>
                </a:path>
              </a:pathLst>
            </a:custGeom>
            <a:solidFill>
              <a:srgbClr val="1671C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41300" dirty="0">
                <a:latin typeface="字魂5号-无外润黑体" panose="00000500000000000000" pitchFamily="2" charset="-122"/>
                <a:ea typeface="字魂5号-无外润黑体" panose="00000500000000000000" pitchFamily="2" charset="-122"/>
              </a:endParaRPr>
            </a:p>
          </p:txBody>
        </p:sp>
        <p:sp>
          <p:nvSpPr>
            <p:cNvPr id="18" name="Freeform 7">
              <a:extLst>
                <a:ext uri="{FF2B5EF4-FFF2-40B4-BE49-F238E27FC236}">
                  <a16:creationId xmlns:a16="http://schemas.microsoft.com/office/drawing/2014/main" id="{D4B69049-6223-4138-8270-311CFA6D55A7}"/>
                </a:ext>
              </a:extLst>
            </p:cNvPr>
            <p:cNvSpPr>
              <a:spLocks/>
            </p:cNvSpPr>
            <p:nvPr/>
          </p:nvSpPr>
          <p:spPr bwMode="auto">
            <a:xfrm>
              <a:off x="3726980" y="1707246"/>
              <a:ext cx="3838232" cy="2358657"/>
            </a:xfrm>
            <a:custGeom>
              <a:avLst/>
              <a:gdLst>
                <a:gd name="T0" fmla="*/ 1466 w 1500"/>
                <a:gd name="T1" fmla="*/ 922 h 922"/>
                <a:gd name="T2" fmla="*/ 1485 w 1500"/>
                <a:gd name="T3" fmla="*/ 808 h 922"/>
                <a:gd name="T4" fmla="*/ 1196 w 1500"/>
                <a:gd name="T5" fmla="*/ 156 h 922"/>
                <a:gd name="T6" fmla="*/ 442 w 1500"/>
                <a:gd name="T7" fmla="*/ 100 h 922"/>
                <a:gd name="T8" fmla="*/ 347 w 1500"/>
                <a:gd name="T9" fmla="*/ 157 h 922"/>
                <a:gd name="T10" fmla="*/ 112 w 1500"/>
                <a:gd name="T11" fmla="*/ 524 h 922"/>
                <a:gd name="T12" fmla="*/ 75 w 1500"/>
                <a:gd name="T13" fmla="*/ 617 h 922"/>
                <a:gd name="T14" fmla="*/ 83 w 1500"/>
                <a:gd name="T15" fmla="*/ 682 h 922"/>
                <a:gd name="T16" fmla="*/ 82 w 1500"/>
                <a:gd name="T17" fmla="*/ 749 h 922"/>
                <a:gd name="T18" fmla="*/ 0 w 1500"/>
                <a:gd name="T19" fmla="*/ 922 h 922"/>
                <a:gd name="T20" fmla="*/ 1466 w 1500"/>
                <a:gd name="T21" fmla="*/ 922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0" h="922">
                  <a:moveTo>
                    <a:pt x="1466" y="922"/>
                  </a:moveTo>
                  <a:cubicBezTo>
                    <a:pt x="1476" y="885"/>
                    <a:pt x="1483" y="847"/>
                    <a:pt x="1485" y="808"/>
                  </a:cubicBezTo>
                  <a:cubicBezTo>
                    <a:pt x="1500" y="579"/>
                    <a:pt x="1388" y="291"/>
                    <a:pt x="1196" y="156"/>
                  </a:cubicBezTo>
                  <a:cubicBezTo>
                    <a:pt x="981" y="18"/>
                    <a:pt x="693" y="0"/>
                    <a:pt x="442" y="100"/>
                  </a:cubicBezTo>
                  <a:cubicBezTo>
                    <a:pt x="409" y="116"/>
                    <a:pt x="378" y="135"/>
                    <a:pt x="347" y="157"/>
                  </a:cubicBezTo>
                  <a:cubicBezTo>
                    <a:pt x="207" y="258"/>
                    <a:pt x="173" y="369"/>
                    <a:pt x="112" y="524"/>
                  </a:cubicBezTo>
                  <a:cubicBezTo>
                    <a:pt x="100" y="554"/>
                    <a:pt x="82" y="585"/>
                    <a:pt x="75" y="617"/>
                  </a:cubicBezTo>
                  <a:cubicBezTo>
                    <a:pt x="68" y="652"/>
                    <a:pt x="76" y="664"/>
                    <a:pt x="83" y="682"/>
                  </a:cubicBezTo>
                  <a:cubicBezTo>
                    <a:pt x="94" y="707"/>
                    <a:pt x="93" y="723"/>
                    <a:pt x="82" y="749"/>
                  </a:cubicBezTo>
                  <a:cubicBezTo>
                    <a:pt x="55" y="807"/>
                    <a:pt x="30" y="866"/>
                    <a:pt x="0" y="922"/>
                  </a:cubicBezTo>
                  <a:cubicBezTo>
                    <a:pt x="1466" y="922"/>
                    <a:pt x="1466" y="922"/>
                    <a:pt x="1466" y="922"/>
                  </a:cubicBezTo>
                  <a:close/>
                </a:path>
              </a:pathLst>
            </a:custGeom>
            <a:solidFill>
              <a:srgbClr val="1671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字魂5号-无外润黑体" panose="00000500000000000000" pitchFamily="2" charset="-122"/>
                <a:ea typeface="字魂5号-无外润黑体" panose="00000500000000000000" pitchFamily="2" charset="-122"/>
              </a:endParaRPr>
            </a:p>
          </p:txBody>
        </p:sp>
        <p:sp>
          <p:nvSpPr>
            <p:cNvPr id="19" name="Freeform 8">
              <a:extLst>
                <a:ext uri="{FF2B5EF4-FFF2-40B4-BE49-F238E27FC236}">
                  <a16:creationId xmlns:a16="http://schemas.microsoft.com/office/drawing/2014/main" id="{1A55C98D-A261-4118-A10A-8940C10D1D4F}"/>
                </a:ext>
              </a:extLst>
            </p:cNvPr>
            <p:cNvSpPr>
              <a:spLocks/>
            </p:cNvSpPr>
            <p:nvPr/>
          </p:nvSpPr>
          <p:spPr bwMode="auto">
            <a:xfrm>
              <a:off x="3726980" y="1802061"/>
              <a:ext cx="1947794" cy="2263842"/>
            </a:xfrm>
            <a:custGeom>
              <a:avLst/>
              <a:gdLst>
                <a:gd name="T0" fmla="*/ 761 w 761"/>
                <a:gd name="T1" fmla="*/ 0 h 885"/>
                <a:gd name="T2" fmla="*/ 442 w 761"/>
                <a:gd name="T3" fmla="*/ 63 h 885"/>
                <a:gd name="T4" fmla="*/ 347 w 761"/>
                <a:gd name="T5" fmla="*/ 120 h 885"/>
                <a:gd name="T6" fmla="*/ 112 w 761"/>
                <a:gd name="T7" fmla="*/ 487 h 885"/>
                <a:gd name="T8" fmla="*/ 75 w 761"/>
                <a:gd name="T9" fmla="*/ 580 h 885"/>
                <a:gd name="T10" fmla="*/ 83 w 761"/>
                <a:gd name="T11" fmla="*/ 645 h 885"/>
                <a:gd name="T12" fmla="*/ 82 w 761"/>
                <a:gd name="T13" fmla="*/ 712 h 885"/>
                <a:gd name="T14" fmla="*/ 0 w 761"/>
                <a:gd name="T15" fmla="*/ 885 h 885"/>
                <a:gd name="T16" fmla="*/ 761 w 761"/>
                <a:gd name="T17" fmla="*/ 885 h 885"/>
                <a:gd name="T18" fmla="*/ 761 w 761"/>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solidFill>
              <a:srgbClr val="199AD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字魂5号-无外润黑体" panose="00000500000000000000" pitchFamily="2" charset="-122"/>
                <a:ea typeface="字魂5号-无外润黑体" panose="00000500000000000000" pitchFamily="2" charset="-122"/>
              </a:endParaRPr>
            </a:p>
          </p:txBody>
        </p:sp>
        <p:sp>
          <p:nvSpPr>
            <p:cNvPr id="20" name="Freeform 59">
              <a:extLst>
                <a:ext uri="{FF2B5EF4-FFF2-40B4-BE49-F238E27FC236}">
                  <a16:creationId xmlns:a16="http://schemas.microsoft.com/office/drawing/2014/main" id="{69ECF4F1-6957-41DB-85D2-3C8DB1D8B476}"/>
                </a:ext>
              </a:extLst>
            </p:cNvPr>
            <p:cNvSpPr>
              <a:spLocks noEditPoints="1"/>
            </p:cNvSpPr>
            <p:nvPr/>
          </p:nvSpPr>
          <p:spPr bwMode="auto">
            <a:xfrm>
              <a:off x="4681634" y="4423421"/>
              <a:ext cx="339941" cy="463974"/>
            </a:xfrm>
            <a:custGeom>
              <a:avLst/>
              <a:gdLst>
                <a:gd name="T0" fmla="*/ 0 w 41"/>
                <a:gd name="T1" fmla="*/ 0 h 56"/>
                <a:gd name="T2" fmla="*/ 3 w 41"/>
                <a:gd name="T3" fmla="*/ 0 h 56"/>
                <a:gd name="T4" fmla="*/ 37 w 41"/>
                <a:gd name="T5" fmla="*/ 0 h 56"/>
                <a:gd name="T6" fmla="*/ 41 w 41"/>
                <a:gd name="T7" fmla="*/ 0 h 56"/>
                <a:gd name="T8" fmla="*/ 39 w 41"/>
                <a:gd name="T9" fmla="*/ 56 h 56"/>
                <a:gd name="T10" fmla="*/ 3 w 41"/>
                <a:gd name="T11" fmla="*/ 56 h 56"/>
                <a:gd name="T12" fmla="*/ 0 w 41"/>
                <a:gd name="T13" fmla="*/ 56 h 56"/>
                <a:gd name="T14" fmla="*/ 22 w 41"/>
                <a:gd name="T15" fmla="*/ 48 h 56"/>
                <a:gd name="T16" fmla="*/ 34 w 41"/>
                <a:gd name="T17" fmla="*/ 45 h 56"/>
                <a:gd name="T18" fmla="*/ 34 w 41"/>
                <a:gd name="T19" fmla="*/ 48 h 56"/>
                <a:gd name="T20" fmla="*/ 7 w 41"/>
                <a:gd name="T21" fmla="*/ 48 h 56"/>
                <a:gd name="T22" fmla="*/ 19 w 41"/>
                <a:gd name="T23" fmla="*/ 39 h 56"/>
                <a:gd name="T24" fmla="*/ 19 w 41"/>
                <a:gd name="T25" fmla="*/ 48 h 56"/>
                <a:gd name="T26" fmla="*/ 34 w 41"/>
                <a:gd name="T27" fmla="*/ 42 h 56"/>
                <a:gd name="T28" fmla="*/ 22 w 41"/>
                <a:gd name="T29" fmla="*/ 39 h 56"/>
                <a:gd name="T30" fmla="*/ 34 w 41"/>
                <a:gd name="T31" fmla="*/ 39 h 56"/>
                <a:gd name="T32" fmla="*/ 34 w 41"/>
                <a:gd name="T33" fmla="*/ 42 h 56"/>
                <a:gd name="T34" fmla="*/ 7 w 41"/>
                <a:gd name="T35" fmla="*/ 35 h 56"/>
                <a:gd name="T36" fmla="*/ 34 w 41"/>
                <a:gd name="T37" fmla="*/ 32 h 56"/>
                <a:gd name="T38" fmla="*/ 34 w 41"/>
                <a:gd name="T39" fmla="*/ 35 h 56"/>
                <a:gd name="T40" fmla="*/ 34 w 41"/>
                <a:gd name="T41" fmla="*/ 29 h 56"/>
                <a:gd name="T42" fmla="*/ 7 w 41"/>
                <a:gd name="T43" fmla="*/ 26 h 56"/>
                <a:gd name="T44" fmla="*/ 34 w 41"/>
                <a:gd name="T45" fmla="*/ 26 h 56"/>
                <a:gd name="T46" fmla="*/ 34 w 41"/>
                <a:gd name="T47" fmla="*/ 29 h 56"/>
                <a:gd name="T48" fmla="*/ 7 w 41"/>
                <a:gd name="T49" fmla="*/ 22 h 56"/>
                <a:gd name="T50" fmla="*/ 34 w 41"/>
                <a:gd name="T51" fmla="*/ 19 h 56"/>
                <a:gd name="T52" fmla="*/ 34 w 41"/>
                <a:gd name="T53" fmla="*/ 22 h 56"/>
                <a:gd name="T54" fmla="*/ 34 w 41"/>
                <a:gd name="T55" fmla="*/ 7 h 56"/>
                <a:gd name="T56" fmla="*/ 7 w 41"/>
                <a:gd name="T57" fmla="*/ 14 h 56"/>
                <a:gd name="T58" fmla="*/ 37 w 41"/>
                <a:gd name="T59" fmla="*/ 53 h 56"/>
                <a:gd name="T60" fmla="*/ 3 w 41"/>
                <a:gd name="T61" fmla="*/ 3 h 56"/>
                <a:gd name="T62" fmla="*/ 37 w 41"/>
                <a:gd name="T63"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6">
                  <a:moveTo>
                    <a:pt x="0" y="56"/>
                  </a:moveTo>
                  <a:cubicBezTo>
                    <a:pt x="0" y="0"/>
                    <a:pt x="0" y="0"/>
                    <a:pt x="0" y="0"/>
                  </a:cubicBezTo>
                  <a:cubicBezTo>
                    <a:pt x="1" y="0"/>
                    <a:pt x="1" y="0"/>
                    <a:pt x="1" y="0"/>
                  </a:cubicBezTo>
                  <a:cubicBezTo>
                    <a:pt x="3" y="0"/>
                    <a:pt x="3" y="0"/>
                    <a:pt x="3" y="0"/>
                  </a:cubicBezTo>
                  <a:cubicBezTo>
                    <a:pt x="3" y="0"/>
                    <a:pt x="3" y="0"/>
                    <a:pt x="3" y="0"/>
                  </a:cubicBezTo>
                  <a:cubicBezTo>
                    <a:pt x="37" y="0"/>
                    <a:pt x="37" y="0"/>
                    <a:pt x="37" y="0"/>
                  </a:cubicBezTo>
                  <a:cubicBezTo>
                    <a:pt x="37" y="0"/>
                    <a:pt x="37" y="0"/>
                    <a:pt x="37" y="0"/>
                  </a:cubicBezTo>
                  <a:cubicBezTo>
                    <a:pt x="41" y="0"/>
                    <a:pt x="41" y="0"/>
                    <a:pt x="41" y="0"/>
                  </a:cubicBezTo>
                  <a:cubicBezTo>
                    <a:pt x="41" y="56"/>
                    <a:pt x="41" y="56"/>
                    <a:pt x="41" y="56"/>
                  </a:cubicBezTo>
                  <a:cubicBezTo>
                    <a:pt x="39" y="56"/>
                    <a:pt x="39" y="56"/>
                    <a:pt x="39" y="56"/>
                  </a:cubicBezTo>
                  <a:cubicBezTo>
                    <a:pt x="37" y="56"/>
                    <a:pt x="37" y="56"/>
                    <a:pt x="37" y="56"/>
                  </a:cubicBezTo>
                  <a:cubicBezTo>
                    <a:pt x="3" y="56"/>
                    <a:pt x="3" y="56"/>
                    <a:pt x="3" y="56"/>
                  </a:cubicBezTo>
                  <a:cubicBezTo>
                    <a:pt x="1" y="56"/>
                    <a:pt x="1" y="56"/>
                    <a:pt x="1" y="56"/>
                  </a:cubicBezTo>
                  <a:cubicBezTo>
                    <a:pt x="0" y="56"/>
                    <a:pt x="0" y="56"/>
                    <a:pt x="0" y="56"/>
                  </a:cubicBezTo>
                  <a:close/>
                  <a:moveTo>
                    <a:pt x="34" y="48"/>
                  </a:moveTo>
                  <a:cubicBezTo>
                    <a:pt x="22" y="48"/>
                    <a:pt x="22" y="48"/>
                    <a:pt x="22" y="48"/>
                  </a:cubicBezTo>
                  <a:cubicBezTo>
                    <a:pt x="22" y="45"/>
                    <a:pt x="22" y="45"/>
                    <a:pt x="22" y="45"/>
                  </a:cubicBezTo>
                  <a:cubicBezTo>
                    <a:pt x="34" y="45"/>
                    <a:pt x="34" y="45"/>
                    <a:pt x="34" y="45"/>
                  </a:cubicBezTo>
                  <a:cubicBezTo>
                    <a:pt x="34" y="45"/>
                    <a:pt x="34" y="45"/>
                    <a:pt x="34" y="45"/>
                  </a:cubicBezTo>
                  <a:cubicBezTo>
                    <a:pt x="34" y="48"/>
                    <a:pt x="34" y="48"/>
                    <a:pt x="34" y="48"/>
                  </a:cubicBezTo>
                  <a:close/>
                  <a:moveTo>
                    <a:pt x="19" y="48"/>
                  </a:moveTo>
                  <a:cubicBezTo>
                    <a:pt x="15" y="48"/>
                    <a:pt x="11" y="48"/>
                    <a:pt x="7" y="48"/>
                  </a:cubicBezTo>
                  <a:cubicBezTo>
                    <a:pt x="7" y="45"/>
                    <a:pt x="7" y="42"/>
                    <a:pt x="7" y="39"/>
                  </a:cubicBezTo>
                  <a:cubicBezTo>
                    <a:pt x="11" y="39"/>
                    <a:pt x="15" y="39"/>
                    <a:pt x="19" y="39"/>
                  </a:cubicBezTo>
                  <a:cubicBezTo>
                    <a:pt x="19" y="39"/>
                    <a:pt x="19" y="39"/>
                    <a:pt x="19" y="39"/>
                  </a:cubicBezTo>
                  <a:cubicBezTo>
                    <a:pt x="19" y="42"/>
                    <a:pt x="19" y="45"/>
                    <a:pt x="19" y="48"/>
                  </a:cubicBezTo>
                  <a:cubicBezTo>
                    <a:pt x="19" y="48"/>
                    <a:pt x="19" y="48"/>
                    <a:pt x="19" y="48"/>
                  </a:cubicBezTo>
                  <a:close/>
                  <a:moveTo>
                    <a:pt x="34" y="42"/>
                  </a:moveTo>
                  <a:cubicBezTo>
                    <a:pt x="30" y="42"/>
                    <a:pt x="26" y="42"/>
                    <a:pt x="22" y="42"/>
                  </a:cubicBezTo>
                  <a:cubicBezTo>
                    <a:pt x="22" y="41"/>
                    <a:pt x="22" y="40"/>
                    <a:pt x="22" y="39"/>
                  </a:cubicBezTo>
                  <a:cubicBezTo>
                    <a:pt x="26" y="39"/>
                    <a:pt x="30" y="39"/>
                    <a:pt x="34" y="39"/>
                  </a:cubicBezTo>
                  <a:cubicBezTo>
                    <a:pt x="34" y="39"/>
                    <a:pt x="34" y="39"/>
                    <a:pt x="34" y="39"/>
                  </a:cubicBezTo>
                  <a:cubicBezTo>
                    <a:pt x="34" y="40"/>
                    <a:pt x="34" y="41"/>
                    <a:pt x="34" y="42"/>
                  </a:cubicBezTo>
                  <a:cubicBezTo>
                    <a:pt x="34" y="42"/>
                    <a:pt x="34" y="42"/>
                    <a:pt x="34" y="42"/>
                  </a:cubicBezTo>
                  <a:close/>
                  <a:moveTo>
                    <a:pt x="34" y="35"/>
                  </a:moveTo>
                  <a:cubicBezTo>
                    <a:pt x="25" y="35"/>
                    <a:pt x="16" y="35"/>
                    <a:pt x="7" y="35"/>
                  </a:cubicBezTo>
                  <a:cubicBezTo>
                    <a:pt x="7" y="34"/>
                    <a:pt x="7" y="33"/>
                    <a:pt x="7" y="32"/>
                  </a:cubicBezTo>
                  <a:cubicBezTo>
                    <a:pt x="16" y="32"/>
                    <a:pt x="25" y="32"/>
                    <a:pt x="34" y="32"/>
                  </a:cubicBezTo>
                  <a:cubicBezTo>
                    <a:pt x="34" y="32"/>
                    <a:pt x="34" y="32"/>
                    <a:pt x="34" y="32"/>
                  </a:cubicBezTo>
                  <a:cubicBezTo>
                    <a:pt x="34" y="33"/>
                    <a:pt x="34" y="34"/>
                    <a:pt x="34" y="35"/>
                  </a:cubicBezTo>
                  <a:cubicBezTo>
                    <a:pt x="34" y="35"/>
                    <a:pt x="34" y="35"/>
                    <a:pt x="34" y="35"/>
                  </a:cubicBezTo>
                  <a:close/>
                  <a:moveTo>
                    <a:pt x="34" y="29"/>
                  </a:moveTo>
                  <a:cubicBezTo>
                    <a:pt x="25" y="29"/>
                    <a:pt x="16" y="29"/>
                    <a:pt x="7" y="29"/>
                  </a:cubicBezTo>
                  <a:cubicBezTo>
                    <a:pt x="7" y="28"/>
                    <a:pt x="7" y="27"/>
                    <a:pt x="7" y="26"/>
                  </a:cubicBezTo>
                  <a:cubicBezTo>
                    <a:pt x="16" y="26"/>
                    <a:pt x="25" y="26"/>
                    <a:pt x="34" y="26"/>
                  </a:cubicBezTo>
                  <a:cubicBezTo>
                    <a:pt x="34" y="26"/>
                    <a:pt x="34" y="26"/>
                    <a:pt x="34" y="26"/>
                  </a:cubicBezTo>
                  <a:cubicBezTo>
                    <a:pt x="34" y="27"/>
                    <a:pt x="34" y="28"/>
                    <a:pt x="34" y="29"/>
                  </a:cubicBezTo>
                  <a:cubicBezTo>
                    <a:pt x="34" y="29"/>
                    <a:pt x="34" y="29"/>
                    <a:pt x="34" y="29"/>
                  </a:cubicBezTo>
                  <a:close/>
                  <a:moveTo>
                    <a:pt x="34" y="22"/>
                  </a:moveTo>
                  <a:cubicBezTo>
                    <a:pt x="7" y="22"/>
                    <a:pt x="7" y="22"/>
                    <a:pt x="7" y="22"/>
                  </a:cubicBezTo>
                  <a:cubicBezTo>
                    <a:pt x="7" y="19"/>
                    <a:pt x="7" y="19"/>
                    <a:pt x="7" y="19"/>
                  </a:cubicBezTo>
                  <a:cubicBezTo>
                    <a:pt x="34" y="19"/>
                    <a:pt x="34" y="19"/>
                    <a:pt x="34" y="19"/>
                  </a:cubicBezTo>
                  <a:cubicBezTo>
                    <a:pt x="34" y="19"/>
                    <a:pt x="34" y="19"/>
                    <a:pt x="34" y="19"/>
                  </a:cubicBezTo>
                  <a:cubicBezTo>
                    <a:pt x="34" y="22"/>
                    <a:pt x="34" y="22"/>
                    <a:pt x="34" y="22"/>
                  </a:cubicBezTo>
                  <a:close/>
                  <a:moveTo>
                    <a:pt x="7" y="7"/>
                  </a:moveTo>
                  <a:cubicBezTo>
                    <a:pt x="34" y="7"/>
                    <a:pt x="34" y="7"/>
                    <a:pt x="34" y="7"/>
                  </a:cubicBezTo>
                  <a:cubicBezTo>
                    <a:pt x="34" y="14"/>
                    <a:pt x="34" y="14"/>
                    <a:pt x="34" y="14"/>
                  </a:cubicBezTo>
                  <a:cubicBezTo>
                    <a:pt x="7" y="14"/>
                    <a:pt x="7" y="14"/>
                    <a:pt x="7" y="14"/>
                  </a:cubicBezTo>
                  <a:cubicBezTo>
                    <a:pt x="7" y="7"/>
                    <a:pt x="7" y="7"/>
                    <a:pt x="7" y="7"/>
                  </a:cubicBezTo>
                  <a:close/>
                  <a:moveTo>
                    <a:pt x="37" y="53"/>
                  </a:moveTo>
                  <a:cubicBezTo>
                    <a:pt x="37" y="3"/>
                    <a:pt x="37" y="3"/>
                    <a:pt x="37" y="3"/>
                  </a:cubicBezTo>
                  <a:cubicBezTo>
                    <a:pt x="3" y="3"/>
                    <a:pt x="3" y="3"/>
                    <a:pt x="3" y="3"/>
                  </a:cubicBezTo>
                  <a:cubicBezTo>
                    <a:pt x="3" y="53"/>
                    <a:pt x="3" y="53"/>
                    <a:pt x="3" y="53"/>
                  </a:cubicBezTo>
                  <a:cubicBezTo>
                    <a:pt x="37" y="53"/>
                    <a:pt x="37" y="53"/>
                    <a:pt x="37"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sp>
        <p:nvSpPr>
          <p:cNvPr id="21" name="Freeform 30">
            <a:extLst>
              <a:ext uri="{FF2B5EF4-FFF2-40B4-BE49-F238E27FC236}">
                <a16:creationId xmlns:a16="http://schemas.microsoft.com/office/drawing/2014/main" id="{86704D6B-7B8F-4311-9FD6-703AA358D993}"/>
              </a:ext>
            </a:extLst>
          </p:cNvPr>
          <p:cNvSpPr>
            <a:spLocks noEditPoints="1"/>
          </p:cNvSpPr>
          <p:nvPr/>
        </p:nvSpPr>
        <p:spPr bwMode="auto">
          <a:xfrm>
            <a:off x="6100282" y="4124856"/>
            <a:ext cx="501630" cy="506491"/>
          </a:xfrm>
          <a:custGeom>
            <a:avLst/>
            <a:gdLst>
              <a:gd name="T0" fmla="*/ 383 w 1023"/>
              <a:gd name="T1" fmla="*/ 959 h 1031"/>
              <a:gd name="T2" fmla="*/ 552 w 1023"/>
              <a:gd name="T3" fmla="*/ 959 h 1031"/>
              <a:gd name="T4" fmla="*/ 552 w 1023"/>
              <a:gd name="T5" fmla="*/ 887 h 1031"/>
              <a:gd name="T6" fmla="*/ 583 w 1023"/>
              <a:gd name="T7" fmla="*/ 855 h 1031"/>
              <a:gd name="T8" fmla="*/ 752 w 1023"/>
              <a:gd name="T9" fmla="*/ 855 h 1031"/>
              <a:gd name="T10" fmla="*/ 752 w 1023"/>
              <a:gd name="T11" fmla="*/ 783 h 1031"/>
              <a:gd name="T12" fmla="*/ 783 w 1023"/>
              <a:gd name="T13" fmla="*/ 751 h 1031"/>
              <a:gd name="T14" fmla="*/ 1023 w 1023"/>
              <a:gd name="T15" fmla="*/ 751 h 1031"/>
              <a:gd name="T16" fmla="*/ 1023 w 1023"/>
              <a:gd name="T17" fmla="*/ 791 h 1031"/>
              <a:gd name="T18" fmla="*/ 991 w 1023"/>
              <a:gd name="T19" fmla="*/ 823 h 1031"/>
              <a:gd name="T20" fmla="*/ 824 w 1023"/>
              <a:gd name="T21" fmla="*/ 823 h 1031"/>
              <a:gd name="T22" fmla="*/ 824 w 1023"/>
              <a:gd name="T23" fmla="*/ 895 h 1031"/>
              <a:gd name="T24" fmla="*/ 791 w 1023"/>
              <a:gd name="T25" fmla="*/ 927 h 1031"/>
              <a:gd name="T26" fmla="*/ 624 w 1023"/>
              <a:gd name="T27" fmla="*/ 927 h 1031"/>
              <a:gd name="T28" fmla="*/ 624 w 1023"/>
              <a:gd name="T29" fmla="*/ 999 h 1031"/>
              <a:gd name="T30" fmla="*/ 591 w 1023"/>
              <a:gd name="T31" fmla="*/ 1031 h 1031"/>
              <a:gd name="T32" fmla="*/ 352 w 1023"/>
              <a:gd name="T33" fmla="*/ 1031 h 1031"/>
              <a:gd name="T34" fmla="*/ 352 w 1023"/>
              <a:gd name="T35" fmla="*/ 991 h 1031"/>
              <a:gd name="T36" fmla="*/ 383 w 1023"/>
              <a:gd name="T37" fmla="*/ 959 h 1031"/>
              <a:gd name="T38" fmla="*/ 34 w 1023"/>
              <a:gd name="T39" fmla="*/ 634 h 1031"/>
              <a:gd name="T40" fmla="*/ 185 w 1023"/>
              <a:gd name="T41" fmla="*/ 647 h 1031"/>
              <a:gd name="T42" fmla="*/ 224 w 1023"/>
              <a:gd name="T43" fmla="*/ 614 h 1031"/>
              <a:gd name="T44" fmla="*/ 231 w 1023"/>
              <a:gd name="T45" fmla="*/ 531 h 1031"/>
              <a:gd name="T46" fmla="*/ 198 w 1023"/>
              <a:gd name="T47" fmla="*/ 492 h 1031"/>
              <a:gd name="T48" fmla="*/ 47 w 1023"/>
              <a:gd name="T49" fmla="*/ 479 h 1031"/>
              <a:gd name="T50" fmla="*/ 8 w 1023"/>
              <a:gd name="T51" fmla="*/ 512 h 1031"/>
              <a:gd name="T52" fmla="*/ 1 w 1023"/>
              <a:gd name="T53" fmla="*/ 595 h 1031"/>
              <a:gd name="T54" fmla="*/ 34 w 1023"/>
              <a:gd name="T55" fmla="*/ 634 h 1031"/>
              <a:gd name="T56" fmla="*/ 196 w 1023"/>
              <a:gd name="T57" fmla="*/ 842 h 1031"/>
              <a:gd name="T58" fmla="*/ 318 w 1023"/>
              <a:gd name="T59" fmla="*/ 613 h 1031"/>
              <a:gd name="T60" fmla="*/ 419 w 1023"/>
              <a:gd name="T61" fmla="*/ 644 h 1031"/>
              <a:gd name="T62" fmla="*/ 430 w 1023"/>
              <a:gd name="T63" fmla="*/ 648 h 1031"/>
              <a:gd name="T64" fmla="*/ 271 w 1023"/>
              <a:gd name="T65" fmla="*/ 908 h 1031"/>
              <a:gd name="T66" fmla="*/ 196 w 1023"/>
              <a:gd name="T67" fmla="*/ 842 h 1031"/>
              <a:gd name="T68" fmla="*/ 476 w 1023"/>
              <a:gd name="T69" fmla="*/ 9 h 1031"/>
              <a:gd name="T70" fmla="*/ 536 w 1023"/>
              <a:gd name="T71" fmla="*/ 106 h 1031"/>
              <a:gd name="T72" fmla="*/ 438 w 1023"/>
              <a:gd name="T73" fmla="*/ 188 h 1031"/>
              <a:gd name="T74" fmla="*/ 382 w 1023"/>
              <a:gd name="T75" fmla="*/ 73 h 1031"/>
              <a:gd name="T76" fmla="*/ 476 w 1023"/>
              <a:gd name="T77" fmla="*/ 9 h 1031"/>
              <a:gd name="T78" fmla="*/ 467 w 1023"/>
              <a:gd name="T79" fmla="*/ 229 h 1031"/>
              <a:gd name="T80" fmla="*/ 506 w 1023"/>
              <a:gd name="T81" fmla="*/ 250 h 1031"/>
              <a:gd name="T82" fmla="*/ 722 w 1023"/>
              <a:gd name="T83" fmla="*/ 350 h 1031"/>
              <a:gd name="T84" fmla="*/ 728 w 1023"/>
              <a:gd name="T85" fmla="*/ 428 h 1031"/>
              <a:gd name="T86" fmla="*/ 500 w 1023"/>
              <a:gd name="T87" fmla="*/ 372 h 1031"/>
              <a:gd name="T88" fmla="*/ 479 w 1023"/>
              <a:gd name="T89" fmla="*/ 484 h 1031"/>
              <a:gd name="T90" fmla="*/ 489 w 1023"/>
              <a:gd name="T91" fmla="*/ 505 h 1031"/>
              <a:gd name="T92" fmla="*/ 705 w 1023"/>
              <a:gd name="T93" fmla="*/ 746 h 1031"/>
              <a:gd name="T94" fmla="*/ 615 w 1023"/>
              <a:gd name="T95" fmla="*/ 787 h 1031"/>
              <a:gd name="T96" fmla="*/ 292 w 1023"/>
              <a:gd name="T97" fmla="*/ 562 h 1031"/>
              <a:gd name="T98" fmla="*/ 255 w 1023"/>
              <a:gd name="T99" fmla="*/ 493 h 1031"/>
              <a:gd name="T100" fmla="*/ 290 w 1023"/>
              <a:gd name="T101" fmla="*/ 301 h 1031"/>
              <a:gd name="T102" fmla="*/ 196 w 1023"/>
              <a:gd name="T103" fmla="*/ 432 h 1031"/>
              <a:gd name="T104" fmla="*/ 118 w 1023"/>
              <a:gd name="T105" fmla="*/ 418 h 1031"/>
              <a:gd name="T106" fmla="*/ 310 w 1023"/>
              <a:gd name="T107" fmla="*/ 194 h 1031"/>
              <a:gd name="T108" fmla="*/ 393 w 1023"/>
              <a:gd name="T109" fmla="*/ 205 h 1031"/>
              <a:gd name="T110" fmla="*/ 439 w 1023"/>
              <a:gd name="T111" fmla="*/ 286 h 1031"/>
              <a:gd name="T112" fmla="*/ 467 w 1023"/>
              <a:gd name="T113" fmla="*/ 229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23" h="1031">
                <a:moveTo>
                  <a:pt x="383" y="959"/>
                </a:moveTo>
                <a:cubicBezTo>
                  <a:pt x="552" y="959"/>
                  <a:pt x="552" y="959"/>
                  <a:pt x="552" y="959"/>
                </a:cubicBezTo>
                <a:cubicBezTo>
                  <a:pt x="552" y="887"/>
                  <a:pt x="552" y="887"/>
                  <a:pt x="552" y="887"/>
                </a:cubicBezTo>
                <a:cubicBezTo>
                  <a:pt x="552" y="869"/>
                  <a:pt x="565" y="855"/>
                  <a:pt x="583" y="855"/>
                </a:cubicBezTo>
                <a:cubicBezTo>
                  <a:pt x="752" y="855"/>
                  <a:pt x="752" y="855"/>
                  <a:pt x="752" y="855"/>
                </a:cubicBezTo>
                <a:cubicBezTo>
                  <a:pt x="752" y="783"/>
                  <a:pt x="752" y="783"/>
                  <a:pt x="752" y="783"/>
                </a:cubicBezTo>
                <a:cubicBezTo>
                  <a:pt x="752" y="765"/>
                  <a:pt x="765" y="751"/>
                  <a:pt x="783" y="751"/>
                </a:cubicBezTo>
                <a:cubicBezTo>
                  <a:pt x="1023" y="751"/>
                  <a:pt x="1023" y="751"/>
                  <a:pt x="1023" y="751"/>
                </a:cubicBezTo>
                <a:cubicBezTo>
                  <a:pt x="1023" y="791"/>
                  <a:pt x="1023" y="791"/>
                  <a:pt x="1023" y="791"/>
                </a:cubicBezTo>
                <a:cubicBezTo>
                  <a:pt x="1023" y="809"/>
                  <a:pt x="1009" y="823"/>
                  <a:pt x="991" y="823"/>
                </a:cubicBezTo>
                <a:cubicBezTo>
                  <a:pt x="824" y="823"/>
                  <a:pt x="824" y="823"/>
                  <a:pt x="824" y="823"/>
                </a:cubicBezTo>
                <a:cubicBezTo>
                  <a:pt x="824" y="895"/>
                  <a:pt x="824" y="895"/>
                  <a:pt x="824" y="895"/>
                </a:cubicBezTo>
                <a:cubicBezTo>
                  <a:pt x="824" y="912"/>
                  <a:pt x="809" y="927"/>
                  <a:pt x="791" y="927"/>
                </a:cubicBezTo>
                <a:cubicBezTo>
                  <a:pt x="624" y="927"/>
                  <a:pt x="624" y="927"/>
                  <a:pt x="624" y="927"/>
                </a:cubicBezTo>
                <a:cubicBezTo>
                  <a:pt x="624" y="999"/>
                  <a:pt x="624" y="999"/>
                  <a:pt x="624" y="999"/>
                </a:cubicBezTo>
                <a:cubicBezTo>
                  <a:pt x="624" y="1016"/>
                  <a:pt x="609" y="1031"/>
                  <a:pt x="591" y="1031"/>
                </a:cubicBezTo>
                <a:cubicBezTo>
                  <a:pt x="352" y="1031"/>
                  <a:pt x="352" y="1031"/>
                  <a:pt x="352" y="1031"/>
                </a:cubicBezTo>
                <a:cubicBezTo>
                  <a:pt x="352" y="991"/>
                  <a:pt x="352" y="991"/>
                  <a:pt x="352" y="991"/>
                </a:cubicBezTo>
                <a:cubicBezTo>
                  <a:pt x="352" y="973"/>
                  <a:pt x="366" y="959"/>
                  <a:pt x="383" y="959"/>
                </a:cubicBezTo>
                <a:close/>
                <a:moveTo>
                  <a:pt x="34" y="634"/>
                </a:moveTo>
                <a:cubicBezTo>
                  <a:pt x="185" y="647"/>
                  <a:pt x="185" y="647"/>
                  <a:pt x="185" y="647"/>
                </a:cubicBezTo>
                <a:cubicBezTo>
                  <a:pt x="205" y="648"/>
                  <a:pt x="222" y="634"/>
                  <a:pt x="224" y="614"/>
                </a:cubicBezTo>
                <a:cubicBezTo>
                  <a:pt x="231" y="531"/>
                  <a:pt x="231" y="531"/>
                  <a:pt x="231" y="531"/>
                </a:cubicBezTo>
                <a:cubicBezTo>
                  <a:pt x="233" y="512"/>
                  <a:pt x="218" y="494"/>
                  <a:pt x="198" y="492"/>
                </a:cubicBezTo>
                <a:cubicBezTo>
                  <a:pt x="47" y="479"/>
                  <a:pt x="47" y="479"/>
                  <a:pt x="47" y="479"/>
                </a:cubicBezTo>
                <a:cubicBezTo>
                  <a:pt x="28" y="478"/>
                  <a:pt x="10" y="492"/>
                  <a:pt x="8" y="512"/>
                </a:cubicBezTo>
                <a:cubicBezTo>
                  <a:pt x="1" y="595"/>
                  <a:pt x="1" y="595"/>
                  <a:pt x="1" y="595"/>
                </a:cubicBezTo>
                <a:cubicBezTo>
                  <a:pt x="0" y="615"/>
                  <a:pt x="14" y="632"/>
                  <a:pt x="34" y="634"/>
                </a:cubicBezTo>
                <a:close/>
                <a:moveTo>
                  <a:pt x="196" y="842"/>
                </a:moveTo>
                <a:cubicBezTo>
                  <a:pt x="276" y="749"/>
                  <a:pt x="288" y="745"/>
                  <a:pt x="318" y="613"/>
                </a:cubicBezTo>
                <a:cubicBezTo>
                  <a:pt x="352" y="623"/>
                  <a:pt x="386" y="633"/>
                  <a:pt x="419" y="644"/>
                </a:cubicBezTo>
                <a:cubicBezTo>
                  <a:pt x="423" y="646"/>
                  <a:pt x="426" y="647"/>
                  <a:pt x="430" y="648"/>
                </a:cubicBezTo>
                <a:cubicBezTo>
                  <a:pt x="380" y="797"/>
                  <a:pt x="371" y="801"/>
                  <a:pt x="271" y="908"/>
                </a:cubicBezTo>
                <a:cubicBezTo>
                  <a:pt x="226" y="955"/>
                  <a:pt x="153" y="892"/>
                  <a:pt x="196" y="842"/>
                </a:cubicBezTo>
                <a:close/>
                <a:moveTo>
                  <a:pt x="476" y="9"/>
                </a:moveTo>
                <a:cubicBezTo>
                  <a:pt x="518" y="18"/>
                  <a:pt x="545" y="61"/>
                  <a:pt x="536" y="106"/>
                </a:cubicBezTo>
                <a:cubicBezTo>
                  <a:pt x="527" y="150"/>
                  <a:pt x="481" y="197"/>
                  <a:pt x="438" y="188"/>
                </a:cubicBezTo>
                <a:cubicBezTo>
                  <a:pt x="396" y="179"/>
                  <a:pt x="373" y="118"/>
                  <a:pt x="382" y="73"/>
                </a:cubicBezTo>
                <a:cubicBezTo>
                  <a:pt x="392" y="29"/>
                  <a:pt x="434" y="0"/>
                  <a:pt x="476" y="9"/>
                </a:cubicBezTo>
                <a:close/>
                <a:moveTo>
                  <a:pt x="467" y="229"/>
                </a:moveTo>
                <a:cubicBezTo>
                  <a:pt x="474" y="232"/>
                  <a:pt x="494" y="238"/>
                  <a:pt x="506" y="250"/>
                </a:cubicBezTo>
                <a:cubicBezTo>
                  <a:pt x="621" y="360"/>
                  <a:pt x="596" y="354"/>
                  <a:pt x="722" y="350"/>
                </a:cubicBezTo>
                <a:cubicBezTo>
                  <a:pt x="769" y="348"/>
                  <a:pt x="769" y="425"/>
                  <a:pt x="728" y="428"/>
                </a:cubicBezTo>
                <a:cubicBezTo>
                  <a:pt x="599" y="440"/>
                  <a:pt x="591" y="450"/>
                  <a:pt x="500" y="372"/>
                </a:cubicBezTo>
                <a:cubicBezTo>
                  <a:pt x="479" y="484"/>
                  <a:pt x="479" y="484"/>
                  <a:pt x="479" y="484"/>
                </a:cubicBezTo>
                <a:cubicBezTo>
                  <a:pt x="478" y="493"/>
                  <a:pt x="482" y="501"/>
                  <a:pt x="489" y="505"/>
                </a:cubicBezTo>
                <a:cubicBezTo>
                  <a:pt x="620" y="563"/>
                  <a:pt x="647" y="563"/>
                  <a:pt x="705" y="746"/>
                </a:cubicBezTo>
                <a:cubicBezTo>
                  <a:pt x="727" y="803"/>
                  <a:pt x="641" y="840"/>
                  <a:pt x="615" y="787"/>
                </a:cubicBezTo>
                <a:cubicBezTo>
                  <a:pt x="524" y="608"/>
                  <a:pt x="510" y="636"/>
                  <a:pt x="292" y="562"/>
                </a:cubicBezTo>
                <a:cubicBezTo>
                  <a:pt x="265" y="547"/>
                  <a:pt x="255" y="523"/>
                  <a:pt x="255" y="493"/>
                </a:cubicBezTo>
                <a:cubicBezTo>
                  <a:pt x="290" y="301"/>
                  <a:pt x="290" y="301"/>
                  <a:pt x="290" y="301"/>
                </a:cubicBezTo>
                <a:cubicBezTo>
                  <a:pt x="206" y="327"/>
                  <a:pt x="215" y="325"/>
                  <a:pt x="196" y="432"/>
                </a:cubicBezTo>
                <a:cubicBezTo>
                  <a:pt x="189" y="473"/>
                  <a:pt x="113" y="468"/>
                  <a:pt x="118" y="418"/>
                </a:cubicBezTo>
                <a:cubicBezTo>
                  <a:pt x="134" y="259"/>
                  <a:pt x="158" y="250"/>
                  <a:pt x="310" y="194"/>
                </a:cubicBezTo>
                <a:cubicBezTo>
                  <a:pt x="331" y="187"/>
                  <a:pt x="382" y="200"/>
                  <a:pt x="393" y="205"/>
                </a:cubicBezTo>
                <a:cubicBezTo>
                  <a:pt x="439" y="286"/>
                  <a:pt x="439" y="286"/>
                  <a:pt x="439" y="286"/>
                </a:cubicBezTo>
                <a:cubicBezTo>
                  <a:pt x="467" y="229"/>
                  <a:pt x="467" y="229"/>
                  <a:pt x="467" y="2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nvGrpSpPr>
          <p:cNvPr id="22" name="组合 21">
            <a:extLst>
              <a:ext uri="{FF2B5EF4-FFF2-40B4-BE49-F238E27FC236}">
                <a16:creationId xmlns:a16="http://schemas.microsoft.com/office/drawing/2014/main" id="{5F9F5D9F-2815-404E-B52D-1622AC8C7767}"/>
              </a:ext>
            </a:extLst>
          </p:cNvPr>
          <p:cNvGrpSpPr/>
          <p:nvPr/>
        </p:nvGrpSpPr>
        <p:grpSpPr>
          <a:xfrm>
            <a:off x="4802240" y="2515568"/>
            <a:ext cx="400591" cy="475917"/>
            <a:chOff x="1851025" y="4510087"/>
            <a:chExt cx="371475" cy="441326"/>
          </a:xfrm>
          <a:solidFill>
            <a:schemeClr val="bg1"/>
          </a:solidFill>
        </p:grpSpPr>
        <p:sp>
          <p:nvSpPr>
            <p:cNvPr id="23" name="Freeform 34">
              <a:extLst>
                <a:ext uri="{FF2B5EF4-FFF2-40B4-BE49-F238E27FC236}">
                  <a16:creationId xmlns:a16="http://schemas.microsoft.com/office/drawing/2014/main" id="{0AD63645-2A7C-4B50-84C3-5BB081A923EF}"/>
                </a:ext>
              </a:extLst>
            </p:cNvPr>
            <p:cNvSpPr>
              <a:spLocks noEditPoints="1"/>
            </p:cNvSpPr>
            <p:nvPr/>
          </p:nvSpPr>
          <p:spPr bwMode="auto">
            <a:xfrm>
              <a:off x="1851025" y="4556125"/>
              <a:ext cx="371475" cy="395288"/>
            </a:xfrm>
            <a:custGeom>
              <a:avLst/>
              <a:gdLst>
                <a:gd name="T0" fmla="*/ 620 w 800"/>
                <a:gd name="T1" fmla="*/ 272 h 848"/>
                <a:gd name="T2" fmla="*/ 620 w 800"/>
                <a:gd name="T3" fmla="*/ 384 h 848"/>
                <a:gd name="T4" fmla="*/ 752 w 800"/>
                <a:gd name="T5" fmla="*/ 272 h 848"/>
                <a:gd name="T6" fmla="*/ 0 w 800"/>
                <a:gd name="T7" fmla="*/ 120 h 848"/>
                <a:gd name="T8" fmla="*/ 120 w 800"/>
                <a:gd name="T9" fmla="*/ 0 h 848"/>
                <a:gd name="T10" fmla="*/ 293 w 800"/>
                <a:gd name="T11" fmla="*/ 48 h 848"/>
                <a:gd name="T12" fmla="*/ 136 w 800"/>
                <a:gd name="T13" fmla="*/ 608 h 848"/>
                <a:gd name="T14" fmla="*/ 712 w 800"/>
                <a:gd name="T15" fmla="*/ 432 h 848"/>
                <a:gd name="T16" fmla="*/ 585 w 800"/>
                <a:gd name="T17" fmla="*/ 419 h 848"/>
                <a:gd name="T18" fmla="*/ 543 w 800"/>
                <a:gd name="T19" fmla="*/ 316 h 848"/>
                <a:gd name="T20" fmla="*/ 606 w 800"/>
                <a:gd name="T21" fmla="*/ 224 h 848"/>
                <a:gd name="T22" fmla="*/ 712 w 800"/>
                <a:gd name="T23" fmla="*/ 48 h 848"/>
                <a:gd name="T24" fmla="*/ 613 w 800"/>
                <a:gd name="T25" fmla="*/ 42 h 848"/>
                <a:gd name="T26" fmla="*/ 736 w 800"/>
                <a:gd name="T27" fmla="*/ 0 h 848"/>
                <a:gd name="T28" fmla="*/ 760 w 800"/>
                <a:gd name="T29" fmla="*/ 224 h 848"/>
                <a:gd name="T30" fmla="*/ 800 w 800"/>
                <a:gd name="T31" fmla="*/ 248 h 848"/>
                <a:gd name="T32" fmla="*/ 776 w 800"/>
                <a:gd name="T33" fmla="*/ 432 h 848"/>
                <a:gd name="T34" fmla="*/ 760 w 800"/>
                <a:gd name="T35" fmla="*/ 632 h 848"/>
                <a:gd name="T36" fmla="*/ 739 w 800"/>
                <a:gd name="T37" fmla="*/ 661 h 848"/>
                <a:gd name="T38" fmla="*/ 740 w 800"/>
                <a:gd name="T39" fmla="*/ 794 h 848"/>
                <a:gd name="T40" fmla="*/ 753 w 800"/>
                <a:gd name="T41" fmla="*/ 839 h 848"/>
                <a:gd name="T42" fmla="*/ 120 w 800"/>
                <a:gd name="T43" fmla="*/ 848 h 848"/>
                <a:gd name="T44" fmla="*/ 0 w 800"/>
                <a:gd name="T45" fmla="*/ 728 h 848"/>
                <a:gd name="T46" fmla="*/ 702 w 800"/>
                <a:gd name="T47" fmla="*/ 328 h 848"/>
                <a:gd name="T48" fmla="*/ 638 w 800"/>
                <a:gd name="T49" fmla="*/ 328 h 848"/>
                <a:gd name="T50" fmla="*/ 685 w 800"/>
                <a:gd name="T51" fmla="*/ 656 h 848"/>
                <a:gd name="T52" fmla="*/ 69 w 800"/>
                <a:gd name="T53" fmla="*/ 677 h 848"/>
                <a:gd name="T54" fmla="*/ 69 w 800"/>
                <a:gd name="T55" fmla="*/ 779 h 848"/>
                <a:gd name="T56" fmla="*/ 685 w 800"/>
                <a:gd name="T57" fmla="*/ 800 h 848"/>
                <a:gd name="T58" fmla="*/ 668 w 800"/>
                <a:gd name="T59" fmla="*/ 704 h 848"/>
                <a:gd name="T60" fmla="*/ 103 w 800"/>
                <a:gd name="T61" fmla="*/ 711 h 848"/>
                <a:gd name="T62" fmla="*/ 80 w 800"/>
                <a:gd name="T63" fmla="*/ 688 h 848"/>
                <a:gd name="T64" fmla="*/ 677 w 800"/>
                <a:gd name="T65" fmla="*/ 672 h 848"/>
                <a:gd name="T66" fmla="*/ 48 w 800"/>
                <a:gd name="T67" fmla="*/ 186 h 848"/>
                <a:gd name="T68" fmla="*/ 104 w 800"/>
                <a:gd name="T69" fmla="*/ 49 h 848"/>
                <a:gd name="T70" fmla="*/ 48 w 800"/>
                <a:gd name="T71" fmla="*/ 120 h 848"/>
                <a:gd name="T72" fmla="*/ 104 w 800"/>
                <a:gd name="T73" fmla="*/ 193 h 848"/>
                <a:gd name="T74" fmla="*/ 48 w 800"/>
                <a:gd name="T75" fmla="*/ 236 h 848"/>
                <a:gd name="T76" fmla="*/ 104 w 800"/>
                <a:gd name="T77" fmla="*/ 465 h 848"/>
                <a:gd name="T78" fmla="*/ 104 w 800"/>
                <a:gd name="T79" fmla="*/ 497 h 848"/>
                <a:gd name="T80" fmla="*/ 48 w 800"/>
                <a:gd name="T81" fmla="*/ 541 h 848"/>
                <a:gd name="T82" fmla="*/ 104 w 800"/>
                <a:gd name="T83" fmla="*/ 609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848">
                  <a:moveTo>
                    <a:pt x="752" y="272"/>
                  </a:moveTo>
                  <a:cubicBezTo>
                    <a:pt x="620" y="272"/>
                    <a:pt x="620" y="272"/>
                    <a:pt x="620" y="272"/>
                  </a:cubicBezTo>
                  <a:cubicBezTo>
                    <a:pt x="591" y="328"/>
                    <a:pt x="591" y="328"/>
                    <a:pt x="591" y="328"/>
                  </a:cubicBezTo>
                  <a:cubicBezTo>
                    <a:pt x="620" y="384"/>
                    <a:pt x="620" y="384"/>
                    <a:pt x="620" y="384"/>
                  </a:cubicBezTo>
                  <a:cubicBezTo>
                    <a:pt x="752" y="384"/>
                    <a:pt x="752" y="384"/>
                    <a:pt x="752" y="384"/>
                  </a:cubicBezTo>
                  <a:cubicBezTo>
                    <a:pt x="752" y="272"/>
                    <a:pt x="752" y="272"/>
                    <a:pt x="752" y="272"/>
                  </a:cubicBezTo>
                  <a:close/>
                  <a:moveTo>
                    <a:pt x="0" y="728"/>
                  </a:moveTo>
                  <a:cubicBezTo>
                    <a:pt x="0" y="120"/>
                    <a:pt x="0" y="120"/>
                    <a:pt x="0" y="120"/>
                  </a:cubicBezTo>
                  <a:cubicBezTo>
                    <a:pt x="0" y="86"/>
                    <a:pt x="14" y="56"/>
                    <a:pt x="35" y="35"/>
                  </a:cubicBezTo>
                  <a:cubicBezTo>
                    <a:pt x="57" y="13"/>
                    <a:pt x="87" y="0"/>
                    <a:pt x="120" y="0"/>
                  </a:cubicBezTo>
                  <a:cubicBezTo>
                    <a:pt x="315" y="0"/>
                    <a:pt x="315" y="0"/>
                    <a:pt x="315" y="0"/>
                  </a:cubicBezTo>
                  <a:cubicBezTo>
                    <a:pt x="293" y="48"/>
                    <a:pt x="293" y="48"/>
                    <a:pt x="293" y="48"/>
                  </a:cubicBezTo>
                  <a:cubicBezTo>
                    <a:pt x="136" y="48"/>
                    <a:pt x="136" y="48"/>
                    <a:pt x="136" y="48"/>
                  </a:cubicBezTo>
                  <a:cubicBezTo>
                    <a:pt x="136" y="608"/>
                    <a:pt x="136" y="608"/>
                    <a:pt x="136" y="608"/>
                  </a:cubicBezTo>
                  <a:cubicBezTo>
                    <a:pt x="712" y="608"/>
                    <a:pt x="712" y="608"/>
                    <a:pt x="712" y="608"/>
                  </a:cubicBezTo>
                  <a:cubicBezTo>
                    <a:pt x="712" y="432"/>
                    <a:pt x="712" y="432"/>
                    <a:pt x="712" y="432"/>
                  </a:cubicBezTo>
                  <a:cubicBezTo>
                    <a:pt x="606" y="432"/>
                    <a:pt x="606" y="432"/>
                    <a:pt x="606" y="432"/>
                  </a:cubicBezTo>
                  <a:cubicBezTo>
                    <a:pt x="597" y="432"/>
                    <a:pt x="589" y="427"/>
                    <a:pt x="585" y="419"/>
                  </a:cubicBezTo>
                  <a:cubicBezTo>
                    <a:pt x="543" y="339"/>
                    <a:pt x="543" y="339"/>
                    <a:pt x="543" y="339"/>
                  </a:cubicBezTo>
                  <a:cubicBezTo>
                    <a:pt x="539" y="332"/>
                    <a:pt x="539" y="324"/>
                    <a:pt x="543" y="316"/>
                  </a:cubicBezTo>
                  <a:cubicBezTo>
                    <a:pt x="584" y="238"/>
                    <a:pt x="584" y="238"/>
                    <a:pt x="584" y="238"/>
                  </a:cubicBezTo>
                  <a:cubicBezTo>
                    <a:pt x="588" y="229"/>
                    <a:pt x="596" y="224"/>
                    <a:pt x="606" y="224"/>
                  </a:cubicBezTo>
                  <a:cubicBezTo>
                    <a:pt x="712" y="224"/>
                    <a:pt x="712" y="224"/>
                    <a:pt x="712" y="224"/>
                  </a:cubicBezTo>
                  <a:cubicBezTo>
                    <a:pt x="712" y="48"/>
                    <a:pt x="712" y="48"/>
                    <a:pt x="712" y="48"/>
                  </a:cubicBezTo>
                  <a:cubicBezTo>
                    <a:pt x="611" y="48"/>
                    <a:pt x="611" y="48"/>
                    <a:pt x="611" y="48"/>
                  </a:cubicBezTo>
                  <a:cubicBezTo>
                    <a:pt x="613" y="42"/>
                    <a:pt x="613" y="42"/>
                    <a:pt x="613" y="42"/>
                  </a:cubicBezTo>
                  <a:cubicBezTo>
                    <a:pt x="620" y="28"/>
                    <a:pt x="623" y="14"/>
                    <a:pt x="622" y="0"/>
                  </a:cubicBezTo>
                  <a:cubicBezTo>
                    <a:pt x="736" y="0"/>
                    <a:pt x="736" y="0"/>
                    <a:pt x="736" y="0"/>
                  </a:cubicBezTo>
                  <a:cubicBezTo>
                    <a:pt x="749" y="0"/>
                    <a:pt x="760" y="11"/>
                    <a:pt x="760" y="24"/>
                  </a:cubicBezTo>
                  <a:cubicBezTo>
                    <a:pt x="760" y="90"/>
                    <a:pt x="760" y="157"/>
                    <a:pt x="760" y="224"/>
                  </a:cubicBezTo>
                  <a:cubicBezTo>
                    <a:pt x="776" y="224"/>
                    <a:pt x="776" y="224"/>
                    <a:pt x="776" y="224"/>
                  </a:cubicBezTo>
                  <a:cubicBezTo>
                    <a:pt x="789" y="224"/>
                    <a:pt x="800" y="234"/>
                    <a:pt x="800" y="248"/>
                  </a:cubicBezTo>
                  <a:cubicBezTo>
                    <a:pt x="800" y="408"/>
                    <a:pt x="800" y="408"/>
                    <a:pt x="800" y="408"/>
                  </a:cubicBezTo>
                  <a:cubicBezTo>
                    <a:pt x="800" y="421"/>
                    <a:pt x="789" y="432"/>
                    <a:pt x="776" y="432"/>
                  </a:cubicBezTo>
                  <a:cubicBezTo>
                    <a:pt x="760" y="432"/>
                    <a:pt x="760" y="432"/>
                    <a:pt x="760" y="432"/>
                  </a:cubicBezTo>
                  <a:cubicBezTo>
                    <a:pt x="760" y="632"/>
                    <a:pt x="760" y="632"/>
                    <a:pt x="760" y="632"/>
                  </a:cubicBezTo>
                  <a:cubicBezTo>
                    <a:pt x="760" y="641"/>
                    <a:pt x="755" y="649"/>
                    <a:pt x="747" y="653"/>
                  </a:cubicBezTo>
                  <a:cubicBezTo>
                    <a:pt x="744" y="655"/>
                    <a:pt x="742" y="658"/>
                    <a:pt x="739" y="661"/>
                  </a:cubicBezTo>
                  <a:cubicBezTo>
                    <a:pt x="722" y="680"/>
                    <a:pt x="714" y="704"/>
                    <a:pt x="714" y="728"/>
                  </a:cubicBezTo>
                  <a:cubicBezTo>
                    <a:pt x="714" y="751"/>
                    <a:pt x="723" y="775"/>
                    <a:pt x="740" y="794"/>
                  </a:cubicBezTo>
                  <a:cubicBezTo>
                    <a:pt x="743" y="798"/>
                    <a:pt x="747" y="802"/>
                    <a:pt x="751" y="806"/>
                  </a:cubicBezTo>
                  <a:cubicBezTo>
                    <a:pt x="761" y="814"/>
                    <a:pt x="762" y="829"/>
                    <a:pt x="753" y="839"/>
                  </a:cubicBezTo>
                  <a:cubicBezTo>
                    <a:pt x="748" y="845"/>
                    <a:pt x="741" y="848"/>
                    <a:pt x="735" y="848"/>
                  </a:cubicBezTo>
                  <a:cubicBezTo>
                    <a:pt x="120" y="848"/>
                    <a:pt x="120" y="848"/>
                    <a:pt x="120" y="848"/>
                  </a:cubicBezTo>
                  <a:cubicBezTo>
                    <a:pt x="87" y="848"/>
                    <a:pt x="57" y="834"/>
                    <a:pt x="35" y="813"/>
                  </a:cubicBezTo>
                  <a:cubicBezTo>
                    <a:pt x="14" y="791"/>
                    <a:pt x="0" y="761"/>
                    <a:pt x="0" y="728"/>
                  </a:cubicBezTo>
                  <a:close/>
                  <a:moveTo>
                    <a:pt x="670" y="296"/>
                  </a:moveTo>
                  <a:cubicBezTo>
                    <a:pt x="688" y="296"/>
                    <a:pt x="702" y="310"/>
                    <a:pt x="702" y="328"/>
                  </a:cubicBezTo>
                  <a:cubicBezTo>
                    <a:pt x="702" y="345"/>
                    <a:pt x="688" y="360"/>
                    <a:pt x="670" y="360"/>
                  </a:cubicBezTo>
                  <a:cubicBezTo>
                    <a:pt x="652" y="360"/>
                    <a:pt x="638" y="345"/>
                    <a:pt x="638" y="328"/>
                  </a:cubicBezTo>
                  <a:cubicBezTo>
                    <a:pt x="638" y="310"/>
                    <a:pt x="652" y="296"/>
                    <a:pt x="670" y="296"/>
                  </a:cubicBezTo>
                  <a:close/>
                  <a:moveTo>
                    <a:pt x="685" y="656"/>
                  </a:moveTo>
                  <a:cubicBezTo>
                    <a:pt x="120" y="656"/>
                    <a:pt x="120" y="656"/>
                    <a:pt x="120" y="656"/>
                  </a:cubicBezTo>
                  <a:cubicBezTo>
                    <a:pt x="100" y="656"/>
                    <a:pt x="82" y="664"/>
                    <a:pt x="69" y="677"/>
                  </a:cubicBezTo>
                  <a:cubicBezTo>
                    <a:pt x="56" y="690"/>
                    <a:pt x="48" y="708"/>
                    <a:pt x="48" y="728"/>
                  </a:cubicBezTo>
                  <a:cubicBezTo>
                    <a:pt x="48" y="748"/>
                    <a:pt x="56" y="766"/>
                    <a:pt x="69" y="779"/>
                  </a:cubicBezTo>
                  <a:cubicBezTo>
                    <a:pt x="82" y="792"/>
                    <a:pt x="100" y="800"/>
                    <a:pt x="120" y="800"/>
                  </a:cubicBezTo>
                  <a:cubicBezTo>
                    <a:pt x="685" y="800"/>
                    <a:pt x="685" y="800"/>
                    <a:pt x="685" y="800"/>
                  </a:cubicBezTo>
                  <a:cubicBezTo>
                    <a:pt x="673" y="777"/>
                    <a:pt x="666" y="752"/>
                    <a:pt x="666" y="728"/>
                  </a:cubicBezTo>
                  <a:cubicBezTo>
                    <a:pt x="666" y="720"/>
                    <a:pt x="667" y="712"/>
                    <a:pt x="668" y="704"/>
                  </a:cubicBezTo>
                  <a:cubicBezTo>
                    <a:pt x="120" y="704"/>
                    <a:pt x="120" y="704"/>
                    <a:pt x="120" y="704"/>
                  </a:cubicBezTo>
                  <a:cubicBezTo>
                    <a:pt x="114" y="704"/>
                    <a:pt x="108" y="706"/>
                    <a:pt x="103" y="711"/>
                  </a:cubicBezTo>
                  <a:cubicBezTo>
                    <a:pt x="97" y="717"/>
                    <a:pt x="87" y="717"/>
                    <a:pt x="81" y="711"/>
                  </a:cubicBezTo>
                  <a:cubicBezTo>
                    <a:pt x="74" y="704"/>
                    <a:pt x="74" y="694"/>
                    <a:pt x="80" y="688"/>
                  </a:cubicBezTo>
                  <a:cubicBezTo>
                    <a:pt x="91" y="678"/>
                    <a:pt x="105" y="672"/>
                    <a:pt x="120" y="672"/>
                  </a:cubicBezTo>
                  <a:cubicBezTo>
                    <a:pt x="677" y="672"/>
                    <a:pt x="677" y="672"/>
                    <a:pt x="677" y="672"/>
                  </a:cubicBezTo>
                  <a:cubicBezTo>
                    <a:pt x="679" y="666"/>
                    <a:pt x="682" y="661"/>
                    <a:pt x="685" y="656"/>
                  </a:cubicBezTo>
                  <a:close/>
                  <a:moveTo>
                    <a:pt x="48" y="186"/>
                  </a:moveTo>
                  <a:cubicBezTo>
                    <a:pt x="64" y="172"/>
                    <a:pt x="83" y="163"/>
                    <a:pt x="104" y="160"/>
                  </a:cubicBezTo>
                  <a:cubicBezTo>
                    <a:pt x="104" y="49"/>
                    <a:pt x="104" y="49"/>
                    <a:pt x="104" y="49"/>
                  </a:cubicBezTo>
                  <a:cubicBezTo>
                    <a:pt x="91" y="52"/>
                    <a:pt x="79" y="59"/>
                    <a:pt x="69" y="69"/>
                  </a:cubicBezTo>
                  <a:cubicBezTo>
                    <a:pt x="56" y="82"/>
                    <a:pt x="48" y="100"/>
                    <a:pt x="48" y="120"/>
                  </a:cubicBezTo>
                  <a:cubicBezTo>
                    <a:pt x="48" y="186"/>
                    <a:pt x="48" y="186"/>
                    <a:pt x="48" y="186"/>
                  </a:cubicBezTo>
                  <a:close/>
                  <a:moveTo>
                    <a:pt x="104" y="193"/>
                  </a:moveTo>
                  <a:cubicBezTo>
                    <a:pt x="88" y="196"/>
                    <a:pt x="74" y="204"/>
                    <a:pt x="64" y="215"/>
                  </a:cubicBezTo>
                  <a:cubicBezTo>
                    <a:pt x="57" y="221"/>
                    <a:pt x="52" y="228"/>
                    <a:pt x="48" y="236"/>
                  </a:cubicBezTo>
                  <a:cubicBezTo>
                    <a:pt x="48" y="490"/>
                    <a:pt x="48" y="490"/>
                    <a:pt x="48" y="490"/>
                  </a:cubicBezTo>
                  <a:cubicBezTo>
                    <a:pt x="64" y="477"/>
                    <a:pt x="83" y="468"/>
                    <a:pt x="104" y="465"/>
                  </a:cubicBezTo>
                  <a:cubicBezTo>
                    <a:pt x="104" y="193"/>
                    <a:pt x="104" y="193"/>
                    <a:pt x="104" y="193"/>
                  </a:cubicBezTo>
                  <a:close/>
                  <a:moveTo>
                    <a:pt x="104" y="497"/>
                  </a:moveTo>
                  <a:cubicBezTo>
                    <a:pt x="88" y="501"/>
                    <a:pt x="74" y="508"/>
                    <a:pt x="64" y="519"/>
                  </a:cubicBezTo>
                  <a:cubicBezTo>
                    <a:pt x="57" y="526"/>
                    <a:pt x="52" y="533"/>
                    <a:pt x="48" y="541"/>
                  </a:cubicBezTo>
                  <a:cubicBezTo>
                    <a:pt x="48" y="632"/>
                    <a:pt x="48" y="632"/>
                    <a:pt x="48" y="632"/>
                  </a:cubicBezTo>
                  <a:cubicBezTo>
                    <a:pt x="64" y="620"/>
                    <a:pt x="83" y="611"/>
                    <a:pt x="104" y="609"/>
                  </a:cubicBezTo>
                  <a:cubicBezTo>
                    <a:pt x="104" y="497"/>
                    <a:pt x="104" y="497"/>
                    <a:pt x="104" y="4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24" name="Freeform 35">
              <a:extLst>
                <a:ext uri="{FF2B5EF4-FFF2-40B4-BE49-F238E27FC236}">
                  <a16:creationId xmlns:a16="http://schemas.microsoft.com/office/drawing/2014/main" id="{80CD91C6-42EC-4293-9477-DA6EBF421BCF}"/>
                </a:ext>
              </a:extLst>
            </p:cNvPr>
            <p:cNvSpPr>
              <a:spLocks noEditPoints="1"/>
            </p:cNvSpPr>
            <p:nvPr/>
          </p:nvSpPr>
          <p:spPr bwMode="auto">
            <a:xfrm>
              <a:off x="1944688" y="4510087"/>
              <a:ext cx="180975" cy="296863"/>
            </a:xfrm>
            <a:custGeom>
              <a:avLst/>
              <a:gdLst>
                <a:gd name="T0" fmla="*/ 374 w 389"/>
                <a:gd name="T1" fmla="*/ 126 h 640"/>
                <a:gd name="T2" fmla="*/ 191 w 389"/>
                <a:gd name="T3" fmla="*/ 519 h 640"/>
                <a:gd name="T4" fmla="*/ 182 w 389"/>
                <a:gd name="T5" fmla="*/ 529 h 640"/>
                <a:gd name="T6" fmla="*/ 47 w 389"/>
                <a:gd name="T7" fmla="*/ 632 h 640"/>
                <a:gd name="T8" fmla="*/ 13 w 389"/>
                <a:gd name="T9" fmla="*/ 628 h 640"/>
                <a:gd name="T10" fmla="*/ 8 w 389"/>
                <a:gd name="T11" fmla="*/ 614 h 640"/>
                <a:gd name="T12" fmla="*/ 0 w 389"/>
                <a:gd name="T13" fmla="*/ 443 h 640"/>
                <a:gd name="T14" fmla="*/ 2 w 389"/>
                <a:gd name="T15" fmla="*/ 432 h 640"/>
                <a:gd name="T16" fmla="*/ 185 w 389"/>
                <a:gd name="T17" fmla="*/ 38 h 640"/>
                <a:gd name="T18" fmla="*/ 272 w 389"/>
                <a:gd name="T19" fmla="*/ 8 h 640"/>
                <a:gd name="T20" fmla="*/ 308 w 389"/>
                <a:gd name="T21" fmla="*/ 21 h 640"/>
                <a:gd name="T22" fmla="*/ 341 w 389"/>
                <a:gd name="T23" fmla="*/ 41 h 640"/>
                <a:gd name="T24" fmla="*/ 374 w 389"/>
                <a:gd name="T25" fmla="*/ 126 h 640"/>
                <a:gd name="T26" fmla="*/ 53 w 389"/>
                <a:gd name="T27" fmla="*/ 555 h 640"/>
                <a:gd name="T28" fmla="*/ 64 w 389"/>
                <a:gd name="T29" fmla="*/ 559 h 640"/>
                <a:gd name="T30" fmla="*/ 150 w 389"/>
                <a:gd name="T31" fmla="*/ 494 h 640"/>
                <a:gd name="T32" fmla="*/ 151 w 389"/>
                <a:gd name="T33" fmla="*/ 492 h 640"/>
                <a:gd name="T34" fmla="*/ 109 w 389"/>
                <a:gd name="T35" fmla="*/ 455 h 640"/>
                <a:gd name="T36" fmla="*/ 74 w 389"/>
                <a:gd name="T37" fmla="*/ 450 h 640"/>
                <a:gd name="T38" fmla="*/ 247 w 389"/>
                <a:gd name="T39" fmla="*/ 80 h 640"/>
                <a:gd name="T40" fmla="*/ 325 w 389"/>
                <a:gd name="T41" fmla="*/ 117 h 640"/>
                <a:gd name="T42" fmla="*/ 330 w 389"/>
                <a:gd name="T43" fmla="*/ 106 h 640"/>
                <a:gd name="T44" fmla="*/ 312 w 389"/>
                <a:gd name="T45" fmla="*/ 78 h 640"/>
                <a:gd name="T46" fmla="*/ 288 w 389"/>
                <a:gd name="T47" fmla="*/ 64 h 640"/>
                <a:gd name="T48" fmla="*/ 262 w 389"/>
                <a:gd name="T49" fmla="*/ 55 h 640"/>
                <a:gd name="T50" fmla="*/ 229 w 389"/>
                <a:gd name="T51" fmla="*/ 59 h 640"/>
                <a:gd name="T52" fmla="*/ 48 w 389"/>
                <a:gd name="T53" fmla="*/ 447 h 640"/>
                <a:gd name="T54" fmla="*/ 53 w 389"/>
                <a:gd name="T55" fmla="*/ 555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640">
                  <a:moveTo>
                    <a:pt x="374" y="126"/>
                  </a:moveTo>
                  <a:cubicBezTo>
                    <a:pt x="191" y="519"/>
                    <a:pt x="191" y="519"/>
                    <a:pt x="191" y="519"/>
                  </a:cubicBezTo>
                  <a:cubicBezTo>
                    <a:pt x="189" y="524"/>
                    <a:pt x="186" y="527"/>
                    <a:pt x="182" y="529"/>
                  </a:cubicBezTo>
                  <a:cubicBezTo>
                    <a:pt x="47" y="632"/>
                    <a:pt x="47" y="632"/>
                    <a:pt x="47" y="632"/>
                  </a:cubicBezTo>
                  <a:cubicBezTo>
                    <a:pt x="36" y="640"/>
                    <a:pt x="21" y="638"/>
                    <a:pt x="13" y="628"/>
                  </a:cubicBezTo>
                  <a:cubicBezTo>
                    <a:pt x="10" y="624"/>
                    <a:pt x="8" y="619"/>
                    <a:pt x="8" y="614"/>
                  </a:cubicBezTo>
                  <a:cubicBezTo>
                    <a:pt x="0" y="443"/>
                    <a:pt x="0" y="443"/>
                    <a:pt x="0" y="443"/>
                  </a:cubicBezTo>
                  <a:cubicBezTo>
                    <a:pt x="0" y="439"/>
                    <a:pt x="1" y="435"/>
                    <a:pt x="2" y="432"/>
                  </a:cubicBezTo>
                  <a:cubicBezTo>
                    <a:pt x="185" y="38"/>
                    <a:pt x="185" y="38"/>
                    <a:pt x="185" y="38"/>
                  </a:cubicBezTo>
                  <a:cubicBezTo>
                    <a:pt x="200" y="7"/>
                    <a:pt x="235" y="0"/>
                    <a:pt x="272" y="8"/>
                  </a:cubicBezTo>
                  <a:cubicBezTo>
                    <a:pt x="284" y="11"/>
                    <a:pt x="297" y="15"/>
                    <a:pt x="308" y="21"/>
                  </a:cubicBezTo>
                  <a:cubicBezTo>
                    <a:pt x="320" y="26"/>
                    <a:pt x="331" y="33"/>
                    <a:pt x="341" y="41"/>
                  </a:cubicBezTo>
                  <a:cubicBezTo>
                    <a:pt x="371" y="64"/>
                    <a:pt x="389" y="95"/>
                    <a:pt x="374" y="126"/>
                  </a:cubicBezTo>
                  <a:close/>
                  <a:moveTo>
                    <a:pt x="53" y="555"/>
                  </a:moveTo>
                  <a:cubicBezTo>
                    <a:pt x="64" y="559"/>
                    <a:pt x="64" y="559"/>
                    <a:pt x="64" y="559"/>
                  </a:cubicBezTo>
                  <a:cubicBezTo>
                    <a:pt x="150" y="494"/>
                    <a:pt x="150" y="494"/>
                    <a:pt x="150" y="494"/>
                  </a:cubicBezTo>
                  <a:cubicBezTo>
                    <a:pt x="151" y="492"/>
                    <a:pt x="151" y="492"/>
                    <a:pt x="151" y="492"/>
                  </a:cubicBezTo>
                  <a:cubicBezTo>
                    <a:pt x="109" y="455"/>
                    <a:pt x="109" y="455"/>
                    <a:pt x="109" y="455"/>
                  </a:cubicBezTo>
                  <a:cubicBezTo>
                    <a:pt x="74" y="450"/>
                    <a:pt x="74" y="450"/>
                    <a:pt x="74" y="450"/>
                  </a:cubicBezTo>
                  <a:cubicBezTo>
                    <a:pt x="247" y="80"/>
                    <a:pt x="247" y="80"/>
                    <a:pt x="247" y="80"/>
                  </a:cubicBezTo>
                  <a:cubicBezTo>
                    <a:pt x="325" y="117"/>
                    <a:pt x="325" y="117"/>
                    <a:pt x="325" y="117"/>
                  </a:cubicBezTo>
                  <a:cubicBezTo>
                    <a:pt x="330" y="106"/>
                    <a:pt x="330" y="106"/>
                    <a:pt x="330" y="106"/>
                  </a:cubicBezTo>
                  <a:cubicBezTo>
                    <a:pt x="334" y="99"/>
                    <a:pt x="325" y="88"/>
                    <a:pt x="312" y="78"/>
                  </a:cubicBezTo>
                  <a:cubicBezTo>
                    <a:pt x="305" y="73"/>
                    <a:pt x="297" y="68"/>
                    <a:pt x="288" y="64"/>
                  </a:cubicBezTo>
                  <a:cubicBezTo>
                    <a:pt x="280" y="60"/>
                    <a:pt x="271" y="57"/>
                    <a:pt x="262" y="55"/>
                  </a:cubicBezTo>
                  <a:cubicBezTo>
                    <a:pt x="246" y="52"/>
                    <a:pt x="232" y="52"/>
                    <a:pt x="229" y="59"/>
                  </a:cubicBezTo>
                  <a:cubicBezTo>
                    <a:pt x="48" y="447"/>
                    <a:pt x="48" y="447"/>
                    <a:pt x="48" y="447"/>
                  </a:cubicBezTo>
                  <a:cubicBezTo>
                    <a:pt x="53" y="555"/>
                    <a:pt x="53" y="555"/>
                    <a:pt x="53" y="5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grpSp>
        <p:nvGrpSpPr>
          <p:cNvPr id="25" name="组合 24">
            <a:extLst>
              <a:ext uri="{FF2B5EF4-FFF2-40B4-BE49-F238E27FC236}">
                <a16:creationId xmlns:a16="http://schemas.microsoft.com/office/drawing/2014/main" id="{66A1A4CE-AC20-45E1-B889-78D7E4877DB0}"/>
              </a:ext>
            </a:extLst>
          </p:cNvPr>
          <p:cNvGrpSpPr/>
          <p:nvPr/>
        </p:nvGrpSpPr>
        <p:grpSpPr>
          <a:xfrm>
            <a:off x="6194239" y="2537959"/>
            <a:ext cx="436929" cy="310498"/>
            <a:chOff x="6934200" y="4259263"/>
            <a:chExt cx="373063" cy="265113"/>
          </a:xfrm>
        </p:grpSpPr>
        <p:sp>
          <p:nvSpPr>
            <p:cNvPr id="26" name="Oval 38">
              <a:extLst>
                <a:ext uri="{FF2B5EF4-FFF2-40B4-BE49-F238E27FC236}">
                  <a16:creationId xmlns:a16="http://schemas.microsoft.com/office/drawing/2014/main" id="{365C6821-DAFE-4577-BEDA-22F9D7F742A5}"/>
                </a:ext>
              </a:extLst>
            </p:cNvPr>
            <p:cNvSpPr>
              <a:spLocks noChangeArrowheads="1"/>
            </p:cNvSpPr>
            <p:nvPr/>
          </p:nvSpPr>
          <p:spPr bwMode="auto">
            <a:xfrm>
              <a:off x="7094538" y="4395788"/>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27" name="Freeform 39">
              <a:extLst>
                <a:ext uri="{FF2B5EF4-FFF2-40B4-BE49-F238E27FC236}">
                  <a16:creationId xmlns:a16="http://schemas.microsoft.com/office/drawing/2014/main" id="{24F7C6BB-E09E-449E-A3D7-2744F5FEBA92}"/>
                </a:ext>
              </a:extLst>
            </p:cNvPr>
            <p:cNvSpPr>
              <a:spLocks/>
            </p:cNvSpPr>
            <p:nvPr/>
          </p:nvSpPr>
          <p:spPr bwMode="auto">
            <a:xfrm>
              <a:off x="7073900" y="4449763"/>
              <a:ext cx="93663" cy="74613"/>
            </a:xfrm>
            <a:custGeom>
              <a:avLst/>
              <a:gdLst>
                <a:gd name="T0" fmla="*/ 27 w 36"/>
                <a:gd name="T1" fmla="*/ 0 h 28"/>
                <a:gd name="T2" fmla="*/ 18 w 36"/>
                <a:gd name="T3" fmla="*/ 11 h 28"/>
                <a:gd name="T4" fmla="*/ 9 w 36"/>
                <a:gd name="T5" fmla="*/ 0 h 28"/>
                <a:gd name="T6" fmla="*/ 0 w 36"/>
                <a:gd name="T7" fmla="*/ 18 h 28"/>
                <a:gd name="T8" fmla="*/ 1 w 36"/>
                <a:gd name="T9" fmla="*/ 26 h 28"/>
                <a:gd name="T10" fmla="*/ 18 w 36"/>
                <a:gd name="T11" fmla="*/ 28 h 28"/>
                <a:gd name="T12" fmla="*/ 35 w 36"/>
                <a:gd name="T13" fmla="*/ 26 h 28"/>
                <a:gd name="T14" fmla="*/ 36 w 36"/>
                <a:gd name="T15" fmla="*/ 18 h 28"/>
                <a:gd name="T16" fmla="*/ 27 w 3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28" name="Oval 40">
              <a:extLst>
                <a:ext uri="{FF2B5EF4-FFF2-40B4-BE49-F238E27FC236}">
                  <a16:creationId xmlns:a16="http://schemas.microsoft.com/office/drawing/2014/main" id="{11FDCC3E-7D08-404A-91BD-67D69D88590C}"/>
                </a:ext>
              </a:extLst>
            </p:cNvPr>
            <p:cNvSpPr>
              <a:spLocks noChangeArrowheads="1"/>
            </p:cNvSpPr>
            <p:nvPr/>
          </p:nvSpPr>
          <p:spPr bwMode="auto">
            <a:xfrm>
              <a:off x="6958013" y="4395788"/>
              <a:ext cx="50800"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29" name="Freeform 41">
              <a:extLst>
                <a:ext uri="{FF2B5EF4-FFF2-40B4-BE49-F238E27FC236}">
                  <a16:creationId xmlns:a16="http://schemas.microsoft.com/office/drawing/2014/main" id="{FAC703CC-B3AF-4FD9-B882-38F266164A64}"/>
                </a:ext>
              </a:extLst>
            </p:cNvPr>
            <p:cNvSpPr>
              <a:spLocks/>
            </p:cNvSpPr>
            <p:nvPr/>
          </p:nvSpPr>
          <p:spPr bwMode="auto">
            <a:xfrm>
              <a:off x="6934200" y="4449763"/>
              <a:ext cx="96838" cy="74613"/>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30" name="Oval 42">
              <a:extLst>
                <a:ext uri="{FF2B5EF4-FFF2-40B4-BE49-F238E27FC236}">
                  <a16:creationId xmlns:a16="http://schemas.microsoft.com/office/drawing/2014/main" id="{D2F6790F-C9B8-491A-97A0-AD6960440209}"/>
                </a:ext>
              </a:extLst>
            </p:cNvPr>
            <p:cNvSpPr>
              <a:spLocks noChangeArrowheads="1"/>
            </p:cNvSpPr>
            <p:nvPr/>
          </p:nvSpPr>
          <p:spPr bwMode="auto">
            <a:xfrm>
              <a:off x="7234238" y="4395788"/>
              <a:ext cx="49213"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31" name="Freeform 43">
              <a:extLst>
                <a:ext uri="{FF2B5EF4-FFF2-40B4-BE49-F238E27FC236}">
                  <a16:creationId xmlns:a16="http://schemas.microsoft.com/office/drawing/2014/main" id="{B8B9978A-B2C9-4B14-8597-04BF0DA737F1}"/>
                </a:ext>
              </a:extLst>
            </p:cNvPr>
            <p:cNvSpPr>
              <a:spLocks/>
            </p:cNvSpPr>
            <p:nvPr/>
          </p:nvSpPr>
          <p:spPr bwMode="auto">
            <a:xfrm>
              <a:off x="7210425" y="4449763"/>
              <a:ext cx="96838" cy="74613"/>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32" name="Oval 44">
              <a:extLst>
                <a:ext uri="{FF2B5EF4-FFF2-40B4-BE49-F238E27FC236}">
                  <a16:creationId xmlns:a16="http://schemas.microsoft.com/office/drawing/2014/main" id="{3E9E6BFB-1743-4D95-B2A0-06969BB052A6}"/>
                </a:ext>
              </a:extLst>
            </p:cNvPr>
            <p:cNvSpPr>
              <a:spLocks noChangeArrowheads="1"/>
            </p:cNvSpPr>
            <p:nvPr/>
          </p:nvSpPr>
          <p:spPr bwMode="auto">
            <a:xfrm>
              <a:off x="7026275"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33" name="Freeform 45">
              <a:extLst>
                <a:ext uri="{FF2B5EF4-FFF2-40B4-BE49-F238E27FC236}">
                  <a16:creationId xmlns:a16="http://schemas.microsoft.com/office/drawing/2014/main" id="{0404A08B-FC43-49E4-9BC3-AEC0B85679D1}"/>
                </a:ext>
              </a:extLst>
            </p:cNvPr>
            <p:cNvSpPr>
              <a:spLocks/>
            </p:cNvSpPr>
            <p:nvPr/>
          </p:nvSpPr>
          <p:spPr bwMode="auto">
            <a:xfrm>
              <a:off x="7002463" y="4313238"/>
              <a:ext cx="96838" cy="74613"/>
            </a:xfrm>
            <a:custGeom>
              <a:avLst/>
              <a:gdLst>
                <a:gd name="T0" fmla="*/ 28 w 37"/>
                <a:gd name="T1" fmla="*/ 0 h 28"/>
                <a:gd name="T2" fmla="*/ 19 w 37"/>
                <a:gd name="T3" fmla="*/ 11 h 28"/>
                <a:gd name="T4" fmla="*/ 9 w 37"/>
                <a:gd name="T5" fmla="*/ 0 h 28"/>
                <a:gd name="T6" fmla="*/ 0 w 37"/>
                <a:gd name="T7" fmla="*/ 18 h 28"/>
                <a:gd name="T8" fmla="*/ 2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34" name="Oval 46">
              <a:extLst>
                <a:ext uri="{FF2B5EF4-FFF2-40B4-BE49-F238E27FC236}">
                  <a16:creationId xmlns:a16="http://schemas.microsoft.com/office/drawing/2014/main" id="{D2A1BC4A-8E11-4AE8-A83D-5EBB1F31B8F5}"/>
                </a:ext>
              </a:extLst>
            </p:cNvPr>
            <p:cNvSpPr>
              <a:spLocks noChangeArrowheads="1"/>
            </p:cNvSpPr>
            <p:nvPr/>
          </p:nvSpPr>
          <p:spPr bwMode="auto">
            <a:xfrm>
              <a:off x="7162800"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sp>
          <p:nvSpPr>
            <p:cNvPr id="35" name="Freeform 47">
              <a:extLst>
                <a:ext uri="{FF2B5EF4-FFF2-40B4-BE49-F238E27FC236}">
                  <a16:creationId xmlns:a16="http://schemas.microsoft.com/office/drawing/2014/main" id="{BA277B21-B033-4926-98A1-3BEE4535256B}"/>
                </a:ext>
              </a:extLst>
            </p:cNvPr>
            <p:cNvSpPr>
              <a:spLocks/>
            </p:cNvSpPr>
            <p:nvPr/>
          </p:nvSpPr>
          <p:spPr bwMode="auto">
            <a:xfrm>
              <a:off x="7142163" y="4313238"/>
              <a:ext cx="96838" cy="74613"/>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5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字魂5号-无外润黑体" panose="00000500000000000000" pitchFamily="2" charset="-122"/>
                <a:ea typeface="字魂5号-无外润黑体" panose="00000500000000000000" pitchFamily="2" charset="-122"/>
              </a:endParaRPr>
            </a:p>
          </p:txBody>
        </p:sp>
      </p:grpSp>
    </p:spTree>
    <p:extLst>
      <p:ext uri="{BB962C8B-B14F-4D97-AF65-F5344CB8AC3E}">
        <p14:creationId xmlns:p14="http://schemas.microsoft.com/office/powerpoint/2010/main" val="14327530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gtEl>
                                      </p:cBhvr>
                                    </p:animEffect>
                                  </p:childTnLst>
                                </p:cTn>
                              </p:par>
                              <p:par>
                                <p:cTn id="20" presetID="41" presetClass="entr" presetSubtype="0" fill="hold" grpId="0" nodeType="withEffect">
                                  <p:stCondLst>
                                    <p:cond delay="0"/>
                                  </p:stCondLst>
                                  <p:iterate type="wd">
                                    <p:tmPct val="10000"/>
                                  </p:iterate>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8"/>
                                        </p:tgtEl>
                                        <p:attrNameLst>
                                          <p:attrName>ppt_y</p:attrName>
                                        </p:attrNameLst>
                                      </p:cBhvr>
                                      <p:tavLst>
                                        <p:tav tm="0">
                                          <p:val>
                                            <p:strVal val="#ppt_y"/>
                                          </p:val>
                                        </p:tav>
                                        <p:tav tm="100000">
                                          <p:val>
                                            <p:strVal val="#ppt_y"/>
                                          </p:val>
                                        </p:tav>
                                      </p:tavLst>
                                    </p:anim>
                                    <p:anim calcmode="lin" valueType="num">
                                      <p:cBhvr>
                                        <p:cTn id="2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8"/>
                                        </p:tgtEl>
                                      </p:cBhvr>
                                    </p:animEffect>
                                  </p:childTnLst>
                                </p:cTn>
                              </p:par>
                              <p:par>
                                <p:cTn id="27" presetID="41" presetClass="entr" presetSubtype="0" fill="hold" grpId="0" nodeType="withEffect">
                                  <p:stCondLst>
                                    <p:cond delay="0"/>
                                  </p:stCondLst>
                                  <p:iterate type="wd">
                                    <p:tmPct val="10000"/>
                                  </p:iterate>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9"/>
                                        </p:tgtEl>
                                        <p:attrNameLst>
                                          <p:attrName>ppt_y</p:attrName>
                                        </p:attrNameLst>
                                      </p:cBhvr>
                                      <p:tavLst>
                                        <p:tav tm="0">
                                          <p:val>
                                            <p:strVal val="#ppt_y"/>
                                          </p:val>
                                        </p:tav>
                                        <p:tav tm="100000">
                                          <p:val>
                                            <p:strVal val="#ppt_y"/>
                                          </p:val>
                                        </p:tav>
                                      </p:tavLst>
                                    </p:anim>
                                    <p:anim calcmode="lin" valueType="num">
                                      <p:cBhvr>
                                        <p:cTn id="31"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9"/>
                                        </p:tgtEl>
                                      </p:cBhvr>
                                    </p:animEffect>
                                  </p:childTnLst>
                                </p:cTn>
                              </p:par>
                              <p:par>
                                <p:cTn id="34" presetID="41" presetClass="entr" presetSubtype="0" fill="hold" grpId="0" nodeType="withEffect">
                                  <p:stCondLst>
                                    <p:cond delay="0"/>
                                  </p:stCondLst>
                                  <p:iterate type="wd">
                                    <p:tmPct val="1000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0"/>
                                        </p:tgtEl>
                                        <p:attrNameLst>
                                          <p:attrName>ppt_y</p:attrName>
                                        </p:attrNameLst>
                                      </p:cBhvr>
                                      <p:tavLst>
                                        <p:tav tm="0">
                                          <p:val>
                                            <p:strVal val="#ppt_y"/>
                                          </p:val>
                                        </p:tav>
                                        <p:tav tm="100000">
                                          <p:val>
                                            <p:strVal val="#ppt_y"/>
                                          </p:val>
                                        </p:tav>
                                      </p:tavLst>
                                    </p:anim>
                                    <p:anim calcmode="lin" valueType="num">
                                      <p:cBhvr>
                                        <p:cTn id="38"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0"/>
                                        </p:tgtEl>
                                      </p:cBhvr>
                                    </p:animEffect>
                                  </p:childTnLst>
                                </p:cTn>
                              </p:par>
                              <p:par>
                                <p:cTn id="41" presetID="41" presetClass="entr" presetSubtype="0" fill="hold" grpId="0" nodeType="withEffect">
                                  <p:stCondLst>
                                    <p:cond delay="0"/>
                                  </p:stCondLst>
                                  <p:iterate type="wd">
                                    <p:tmPct val="10000"/>
                                  </p:iterate>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1"/>
                                        </p:tgtEl>
                                        <p:attrNameLst>
                                          <p:attrName>ppt_y</p:attrName>
                                        </p:attrNameLst>
                                      </p:cBhvr>
                                      <p:tavLst>
                                        <p:tav tm="0">
                                          <p:val>
                                            <p:strVal val="#ppt_y"/>
                                          </p:val>
                                        </p:tav>
                                        <p:tav tm="100000">
                                          <p:val>
                                            <p:strVal val="#ppt_y"/>
                                          </p:val>
                                        </p:tav>
                                      </p:tavLst>
                                    </p:anim>
                                    <p:anim calcmode="lin" valueType="num">
                                      <p:cBhvr>
                                        <p:cTn id="4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1"/>
                                        </p:tgtEl>
                                      </p:cBhvr>
                                    </p:animEffect>
                                  </p:childTnLst>
                                </p:cTn>
                              </p:par>
                              <p:par>
                                <p:cTn id="48" presetID="41" presetClass="entr" presetSubtype="0" fill="hold" grpId="0" nodeType="withEffect">
                                  <p:stCondLst>
                                    <p:cond delay="0"/>
                                  </p:stCondLst>
                                  <p:iterate type="wd">
                                    <p:tmPct val="10000"/>
                                  </p:iterate>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2"/>
                                        </p:tgtEl>
                                        <p:attrNameLst>
                                          <p:attrName>ppt_y</p:attrName>
                                        </p:attrNameLst>
                                      </p:cBhvr>
                                      <p:tavLst>
                                        <p:tav tm="0">
                                          <p:val>
                                            <p:strVal val="#ppt_y"/>
                                          </p:val>
                                        </p:tav>
                                        <p:tav tm="100000">
                                          <p:val>
                                            <p:strVal val="#ppt_y"/>
                                          </p:val>
                                        </p:tav>
                                      </p:tavLst>
                                    </p:anim>
                                    <p:anim calcmode="lin" valueType="num">
                                      <p:cBhvr>
                                        <p:cTn id="52"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2"/>
                                        </p:tgtEl>
                                      </p:cBhvr>
                                    </p:animEffect>
                                  </p:childTnLst>
                                </p:cTn>
                              </p:par>
                              <p:par>
                                <p:cTn id="55" presetID="41" presetClass="entr" presetSubtype="0" fill="hold" grpId="0" nodeType="withEffect">
                                  <p:stCondLst>
                                    <p:cond delay="0"/>
                                  </p:stCondLst>
                                  <p:iterate type="wd">
                                    <p:tmPct val="10000"/>
                                  </p:iterate>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13"/>
                                        </p:tgtEl>
                                        <p:attrNameLst>
                                          <p:attrName>ppt_y</p:attrName>
                                        </p:attrNameLst>
                                      </p:cBhvr>
                                      <p:tavLst>
                                        <p:tav tm="0">
                                          <p:val>
                                            <p:strVal val="#ppt_y"/>
                                          </p:val>
                                        </p:tav>
                                        <p:tav tm="100000">
                                          <p:val>
                                            <p:strVal val="#ppt_y"/>
                                          </p:val>
                                        </p:tav>
                                      </p:tavLst>
                                    </p:anim>
                                    <p:anim calcmode="lin" valueType="num">
                                      <p:cBhvr>
                                        <p:cTn id="5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13"/>
                                        </p:tgtEl>
                                      </p:cBhvr>
                                    </p:animEffect>
                                  </p:childTnLst>
                                </p:cTn>
                              </p:par>
                              <p:par>
                                <p:cTn id="62" presetID="41" presetClass="entr" presetSubtype="0" fill="hold" grpId="0" nodeType="withEffect">
                                  <p:stCondLst>
                                    <p:cond delay="0"/>
                                  </p:stCondLst>
                                  <p:iterate type="wd">
                                    <p:tmPct val="10000"/>
                                  </p:iterate>
                                  <p:childTnLst>
                                    <p:set>
                                      <p:cBhvr>
                                        <p:cTn id="63" dur="1" fill="hold">
                                          <p:stCondLst>
                                            <p:cond delay="0"/>
                                          </p:stCondLst>
                                        </p:cTn>
                                        <p:tgtEl>
                                          <p:spTgt spid="14"/>
                                        </p:tgtEl>
                                        <p:attrNameLst>
                                          <p:attrName>style.visibility</p:attrName>
                                        </p:attrNameLst>
                                      </p:cBhvr>
                                      <p:to>
                                        <p:strVal val="visible"/>
                                      </p:to>
                                    </p:set>
                                    <p:anim calcmode="lin" valueType="num">
                                      <p:cBhvr>
                                        <p:cTn id="6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14"/>
                                        </p:tgtEl>
                                        <p:attrNameLst>
                                          <p:attrName>ppt_y</p:attrName>
                                        </p:attrNameLst>
                                      </p:cBhvr>
                                      <p:tavLst>
                                        <p:tav tm="0">
                                          <p:val>
                                            <p:strVal val="#ppt_y"/>
                                          </p:val>
                                        </p:tav>
                                        <p:tav tm="100000">
                                          <p:val>
                                            <p:strVal val="#ppt_y"/>
                                          </p:val>
                                        </p:tav>
                                      </p:tavLst>
                                    </p:anim>
                                    <p:anim calcmode="lin" valueType="num">
                                      <p:cBhvr>
                                        <p:cTn id="6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0BAF6EC-C6F9-44A7-B59A-24409FC23976}"/>
              </a:ext>
            </a:extLst>
          </p:cNvPr>
          <p:cNvSpPr txBox="1"/>
          <p:nvPr/>
        </p:nvSpPr>
        <p:spPr>
          <a:xfrm>
            <a:off x="4575226" y="865896"/>
            <a:ext cx="3017520" cy="954107"/>
          </a:xfrm>
          <a:prstGeom prst="rect">
            <a:avLst/>
          </a:prstGeom>
          <a:noFill/>
        </p:spPr>
        <p:txBody>
          <a:bodyPr wrap="square" rtlCol="0">
            <a:spAutoFit/>
          </a:bodyPr>
          <a:lstStyle/>
          <a:p>
            <a:pPr algn="ctr"/>
            <a:r>
              <a:rPr lang="en-US" altLang="zh-CN" sz="3600" dirty="0">
                <a:solidFill>
                  <a:srgbClr val="1671C2"/>
                </a:solidFill>
                <a:latin typeface="Yeseva One" panose="00000500000000000000" pitchFamily="2" charset="0"/>
                <a:ea typeface="字魂5号-无外润黑体" panose="00000500000000000000" pitchFamily="2" charset="-122"/>
              </a:rPr>
              <a:t>Catalogue</a:t>
            </a:r>
          </a:p>
          <a:p>
            <a:pPr algn="ctr"/>
            <a:r>
              <a:rPr lang="en-US" altLang="zh-CN" sz="2000" dirty="0">
                <a:solidFill>
                  <a:srgbClr val="1671C2"/>
                </a:solidFill>
                <a:latin typeface="Yeseva One" panose="00000500000000000000" pitchFamily="2" charset="0"/>
                <a:ea typeface="字魂5号-无外润黑体" panose="00000500000000000000" pitchFamily="2" charset="-122"/>
              </a:rPr>
              <a:t>Contents</a:t>
            </a:r>
            <a:endParaRPr lang="zh-CN" altLang="en-US" sz="2000" dirty="0">
              <a:solidFill>
                <a:srgbClr val="1671C2"/>
              </a:solidFill>
              <a:latin typeface="Yeseva One" panose="00000500000000000000" pitchFamily="2" charset="0"/>
              <a:ea typeface="字魂5号-无外润黑体" panose="00000500000000000000" pitchFamily="2" charset="-122"/>
            </a:endParaRPr>
          </a:p>
        </p:txBody>
      </p:sp>
      <p:grpSp>
        <p:nvGrpSpPr>
          <p:cNvPr id="15" name="组合 14">
            <a:extLst>
              <a:ext uri="{FF2B5EF4-FFF2-40B4-BE49-F238E27FC236}">
                <a16:creationId xmlns:a16="http://schemas.microsoft.com/office/drawing/2014/main" id="{FF0C1FEF-9E77-42A9-BD92-F4FAE1BE95C9}"/>
              </a:ext>
            </a:extLst>
          </p:cNvPr>
          <p:cNvGrpSpPr/>
          <p:nvPr/>
        </p:nvGrpSpPr>
        <p:grpSpPr>
          <a:xfrm>
            <a:off x="930738" y="2191765"/>
            <a:ext cx="4437776" cy="800219"/>
            <a:chOff x="1315958" y="2802054"/>
            <a:chExt cx="4437776" cy="800219"/>
          </a:xfrm>
        </p:grpSpPr>
        <p:sp>
          <p:nvSpPr>
            <p:cNvPr id="16" name="文本框 15">
              <a:extLst>
                <a:ext uri="{FF2B5EF4-FFF2-40B4-BE49-F238E27FC236}">
                  <a16:creationId xmlns:a16="http://schemas.microsoft.com/office/drawing/2014/main" id="{94C57869-ED60-4650-9C98-C334FB8D913E}"/>
                </a:ext>
              </a:extLst>
            </p:cNvPr>
            <p:cNvSpPr txBox="1"/>
            <p:nvPr/>
          </p:nvSpPr>
          <p:spPr>
            <a:xfrm>
              <a:off x="2344244" y="2819104"/>
              <a:ext cx="3409490" cy="707886"/>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Introduction to CampusPay </a:t>
              </a:r>
            </a:p>
            <a:p>
              <a:r>
                <a:rPr lang="en-US" altLang="zh-CN" sz="2000" dirty="0">
                  <a:latin typeface="Yeseva One" panose="00000500000000000000" pitchFamily="2" charset="0"/>
                  <a:ea typeface="字魂5号-无外润黑体" panose="00000500000000000000" pitchFamily="2" charset="-122"/>
                </a:rPr>
                <a:t>And Problems &amp; objectives</a:t>
              </a:r>
              <a:endParaRPr lang="zh-CN" altLang="en-US" sz="2000" dirty="0">
                <a:latin typeface="Yeseva One" panose="00000500000000000000" pitchFamily="2" charset="0"/>
                <a:ea typeface="字魂5号-无外润黑体" panose="00000500000000000000" pitchFamily="2" charset="-122"/>
              </a:endParaRPr>
            </a:p>
          </p:txBody>
        </p:sp>
        <p:sp>
          <p:nvSpPr>
            <p:cNvPr id="17" name="文本框 16">
              <a:extLst>
                <a:ext uri="{FF2B5EF4-FFF2-40B4-BE49-F238E27FC236}">
                  <a16:creationId xmlns:a16="http://schemas.microsoft.com/office/drawing/2014/main" id="{A4FE2E44-7E57-4041-B4AE-B1CA15A24295}"/>
                </a:ext>
              </a:extLst>
            </p:cNvPr>
            <p:cNvSpPr txBox="1"/>
            <p:nvPr/>
          </p:nvSpPr>
          <p:spPr>
            <a:xfrm>
              <a:off x="1315958" y="2802054"/>
              <a:ext cx="939846" cy="800219"/>
            </a:xfrm>
            <a:prstGeom prst="rect">
              <a:avLst/>
            </a:prstGeom>
            <a:noFill/>
          </p:spPr>
          <p:txBody>
            <a:bodyPr wrap="square" rtlCol="0">
              <a:spAutoFit/>
            </a:bodyPr>
            <a:lstStyle/>
            <a:p>
              <a:pPr algn="dist"/>
              <a:r>
                <a:rPr lang="en-US" altLang="zh-CN" sz="4600" dirty="0">
                  <a:latin typeface="Yeseva One" panose="00000500000000000000" pitchFamily="2" charset="0"/>
                  <a:ea typeface="字魂5号-无外润黑体" panose="00000500000000000000" pitchFamily="2" charset="-122"/>
                </a:rPr>
                <a:t>01.</a:t>
              </a:r>
              <a:endParaRPr lang="zh-CN" altLang="en-US" sz="4600" dirty="0">
                <a:latin typeface="Yeseva One" panose="00000500000000000000" pitchFamily="2" charset="0"/>
                <a:ea typeface="字魂5号-无外润黑体" panose="00000500000000000000" pitchFamily="2" charset="-122"/>
              </a:endParaRPr>
            </a:p>
          </p:txBody>
        </p:sp>
      </p:grpSp>
      <p:grpSp>
        <p:nvGrpSpPr>
          <p:cNvPr id="18" name="组合 17">
            <a:extLst>
              <a:ext uri="{FF2B5EF4-FFF2-40B4-BE49-F238E27FC236}">
                <a16:creationId xmlns:a16="http://schemas.microsoft.com/office/drawing/2014/main" id="{0CF87C51-974D-4115-9E55-8903AFE79DCA}"/>
              </a:ext>
            </a:extLst>
          </p:cNvPr>
          <p:cNvGrpSpPr/>
          <p:nvPr/>
        </p:nvGrpSpPr>
        <p:grpSpPr>
          <a:xfrm>
            <a:off x="930738" y="3305513"/>
            <a:ext cx="4124040" cy="1369605"/>
            <a:chOff x="1404398" y="4491623"/>
            <a:chExt cx="4124040" cy="1369605"/>
          </a:xfrm>
        </p:grpSpPr>
        <p:sp>
          <p:nvSpPr>
            <p:cNvPr id="19" name="文本框 18">
              <a:extLst>
                <a:ext uri="{FF2B5EF4-FFF2-40B4-BE49-F238E27FC236}">
                  <a16:creationId xmlns:a16="http://schemas.microsoft.com/office/drawing/2014/main" id="{16457ABB-31AE-42F3-AFC7-32AA5B2CA561}"/>
                </a:ext>
              </a:extLst>
            </p:cNvPr>
            <p:cNvSpPr txBox="1"/>
            <p:nvPr/>
          </p:nvSpPr>
          <p:spPr>
            <a:xfrm>
              <a:off x="2344244" y="4537789"/>
              <a:ext cx="3184194" cy="1323439"/>
            </a:xfrm>
            <a:prstGeom prst="rect">
              <a:avLst/>
            </a:prstGeom>
            <a:noFill/>
          </p:spPr>
          <p:txBody>
            <a:bodyPr wrap="square" rtlCol="0">
              <a:spAutoFit/>
            </a:bodyPr>
            <a:lstStyle/>
            <a:p>
              <a:r>
                <a:rPr lang="en-US" altLang="zh-CN" sz="2000" dirty="0">
                  <a:latin typeface="Yeseva One" panose="00000500000000000000" pitchFamily="2" charset="0"/>
                  <a:ea typeface="Yu Gothic" panose="020B0400000000000000" pitchFamily="34" charset="-128"/>
                </a:rPr>
                <a:t>Technologies &amp; the difference between campusPay and any other System ? </a:t>
              </a:r>
              <a:endParaRPr lang="zh-CN" altLang="en-US" sz="2000" dirty="0">
                <a:latin typeface="Yeseva One" panose="00000500000000000000" pitchFamily="2" charset="0"/>
                <a:ea typeface="Yu Gothic" panose="020B0400000000000000" pitchFamily="34" charset="-128"/>
              </a:endParaRPr>
            </a:p>
          </p:txBody>
        </p:sp>
        <p:sp>
          <p:nvSpPr>
            <p:cNvPr id="20" name="文本框 19">
              <a:extLst>
                <a:ext uri="{FF2B5EF4-FFF2-40B4-BE49-F238E27FC236}">
                  <a16:creationId xmlns:a16="http://schemas.microsoft.com/office/drawing/2014/main" id="{06C2D143-579D-4DAC-94C0-BD1D86BF1C4C}"/>
                </a:ext>
              </a:extLst>
            </p:cNvPr>
            <p:cNvSpPr txBox="1"/>
            <p:nvPr/>
          </p:nvSpPr>
          <p:spPr>
            <a:xfrm>
              <a:off x="1404398" y="4491623"/>
              <a:ext cx="939846"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03.</a:t>
              </a:r>
              <a:endParaRPr lang="zh-CN" altLang="en-US" sz="4600" dirty="0">
                <a:latin typeface="Yeseva One" panose="00000500000000000000" pitchFamily="2" charset="0"/>
                <a:ea typeface="字魂5号-无外润黑体" panose="00000500000000000000" pitchFamily="2" charset="-122"/>
              </a:endParaRPr>
            </a:p>
          </p:txBody>
        </p:sp>
      </p:grpSp>
      <p:grpSp>
        <p:nvGrpSpPr>
          <p:cNvPr id="21" name="组合 20">
            <a:extLst>
              <a:ext uri="{FF2B5EF4-FFF2-40B4-BE49-F238E27FC236}">
                <a16:creationId xmlns:a16="http://schemas.microsoft.com/office/drawing/2014/main" id="{D852C84A-13DE-429F-B2B1-D5C8657CDF73}"/>
              </a:ext>
            </a:extLst>
          </p:cNvPr>
          <p:cNvGrpSpPr/>
          <p:nvPr/>
        </p:nvGrpSpPr>
        <p:grpSpPr>
          <a:xfrm>
            <a:off x="6722110" y="2146475"/>
            <a:ext cx="4177334" cy="1015663"/>
            <a:chOff x="6473534" y="2802054"/>
            <a:chExt cx="4177334" cy="1015663"/>
          </a:xfrm>
        </p:grpSpPr>
        <p:sp>
          <p:nvSpPr>
            <p:cNvPr id="22" name="文本框 21">
              <a:extLst>
                <a:ext uri="{FF2B5EF4-FFF2-40B4-BE49-F238E27FC236}">
                  <a16:creationId xmlns:a16="http://schemas.microsoft.com/office/drawing/2014/main" id="{8D44CE2B-0A37-402A-B860-1266F166933F}"/>
                </a:ext>
              </a:extLst>
            </p:cNvPr>
            <p:cNvSpPr txBox="1"/>
            <p:nvPr/>
          </p:nvSpPr>
          <p:spPr>
            <a:xfrm>
              <a:off x="7466674" y="2802054"/>
              <a:ext cx="3184194" cy="1015663"/>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Who are the users ? And what are the features of these users ?</a:t>
              </a:r>
              <a:endParaRPr lang="zh-CN" altLang="en-US" sz="2000" dirty="0">
                <a:latin typeface="Yeseva One" panose="00000500000000000000" pitchFamily="2" charset="0"/>
                <a:ea typeface="字魂5号-无外润黑体" panose="00000500000000000000" pitchFamily="2" charset="-122"/>
              </a:endParaRPr>
            </a:p>
          </p:txBody>
        </p:sp>
        <p:sp>
          <p:nvSpPr>
            <p:cNvPr id="23" name="文本框 22">
              <a:extLst>
                <a:ext uri="{FF2B5EF4-FFF2-40B4-BE49-F238E27FC236}">
                  <a16:creationId xmlns:a16="http://schemas.microsoft.com/office/drawing/2014/main" id="{4C2CDE47-6E0E-4CD8-8556-CE87612CD35A}"/>
                </a:ext>
              </a:extLst>
            </p:cNvPr>
            <p:cNvSpPr txBox="1"/>
            <p:nvPr/>
          </p:nvSpPr>
          <p:spPr>
            <a:xfrm>
              <a:off x="6473534" y="2802054"/>
              <a:ext cx="9931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02.</a:t>
              </a:r>
              <a:endParaRPr lang="zh-CN" altLang="en-US" sz="4600" dirty="0">
                <a:latin typeface="Yeseva One" panose="00000500000000000000" pitchFamily="2" charset="0"/>
                <a:ea typeface="字魂5号-无外润黑体" panose="00000500000000000000" pitchFamily="2" charset="-122"/>
              </a:endParaRPr>
            </a:p>
          </p:txBody>
        </p:sp>
      </p:grpSp>
      <p:grpSp>
        <p:nvGrpSpPr>
          <p:cNvPr id="24" name="组合 23">
            <a:extLst>
              <a:ext uri="{FF2B5EF4-FFF2-40B4-BE49-F238E27FC236}">
                <a16:creationId xmlns:a16="http://schemas.microsoft.com/office/drawing/2014/main" id="{04CD9341-116D-47F8-8A81-0E4E009CE304}"/>
              </a:ext>
            </a:extLst>
          </p:cNvPr>
          <p:cNvGrpSpPr/>
          <p:nvPr/>
        </p:nvGrpSpPr>
        <p:grpSpPr>
          <a:xfrm>
            <a:off x="6722110" y="3511197"/>
            <a:ext cx="4177334" cy="800219"/>
            <a:chOff x="6473534" y="4491623"/>
            <a:chExt cx="4177334" cy="800219"/>
          </a:xfrm>
        </p:grpSpPr>
        <p:sp>
          <p:nvSpPr>
            <p:cNvPr id="25" name="文本框 24">
              <a:extLst>
                <a:ext uri="{FF2B5EF4-FFF2-40B4-BE49-F238E27FC236}">
                  <a16:creationId xmlns:a16="http://schemas.microsoft.com/office/drawing/2014/main" id="{D52D3BF2-2E6A-4866-BA5E-6B201A5455CB}"/>
                </a:ext>
              </a:extLst>
            </p:cNvPr>
            <p:cNvSpPr txBox="1"/>
            <p:nvPr/>
          </p:nvSpPr>
          <p:spPr>
            <a:xfrm>
              <a:off x="7466674" y="4675734"/>
              <a:ext cx="3184194" cy="400110"/>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System Analysis &amp; design</a:t>
              </a:r>
              <a:endParaRPr lang="zh-CN" altLang="en-US" sz="2000" dirty="0">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C4B25173-DF2D-45D1-85C2-8021DBBB05E3}"/>
                </a:ext>
              </a:extLst>
            </p:cNvPr>
            <p:cNvSpPr txBox="1"/>
            <p:nvPr/>
          </p:nvSpPr>
          <p:spPr>
            <a:xfrm>
              <a:off x="6473534" y="4491623"/>
              <a:ext cx="10693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04.</a:t>
              </a:r>
              <a:endParaRPr lang="zh-CN" altLang="en-US" sz="4600" dirty="0">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8788222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75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750"/>
                                        <p:tgtEl>
                                          <p:spTgt spid="21"/>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75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1" y="518755"/>
            <a:ext cx="4610423" cy="369332"/>
            <a:chOff x="567034" y="549982"/>
            <a:chExt cx="4610423"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01205" y="549982"/>
              <a:ext cx="4276252" cy="369332"/>
            </a:xfrm>
            <a:prstGeom prst="rect">
              <a:avLst/>
            </a:prstGeom>
            <a:noFill/>
          </p:spPr>
          <p:txBody>
            <a:bodyPr wrap="square" rtlCol="0">
              <a:spAutoFit/>
            </a:bodyPr>
            <a:lstStyle/>
            <a:p>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Summary analysis and outlook</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字魂5号-无外润黑体" panose="00000500000000000000" pitchFamily="2" charset="-122"/>
                    <a:ea typeface="字魂5号-无外润黑体" panose="00000500000000000000" pitchFamily="2" charset="-122"/>
                  </a:rPr>
                  <a:t>四</a:t>
                </a:r>
              </a:p>
            </p:txBody>
          </p:sp>
        </p:grpSp>
      </p:grpSp>
      <p:grpSp>
        <p:nvGrpSpPr>
          <p:cNvPr id="7" name="组合 6">
            <a:extLst>
              <a:ext uri="{FF2B5EF4-FFF2-40B4-BE49-F238E27FC236}">
                <a16:creationId xmlns:a16="http://schemas.microsoft.com/office/drawing/2014/main" id="{E559693B-E536-41BD-8B90-910C0E237999}"/>
              </a:ext>
            </a:extLst>
          </p:cNvPr>
          <p:cNvGrpSpPr/>
          <p:nvPr/>
        </p:nvGrpSpPr>
        <p:grpSpPr>
          <a:xfrm>
            <a:off x="6241717" y="1696419"/>
            <a:ext cx="2559035" cy="2178684"/>
            <a:chOff x="6149775" y="1985680"/>
            <a:chExt cx="2559035" cy="2178684"/>
          </a:xfrm>
          <a:solidFill>
            <a:srgbClr val="201F42"/>
          </a:solidFill>
        </p:grpSpPr>
        <p:sp>
          <p:nvSpPr>
            <p:cNvPr id="8" name="矩形: 对角圆角 7">
              <a:extLst>
                <a:ext uri="{FF2B5EF4-FFF2-40B4-BE49-F238E27FC236}">
                  <a16:creationId xmlns:a16="http://schemas.microsoft.com/office/drawing/2014/main" id="{E5004F20-D166-4085-A388-57A2AE92E8B3}"/>
                </a:ext>
              </a:extLst>
            </p:cNvPr>
            <p:cNvSpPr/>
            <p:nvPr/>
          </p:nvSpPr>
          <p:spPr bwMode="auto">
            <a:xfrm>
              <a:off x="6149775" y="1985680"/>
              <a:ext cx="2559035" cy="2178684"/>
            </a:xfrm>
            <a:prstGeom prst="round2DiagRect">
              <a:avLst>
                <a:gd name="adj1" fmla="val 48493"/>
                <a:gd name="adj2" fmla="val 0"/>
              </a:avLst>
            </a:prstGeom>
            <a:solidFill>
              <a:srgbClr val="199ADD"/>
            </a:solidFill>
            <a:ln w="9" cap="flat">
              <a:noFill/>
              <a:prstDash val="solid"/>
              <a:miter lim="800000"/>
            </a:ln>
          </p:spPr>
          <p:txBody>
            <a:bodyPr vert="horz" wrap="square" lIns="91392" tIns="45696" rIns="91392" bIns="45696" numCol="1" anchor="t" anchorCtr="0" compatLnSpc="1"/>
            <a:lstStyle/>
            <a:p>
              <a:pPr fontAlgn="base">
                <a:spcBef>
                  <a:spcPct val="0"/>
                </a:spcBef>
                <a:spcAft>
                  <a:spcPct val="0"/>
                </a:spcAft>
                <a:buFont typeface="Arial" panose="020B0604020202020204" pitchFamily="34" charset="0"/>
                <a:buNone/>
              </a:pPr>
              <a:endParaRPr lang="zh-CN" altLang="en-US" sz="1799">
                <a:solidFill>
                  <a:schemeClr val="bg1"/>
                </a:solidFill>
                <a:latin typeface="字魂5号-无外润黑体" panose="00000500000000000000" pitchFamily="2" charset="-122"/>
                <a:ea typeface="字魂5号-无外润黑体" panose="00000500000000000000" pitchFamily="2" charset="-122"/>
              </a:endParaRPr>
            </a:p>
          </p:txBody>
        </p:sp>
        <p:sp>
          <p:nvSpPr>
            <p:cNvPr id="9" name="文本框 8">
              <a:extLst>
                <a:ext uri="{FF2B5EF4-FFF2-40B4-BE49-F238E27FC236}">
                  <a16:creationId xmlns:a16="http://schemas.microsoft.com/office/drawing/2014/main" id="{98C2A591-3FA1-4839-A479-C54947AAF803}"/>
                </a:ext>
              </a:extLst>
            </p:cNvPr>
            <p:cNvSpPr txBox="1"/>
            <p:nvPr/>
          </p:nvSpPr>
          <p:spPr>
            <a:xfrm flipH="1">
              <a:off x="6502175" y="2777983"/>
              <a:ext cx="1680995" cy="1045865"/>
            </a:xfrm>
            <a:prstGeom prst="rect">
              <a:avLst/>
            </a:prstGeom>
            <a:solidFill>
              <a:srgbClr val="199ADD"/>
            </a:solidFill>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algn="ctr" fontAlgn="base">
                <a:buFont typeface="Arial" panose="020B0604020202020204" pitchFamily="34" charset="0"/>
                <a:buNone/>
              </a:pPr>
              <a:r>
                <a:rPr lang="en-US" altLang="zh-CN" sz="5997" b="0" dirty="0">
                  <a:solidFill>
                    <a:schemeClr val="bg1"/>
                  </a:solidFill>
                  <a:effectLst/>
                  <a:latin typeface="Yeseva One" panose="00000500000000000000" pitchFamily="2" charset="0"/>
                  <a:ea typeface="字魂5号-无外润黑体" panose="00000500000000000000" pitchFamily="2" charset="-122"/>
                </a:rPr>
                <a:t>40</a:t>
              </a:r>
              <a:r>
                <a:rPr lang="en-US" altLang="zh-CN" sz="2799" b="0" dirty="0">
                  <a:solidFill>
                    <a:schemeClr val="bg1"/>
                  </a:solidFill>
                  <a:effectLst/>
                  <a:latin typeface="Yeseva One" panose="00000500000000000000" pitchFamily="2" charset="0"/>
                  <a:ea typeface="字魂5号-无外润黑体" panose="00000500000000000000" pitchFamily="2" charset="-122"/>
                </a:rPr>
                <a:t>%</a:t>
              </a:r>
              <a:endParaRPr lang="zh-CN" altLang="en-US" sz="4798" b="0" dirty="0">
                <a:solidFill>
                  <a:schemeClr val="bg1"/>
                </a:solidFill>
                <a:effectLst/>
                <a:latin typeface="Yeseva One" panose="00000500000000000000" pitchFamily="2" charset="0"/>
                <a:ea typeface="字魂5号-无外润黑体" panose="00000500000000000000" pitchFamily="2" charset="-122"/>
              </a:endParaRPr>
            </a:p>
          </p:txBody>
        </p:sp>
      </p:grpSp>
      <p:grpSp>
        <p:nvGrpSpPr>
          <p:cNvPr id="10" name="组合 9">
            <a:extLst>
              <a:ext uri="{FF2B5EF4-FFF2-40B4-BE49-F238E27FC236}">
                <a16:creationId xmlns:a16="http://schemas.microsoft.com/office/drawing/2014/main" id="{BFC5DC8E-0EAE-472D-B53B-B2C9A3E5A25B}"/>
              </a:ext>
            </a:extLst>
          </p:cNvPr>
          <p:cNvGrpSpPr/>
          <p:nvPr/>
        </p:nvGrpSpPr>
        <p:grpSpPr>
          <a:xfrm>
            <a:off x="4126272" y="2272580"/>
            <a:ext cx="1884849" cy="1604702"/>
            <a:chOff x="4034330" y="2561841"/>
            <a:chExt cx="1884849" cy="1604702"/>
          </a:xfrm>
        </p:grpSpPr>
        <p:sp>
          <p:nvSpPr>
            <p:cNvPr id="11" name="矩形: 对角圆角 10">
              <a:extLst>
                <a:ext uri="{FF2B5EF4-FFF2-40B4-BE49-F238E27FC236}">
                  <a16:creationId xmlns:a16="http://schemas.microsoft.com/office/drawing/2014/main" id="{9A5BABB3-DC30-4C37-AFC9-B8067578795D}"/>
                </a:ext>
              </a:extLst>
            </p:cNvPr>
            <p:cNvSpPr/>
            <p:nvPr/>
          </p:nvSpPr>
          <p:spPr bwMode="auto">
            <a:xfrm flipH="1">
              <a:off x="4034330" y="2561841"/>
              <a:ext cx="1884849" cy="1604702"/>
            </a:xfrm>
            <a:prstGeom prst="round2DiagRect">
              <a:avLst>
                <a:gd name="adj1" fmla="val 48493"/>
                <a:gd name="adj2" fmla="val 0"/>
              </a:avLst>
            </a:prstGeom>
            <a:solidFill>
              <a:srgbClr val="1671C2"/>
            </a:solidFill>
            <a:ln w="9" cap="flat">
              <a:noFill/>
              <a:prstDash val="solid"/>
              <a:miter lim="800000"/>
            </a:ln>
          </p:spPr>
          <p:txBody>
            <a:bodyPr vert="horz" wrap="square" lIns="91392" tIns="45696" rIns="91392" bIns="45696" numCol="1" anchor="t" anchorCtr="0" compatLnSpc="1"/>
            <a:lstStyle/>
            <a:p>
              <a:pPr fontAlgn="base">
                <a:spcBef>
                  <a:spcPct val="0"/>
                </a:spcBef>
                <a:spcAft>
                  <a:spcPct val="0"/>
                </a:spcAft>
                <a:buFont typeface="Arial" panose="020B0604020202020204" pitchFamily="34" charset="0"/>
                <a:buNone/>
              </a:pPr>
              <a:endParaRPr lang="zh-CN" altLang="en-US" sz="1799" dirty="0">
                <a:solidFill>
                  <a:srgbClr val="FFFFFF"/>
                </a:solidFill>
                <a:latin typeface="字魂5号-无外润黑体" panose="00000500000000000000" pitchFamily="2" charset="-122"/>
                <a:ea typeface="字魂5号-无外润黑体" panose="00000500000000000000" pitchFamily="2" charset="-122"/>
              </a:endParaRPr>
            </a:p>
          </p:txBody>
        </p:sp>
        <p:sp>
          <p:nvSpPr>
            <p:cNvPr id="12" name="文本框 11">
              <a:extLst>
                <a:ext uri="{FF2B5EF4-FFF2-40B4-BE49-F238E27FC236}">
                  <a16:creationId xmlns:a16="http://schemas.microsoft.com/office/drawing/2014/main" id="{FD8C9732-476E-40D2-9C26-00321397BAA4}"/>
                </a:ext>
              </a:extLst>
            </p:cNvPr>
            <p:cNvSpPr txBox="1"/>
            <p:nvPr/>
          </p:nvSpPr>
          <p:spPr>
            <a:xfrm flipH="1">
              <a:off x="4515056" y="3055554"/>
              <a:ext cx="1399707" cy="861359"/>
            </a:xfrm>
            <a:prstGeom prst="rect">
              <a:avLst/>
            </a:prstGeom>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algn="ctr" fontAlgn="base">
                <a:buFont typeface="Arial" panose="020B0604020202020204" pitchFamily="34" charset="0"/>
                <a:buNone/>
              </a:pPr>
              <a:r>
                <a:rPr lang="en-US" altLang="zh-CN" sz="4798" b="0" dirty="0">
                  <a:solidFill>
                    <a:srgbClr val="FFFFFF"/>
                  </a:solidFill>
                  <a:effectLst/>
                  <a:latin typeface="Yeseva One" panose="00000500000000000000" pitchFamily="2" charset="0"/>
                  <a:ea typeface="字魂5号-无外润黑体" panose="00000500000000000000" pitchFamily="2" charset="-122"/>
                </a:rPr>
                <a:t>20</a:t>
              </a:r>
              <a:r>
                <a:rPr lang="en-US" altLang="zh-CN" sz="2799" b="0" dirty="0">
                  <a:solidFill>
                    <a:srgbClr val="FFFFFF"/>
                  </a:solidFill>
                  <a:effectLst/>
                  <a:latin typeface="Yeseva One" panose="00000500000000000000" pitchFamily="2" charset="0"/>
                  <a:ea typeface="字魂5号-无外润黑体" panose="00000500000000000000" pitchFamily="2" charset="-122"/>
                </a:rPr>
                <a:t>%</a:t>
              </a:r>
              <a:endParaRPr lang="zh-CN" altLang="en-US" sz="4798" b="0" dirty="0">
                <a:solidFill>
                  <a:srgbClr val="FFFFFF"/>
                </a:solidFill>
                <a:effectLst/>
                <a:latin typeface="Yeseva One" panose="00000500000000000000" pitchFamily="2" charset="0"/>
                <a:ea typeface="字魂5号-无外润黑体" panose="00000500000000000000" pitchFamily="2" charset="-122"/>
              </a:endParaRPr>
            </a:p>
          </p:txBody>
        </p:sp>
      </p:grpSp>
      <p:grpSp>
        <p:nvGrpSpPr>
          <p:cNvPr id="13" name="组合 12">
            <a:extLst>
              <a:ext uri="{FF2B5EF4-FFF2-40B4-BE49-F238E27FC236}">
                <a16:creationId xmlns:a16="http://schemas.microsoft.com/office/drawing/2014/main" id="{77A00913-9E6B-4A9C-835B-5CD531CD0F08}"/>
              </a:ext>
            </a:extLst>
          </p:cNvPr>
          <p:cNvGrpSpPr/>
          <p:nvPr/>
        </p:nvGrpSpPr>
        <p:grpSpPr>
          <a:xfrm>
            <a:off x="4120712" y="4103585"/>
            <a:ext cx="1885994" cy="1605678"/>
            <a:chOff x="4028770" y="4392846"/>
            <a:chExt cx="1885994" cy="1605678"/>
          </a:xfrm>
        </p:grpSpPr>
        <p:sp>
          <p:nvSpPr>
            <p:cNvPr id="14" name="矩形: 对角圆角 13">
              <a:extLst>
                <a:ext uri="{FF2B5EF4-FFF2-40B4-BE49-F238E27FC236}">
                  <a16:creationId xmlns:a16="http://schemas.microsoft.com/office/drawing/2014/main" id="{AD971205-9E6E-4996-A838-3D312865E70A}"/>
                </a:ext>
              </a:extLst>
            </p:cNvPr>
            <p:cNvSpPr/>
            <p:nvPr/>
          </p:nvSpPr>
          <p:spPr bwMode="auto">
            <a:xfrm>
              <a:off x="4028770" y="4392846"/>
              <a:ext cx="1885994" cy="1605678"/>
            </a:xfrm>
            <a:prstGeom prst="round2DiagRect">
              <a:avLst>
                <a:gd name="adj1" fmla="val 48493"/>
                <a:gd name="adj2" fmla="val 0"/>
              </a:avLst>
            </a:prstGeom>
            <a:solidFill>
              <a:srgbClr val="199ADD"/>
            </a:solidFill>
            <a:ln w="9" cap="flat">
              <a:noFill/>
              <a:prstDash val="solid"/>
              <a:miter lim="800000"/>
            </a:ln>
          </p:spPr>
          <p:txBody>
            <a:bodyPr vert="horz" wrap="square" lIns="91392" tIns="45696" rIns="91392" bIns="45696" numCol="1" anchor="t" anchorCtr="0" compatLnSpc="1"/>
            <a:lstStyle/>
            <a:p>
              <a:pPr fontAlgn="base">
                <a:spcBef>
                  <a:spcPct val="0"/>
                </a:spcBef>
                <a:spcAft>
                  <a:spcPct val="0"/>
                </a:spcAft>
                <a:buFont typeface="Arial" panose="020B0604020202020204" pitchFamily="34" charset="0"/>
                <a:buNone/>
              </a:pPr>
              <a:endParaRPr lang="zh-CN" altLang="en-US" sz="1799">
                <a:solidFill>
                  <a:schemeClr val="bg1"/>
                </a:solidFill>
                <a:latin typeface="字魂5号-无外润黑体" panose="00000500000000000000" pitchFamily="2" charset="-122"/>
                <a:ea typeface="字魂5号-无外润黑体" panose="00000500000000000000" pitchFamily="2" charset="-122"/>
              </a:endParaRPr>
            </a:p>
          </p:txBody>
        </p:sp>
        <p:sp>
          <p:nvSpPr>
            <p:cNvPr id="15" name="文本框 14">
              <a:extLst>
                <a:ext uri="{FF2B5EF4-FFF2-40B4-BE49-F238E27FC236}">
                  <a16:creationId xmlns:a16="http://schemas.microsoft.com/office/drawing/2014/main" id="{48A68560-96FF-4CC5-A10A-29AEFFF23A9F}"/>
                </a:ext>
              </a:extLst>
            </p:cNvPr>
            <p:cNvSpPr txBox="1"/>
            <p:nvPr/>
          </p:nvSpPr>
          <p:spPr>
            <a:xfrm flipH="1">
              <a:off x="4118159" y="4680180"/>
              <a:ext cx="1680995" cy="861295"/>
            </a:xfrm>
            <a:prstGeom prst="rect">
              <a:avLst/>
            </a:prstGeom>
            <a:noFill/>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algn="ctr" fontAlgn="base">
                <a:buFont typeface="Arial" panose="020B0604020202020204" pitchFamily="34" charset="0"/>
                <a:buNone/>
              </a:pPr>
              <a:r>
                <a:rPr lang="en-US" altLang="zh-CN" sz="4798" b="0" dirty="0">
                  <a:solidFill>
                    <a:schemeClr val="bg1"/>
                  </a:solidFill>
                  <a:effectLst/>
                  <a:latin typeface="Yeseva One" panose="00000500000000000000" pitchFamily="2" charset="0"/>
                  <a:ea typeface="字魂5号-无外润黑体" panose="00000500000000000000" pitchFamily="2" charset="-122"/>
                </a:rPr>
                <a:t>20</a:t>
              </a:r>
              <a:r>
                <a:rPr lang="en-US" altLang="zh-CN" sz="2799" b="0" dirty="0">
                  <a:solidFill>
                    <a:schemeClr val="bg1"/>
                  </a:solidFill>
                  <a:effectLst/>
                  <a:latin typeface="Yeseva One" panose="00000500000000000000" pitchFamily="2" charset="0"/>
                  <a:ea typeface="字魂5号-无外润黑体" panose="00000500000000000000" pitchFamily="2" charset="-122"/>
                </a:rPr>
                <a:t>%</a:t>
              </a:r>
              <a:endParaRPr lang="zh-CN" altLang="en-US" sz="4798" b="0" dirty="0">
                <a:solidFill>
                  <a:schemeClr val="bg1"/>
                </a:solidFill>
                <a:effectLst/>
                <a:latin typeface="Yeseva One" panose="00000500000000000000" pitchFamily="2" charset="0"/>
                <a:ea typeface="字魂5号-无外润黑体" panose="00000500000000000000" pitchFamily="2" charset="-122"/>
              </a:endParaRPr>
            </a:p>
          </p:txBody>
        </p:sp>
      </p:grpSp>
      <p:grpSp>
        <p:nvGrpSpPr>
          <p:cNvPr id="16" name="组合 15">
            <a:extLst>
              <a:ext uri="{FF2B5EF4-FFF2-40B4-BE49-F238E27FC236}">
                <a16:creationId xmlns:a16="http://schemas.microsoft.com/office/drawing/2014/main" id="{05099CF0-8D67-4C8C-8252-74AAF457B864}"/>
              </a:ext>
            </a:extLst>
          </p:cNvPr>
          <p:cNvGrpSpPr/>
          <p:nvPr/>
        </p:nvGrpSpPr>
        <p:grpSpPr>
          <a:xfrm>
            <a:off x="6231690" y="4103584"/>
            <a:ext cx="1926689" cy="1640325"/>
            <a:chOff x="6139748" y="4392845"/>
            <a:chExt cx="1926689" cy="1640325"/>
          </a:xfrm>
        </p:grpSpPr>
        <p:sp>
          <p:nvSpPr>
            <p:cNvPr id="17" name="矩形: 对角圆角 16">
              <a:extLst>
                <a:ext uri="{FF2B5EF4-FFF2-40B4-BE49-F238E27FC236}">
                  <a16:creationId xmlns:a16="http://schemas.microsoft.com/office/drawing/2014/main" id="{87B6CDB3-B58E-482A-A80F-65DAF5B269AC}"/>
                </a:ext>
              </a:extLst>
            </p:cNvPr>
            <p:cNvSpPr/>
            <p:nvPr/>
          </p:nvSpPr>
          <p:spPr bwMode="auto">
            <a:xfrm flipH="1">
              <a:off x="6139748" y="4392845"/>
              <a:ext cx="1926689" cy="1640325"/>
            </a:xfrm>
            <a:prstGeom prst="round2DiagRect">
              <a:avLst>
                <a:gd name="adj1" fmla="val 48493"/>
                <a:gd name="adj2" fmla="val 0"/>
              </a:avLst>
            </a:prstGeom>
            <a:solidFill>
              <a:srgbClr val="1671C2"/>
            </a:solidFill>
            <a:ln w="9" cap="flat">
              <a:noFill/>
              <a:prstDash val="solid"/>
              <a:miter lim="800000"/>
            </a:ln>
          </p:spPr>
          <p:txBody>
            <a:bodyPr vert="horz" wrap="square" lIns="91392" tIns="45696" rIns="91392" bIns="45696" numCol="1" anchor="t" anchorCtr="0" compatLnSpc="1"/>
            <a:lstStyle/>
            <a:p>
              <a:pPr fontAlgn="base">
                <a:spcBef>
                  <a:spcPct val="0"/>
                </a:spcBef>
                <a:spcAft>
                  <a:spcPct val="0"/>
                </a:spcAft>
                <a:buFont typeface="Arial" panose="020B0604020202020204" pitchFamily="34" charset="0"/>
                <a:buNone/>
              </a:pPr>
              <a:endParaRPr lang="zh-CN" altLang="en-US" sz="1799">
                <a:solidFill>
                  <a:srgbClr val="302A28"/>
                </a:solidFill>
                <a:latin typeface="字魂5号-无外润黑体" panose="00000500000000000000" pitchFamily="2" charset="-122"/>
                <a:ea typeface="字魂5号-无外润黑体" panose="00000500000000000000" pitchFamily="2" charset="-122"/>
              </a:endParaRPr>
            </a:p>
          </p:txBody>
        </p:sp>
        <p:sp>
          <p:nvSpPr>
            <p:cNvPr id="18" name="文本框 17">
              <a:extLst>
                <a:ext uri="{FF2B5EF4-FFF2-40B4-BE49-F238E27FC236}">
                  <a16:creationId xmlns:a16="http://schemas.microsoft.com/office/drawing/2014/main" id="{9D583A48-24B1-413C-8EC0-440A92B57574}"/>
                </a:ext>
              </a:extLst>
            </p:cNvPr>
            <p:cNvSpPr txBox="1"/>
            <p:nvPr/>
          </p:nvSpPr>
          <p:spPr>
            <a:xfrm flipH="1">
              <a:off x="6355907" y="4660522"/>
              <a:ext cx="1710529" cy="861359"/>
            </a:xfrm>
            <a:prstGeom prst="rect">
              <a:avLst/>
            </a:prstGeom>
            <a:effectLst/>
          </p:spPr>
          <p:txBody>
            <a:bodyPr wrap="square" lIns="121827" tIns="60913" rIns="121827" bIns="60913">
              <a:spAutoFit/>
            </a:bodyPr>
            <a:lstStyle>
              <a:defPPr>
                <a:defRPr lang="zh-CN"/>
              </a:defPPr>
              <a:lvl1pPr defTabSz="1245235">
                <a:spcBef>
                  <a:spcPts val="0"/>
                </a:spcBef>
                <a:spcAft>
                  <a:spcPts val="0"/>
                </a:spcAft>
                <a:defRPr sz="5400" b="1" kern="0">
                  <a:solidFill>
                    <a:schemeClr val="bg2"/>
                  </a:solidFill>
                  <a:effectLst>
                    <a:innerShdw blurRad="63500" dist="50800" dir="10800000">
                      <a:prstClr val="black">
                        <a:alpha val="50000"/>
                      </a:prstClr>
                    </a:innerShdw>
                  </a:effectLst>
                  <a:latin typeface="+mj-ea"/>
                  <a:ea typeface="+mj-ea"/>
                </a:defRPr>
              </a:lvl1pPr>
            </a:lstStyle>
            <a:p>
              <a:pPr algn="ctr" fontAlgn="base">
                <a:buFont typeface="Arial" panose="020B0604020202020204" pitchFamily="34" charset="0"/>
                <a:buNone/>
              </a:pPr>
              <a:r>
                <a:rPr lang="en-US" altLang="zh-CN" sz="4798" b="0" dirty="0">
                  <a:solidFill>
                    <a:srgbClr val="FFFFFF"/>
                  </a:solidFill>
                  <a:effectLst/>
                  <a:latin typeface="Yeseva One" panose="00000500000000000000" pitchFamily="2" charset="0"/>
                  <a:ea typeface="字魂5号-无外润黑体" panose="00000500000000000000" pitchFamily="2" charset="-122"/>
                </a:rPr>
                <a:t>40</a:t>
              </a:r>
              <a:r>
                <a:rPr lang="en-US" altLang="zh-CN" sz="2799" b="0" dirty="0">
                  <a:solidFill>
                    <a:srgbClr val="FFFFFF"/>
                  </a:solidFill>
                  <a:effectLst/>
                  <a:latin typeface="Yeseva One" panose="00000500000000000000" pitchFamily="2" charset="0"/>
                  <a:ea typeface="字魂5号-无外润黑体" panose="00000500000000000000" pitchFamily="2" charset="-122"/>
                </a:rPr>
                <a:t>%</a:t>
              </a:r>
              <a:endParaRPr lang="zh-CN" altLang="en-US" sz="4798" b="0" dirty="0">
                <a:solidFill>
                  <a:srgbClr val="FFFFFF"/>
                </a:solidFill>
                <a:effectLst/>
                <a:latin typeface="Yeseva One" panose="00000500000000000000" pitchFamily="2" charset="0"/>
                <a:ea typeface="字魂5号-无外润黑体" panose="00000500000000000000" pitchFamily="2" charset="-122"/>
              </a:endParaRPr>
            </a:p>
          </p:txBody>
        </p:sp>
      </p:grpSp>
      <p:grpSp>
        <p:nvGrpSpPr>
          <p:cNvPr id="19" name="组合 18">
            <a:extLst>
              <a:ext uri="{FF2B5EF4-FFF2-40B4-BE49-F238E27FC236}">
                <a16:creationId xmlns:a16="http://schemas.microsoft.com/office/drawing/2014/main" id="{A4C1DAFC-29DA-47A2-8A31-52DF2B3A6BD7}"/>
              </a:ext>
            </a:extLst>
          </p:cNvPr>
          <p:cNvGrpSpPr/>
          <p:nvPr/>
        </p:nvGrpSpPr>
        <p:grpSpPr>
          <a:xfrm>
            <a:off x="9027464" y="2119390"/>
            <a:ext cx="2559034" cy="1734693"/>
            <a:chOff x="1831268" y="3749274"/>
            <a:chExt cx="3672411" cy="1734693"/>
          </a:xfrm>
        </p:grpSpPr>
        <p:sp>
          <p:nvSpPr>
            <p:cNvPr id="20" name="矩形 19">
              <a:extLst>
                <a:ext uri="{FF2B5EF4-FFF2-40B4-BE49-F238E27FC236}">
                  <a16:creationId xmlns:a16="http://schemas.microsoft.com/office/drawing/2014/main" id="{265493C1-D26F-4E46-AE5B-FB3953FE6F99}"/>
                </a:ext>
              </a:extLst>
            </p:cNvPr>
            <p:cNvSpPr/>
            <p:nvPr/>
          </p:nvSpPr>
          <p:spPr>
            <a:xfrm>
              <a:off x="1831268" y="4037930"/>
              <a:ext cx="3672411" cy="1446037"/>
            </a:xfrm>
            <a:prstGeom prst="rect">
              <a:avLst/>
            </a:prstGeom>
          </p:spPr>
          <p:txBody>
            <a:bodyPr wrap="square">
              <a:spAutoFit/>
              <a:scene3d>
                <a:camera prst="orthographicFront"/>
                <a:lightRig rig="threePt" dir="t"/>
              </a:scene3d>
              <a:sp3d contourW="12700"/>
            </a:bodyPr>
            <a:lstStyle/>
            <a:p>
              <a:pPr>
                <a:lnSpc>
                  <a:spcPct val="150000"/>
                </a:lnSpc>
              </a:pPr>
              <a:r>
                <a:rPr lang="en-US" altLang="zh-CN" sz="12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endParaRPr lang="zh-CN" altLang="en-US" sz="1600" dirty="0">
                <a:latin typeface="字魂5号-无外润黑体" panose="00000500000000000000" pitchFamily="2" charset="-122"/>
                <a:ea typeface="字魂5号-无外润黑体" panose="00000500000000000000" pitchFamily="2" charset="-122"/>
              </a:endParaRPr>
            </a:p>
          </p:txBody>
        </p:sp>
        <p:sp>
          <p:nvSpPr>
            <p:cNvPr id="21" name="文本框 20">
              <a:extLst>
                <a:ext uri="{FF2B5EF4-FFF2-40B4-BE49-F238E27FC236}">
                  <a16:creationId xmlns:a16="http://schemas.microsoft.com/office/drawing/2014/main" id="{6ED74BA6-5286-40EE-9D85-DC8795659F4B}"/>
                </a:ext>
              </a:extLst>
            </p:cNvPr>
            <p:cNvSpPr txBox="1"/>
            <p:nvPr/>
          </p:nvSpPr>
          <p:spPr>
            <a:xfrm>
              <a:off x="1838119" y="3749274"/>
              <a:ext cx="2501032" cy="369332"/>
            </a:xfrm>
            <a:prstGeom prst="rect">
              <a:avLst/>
            </a:prstGeom>
            <a:noFill/>
          </p:spPr>
          <p:txBody>
            <a:bodyPr wrap="none" rtlCol="0">
              <a:spAutoFit/>
              <a:scene3d>
                <a:camera prst="orthographicFront"/>
                <a:lightRig rig="threePt" dir="t"/>
              </a:scene3d>
              <a:sp3d contourW="12700"/>
            </a:bodyPr>
            <a:lstStyle/>
            <a:p>
              <a:pPr algn="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grpSp>
        <p:nvGrpSpPr>
          <p:cNvPr id="22" name="组合 21">
            <a:extLst>
              <a:ext uri="{FF2B5EF4-FFF2-40B4-BE49-F238E27FC236}">
                <a16:creationId xmlns:a16="http://schemas.microsoft.com/office/drawing/2014/main" id="{ADF958B9-58E4-4B5F-ACBC-0ABDF0077EAC}"/>
              </a:ext>
            </a:extLst>
          </p:cNvPr>
          <p:cNvGrpSpPr/>
          <p:nvPr/>
        </p:nvGrpSpPr>
        <p:grpSpPr>
          <a:xfrm>
            <a:off x="1151398" y="2488722"/>
            <a:ext cx="2559035" cy="1743869"/>
            <a:chOff x="1431335" y="3740098"/>
            <a:chExt cx="3593342" cy="1743869"/>
          </a:xfrm>
        </p:grpSpPr>
        <p:sp>
          <p:nvSpPr>
            <p:cNvPr id="23" name="矩形 22">
              <a:extLst>
                <a:ext uri="{FF2B5EF4-FFF2-40B4-BE49-F238E27FC236}">
                  <a16:creationId xmlns:a16="http://schemas.microsoft.com/office/drawing/2014/main" id="{F68C85B7-1B01-4F2D-871A-FCC5CC9E5ED6}"/>
                </a:ext>
              </a:extLst>
            </p:cNvPr>
            <p:cNvSpPr/>
            <p:nvPr/>
          </p:nvSpPr>
          <p:spPr>
            <a:xfrm>
              <a:off x="1431335" y="4037930"/>
              <a:ext cx="3593342" cy="1446037"/>
            </a:xfrm>
            <a:prstGeom prst="rect">
              <a:avLst/>
            </a:prstGeom>
          </p:spPr>
          <p:txBody>
            <a:bodyPr wrap="square">
              <a:spAutoFit/>
              <a:scene3d>
                <a:camera prst="orthographicFront"/>
                <a:lightRig rig="threePt" dir="t"/>
              </a:scene3d>
              <a:sp3d contourW="12700"/>
            </a:bodyPr>
            <a:lstStyle/>
            <a:p>
              <a:pPr algn="r">
                <a:lnSpc>
                  <a:spcPct val="150000"/>
                </a:lnSpc>
              </a:pPr>
              <a:r>
                <a:rPr lang="en-US" altLang="zh-CN" sz="12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endParaRPr lang="zh-CN" altLang="en-US" sz="1600" dirty="0">
                <a:latin typeface="字魂5号-无外润黑体" panose="00000500000000000000" pitchFamily="2" charset="-122"/>
                <a:ea typeface="字魂5号-无外润黑体" panose="00000500000000000000" pitchFamily="2" charset="-122"/>
              </a:endParaRPr>
            </a:p>
          </p:txBody>
        </p:sp>
        <p:sp>
          <p:nvSpPr>
            <p:cNvPr id="24" name="文本框 23">
              <a:extLst>
                <a:ext uri="{FF2B5EF4-FFF2-40B4-BE49-F238E27FC236}">
                  <a16:creationId xmlns:a16="http://schemas.microsoft.com/office/drawing/2014/main" id="{4699E754-B13F-4A85-9535-6E9B38408D34}"/>
                </a:ext>
              </a:extLst>
            </p:cNvPr>
            <p:cNvSpPr txBox="1"/>
            <p:nvPr/>
          </p:nvSpPr>
          <p:spPr>
            <a:xfrm>
              <a:off x="2585689" y="3740098"/>
              <a:ext cx="2438988" cy="369332"/>
            </a:xfrm>
            <a:prstGeom prst="rect">
              <a:avLst/>
            </a:prstGeom>
            <a:noFill/>
          </p:spPr>
          <p:txBody>
            <a:bodyPr wrap="none" rtlCol="0">
              <a:spAutoFit/>
              <a:scene3d>
                <a:camera prst="orthographicFront"/>
                <a:lightRig rig="threePt" dir="t"/>
              </a:scene3d>
              <a:sp3d contourW="12700"/>
            </a:bodyPr>
            <a:lstStyle/>
            <a:p>
              <a:pPr algn="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grpSp>
        <p:nvGrpSpPr>
          <p:cNvPr id="25" name="组合 24">
            <a:extLst>
              <a:ext uri="{FF2B5EF4-FFF2-40B4-BE49-F238E27FC236}">
                <a16:creationId xmlns:a16="http://schemas.microsoft.com/office/drawing/2014/main" id="{135322A5-F008-432A-BD5B-44A39F4ACA81}"/>
              </a:ext>
            </a:extLst>
          </p:cNvPr>
          <p:cNvGrpSpPr/>
          <p:nvPr/>
        </p:nvGrpSpPr>
        <p:grpSpPr>
          <a:xfrm>
            <a:off x="1151398" y="4546818"/>
            <a:ext cx="2559035" cy="1743869"/>
            <a:chOff x="1431335" y="3740098"/>
            <a:chExt cx="3593342" cy="1743869"/>
          </a:xfrm>
        </p:grpSpPr>
        <p:sp>
          <p:nvSpPr>
            <p:cNvPr id="26" name="矩形 25">
              <a:extLst>
                <a:ext uri="{FF2B5EF4-FFF2-40B4-BE49-F238E27FC236}">
                  <a16:creationId xmlns:a16="http://schemas.microsoft.com/office/drawing/2014/main" id="{FD50CD98-31AA-48CC-9FE9-4BEE194D7229}"/>
                </a:ext>
              </a:extLst>
            </p:cNvPr>
            <p:cNvSpPr/>
            <p:nvPr/>
          </p:nvSpPr>
          <p:spPr>
            <a:xfrm>
              <a:off x="1431335" y="4037930"/>
              <a:ext cx="3593342" cy="1446037"/>
            </a:xfrm>
            <a:prstGeom prst="rect">
              <a:avLst/>
            </a:prstGeom>
          </p:spPr>
          <p:txBody>
            <a:bodyPr wrap="square">
              <a:spAutoFit/>
              <a:scene3d>
                <a:camera prst="orthographicFront"/>
                <a:lightRig rig="threePt" dir="t"/>
              </a:scene3d>
              <a:sp3d contourW="12700"/>
            </a:bodyPr>
            <a:lstStyle/>
            <a:p>
              <a:pPr algn="r">
                <a:lnSpc>
                  <a:spcPct val="150000"/>
                </a:lnSpc>
              </a:pPr>
              <a:r>
                <a:rPr lang="en-US" altLang="zh-CN" sz="12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endParaRPr lang="zh-CN" altLang="en-US" sz="1600" dirty="0">
                <a:latin typeface="字魂5号-无外润黑体" panose="00000500000000000000" pitchFamily="2" charset="-122"/>
                <a:ea typeface="字魂5号-无外润黑体" panose="00000500000000000000" pitchFamily="2" charset="-122"/>
              </a:endParaRPr>
            </a:p>
          </p:txBody>
        </p:sp>
        <p:sp>
          <p:nvSpPr>
            <p:cNvPr id="27" name="文本框 26">
              <a:extLst>
                <a:ext uri="{FF2B5EF4-FFF2-40B4-BE49-F238E27FC236}">
                  <a16:creationId xmlns:a16="http://schemas.microsoft.com/office/drawing/2014/main" id="{1B77FAED-CA46-4E37-83E5-023CD9391FD2}"/>
                </a:ext>
              </a:extLst>
            </p:cNvPr>
            <p:cNvSpPr txBox="1"/>
            <p:nvPr/>
          </p:nvSpPr>
          <p:spPr>
            <a:xfrm>
              <a:off x="2577494" y="3740098"/>
              <a:ext cx="2447183" cy="369332"/>
            </a:xfrm>
            <a:prstGeom prst="rect">
              <a:avLst/>
            </a:prstGeom>
            <a:noFill/>
          </p:spPr>
          <p:txBody>
            <a:bodyPr wrap="none" rtlCol="0">
              <a:spAutoFit/>
              <a:scene3d>
                <a:camera prst="orthographicFront"/>
                <a:lightRig rig="threePt" dir="t"/>
              </a:scene3d>
              <a:sp3d contourW="12700"/>
            </a:bodyPr>
            <a:lstStyle/>
            <a:p>
              <a:pPr algn="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grpSp>
        <p:nvGrpSpPr>
          <p:cNvPr id="28" name="组合 27">
            <a:extLst>
              <a:ext uri="{FF2B5EF4-FFF2-40B4-BE49-F238E27FC236}">
                <a16:creationId xmlns:a16="http://schemas.microsoft.com/office/drawing/2014/main" id="{CC6A5E07-2769-4E4A-AA51-A9AECB3E4EC8}"/>
              </a:ext>
            </a:extLst>
          </p:cNvPr>
          <p:cNvGrpSpPr/>
          <p:nvPr/>
        </p:nvGrpSpPr>
        <p:grpSpPr>
          <a:xfrm>
            <a:off x="8481567" y="4554414"/>
            <a:ext cx="2575572" cy="1708529"/>
            <a:chOff x="1807536" y="3775438"/>
            <a:chExt cx="3696143" cy="1708529"/>
          </a:xfrm>
        </p:grpSpPr>
        <p:sp>
          <p:nvSpPr>
            <p:cNvPr id="29" name="矩形 28">
              <a:extLst>
                <a:ext uri="{FF2B5EF4-FFF2-40B4-BE49-F238E27FC236}">
                  <a16:creationId xmlns:a16="http://schemas.microsoft.com/office/drawing/2014/main" id="{A635ED65-EBBE-4CD9-A7AA-0C58634C0682}"/>
                </a:ext>
              </a:extLst>
            </p:cNvPr>
            <p:cNvSpPr/>
            <p:nvPr/>
          </p:nvSpPr>
          <p:spPr>
            <a:xfrm>
              <a:off x="1831269" y="4037930"/>
              <a:ext cx="3672410" cy="1446037"/>
            </a:xfrm>
            <a:prstGeom prst="rect">
              <a:avLst/>
            </a:prstGeom>
          </p:spPr>
          <p:txBody>
            <a:bodyPr wrap="square">
              <a:spAutoFit/>
              <a:scene3d>
                <a:camera prst="orthographicFront"/>
                <a:lightRig rig="threePt" dir="t"/>
              </a:scene3d>
              <a:sp3d contourW="12700"/>
            </a:bodyPr>
            <a:lstStyle/>
            <a:p>
              <a:pPr>
                <a:lnSpc>
                  <a:spcPct val="150000"/>
                </a:lnSpc>
              </a:pPr>
              <a:r>
                <a:rPr lang="en-US" altLang="zh-CN" sz="1200" dirty="0">
                  <a:latin typeface="Yeseva One" panose="00000500000000000000" pitchFamily="2" charset="0"/>
                  <a:ea typeface="字魂5号-无外润黑体" panose="00000500000000000000" pitchFamily="2" charset="-122"/>
                </a:rPr>
                <a:t>Click to input the brief text content, the text content should be summarized and refined, the brief description of the sub item content</a:t>
              </a:r>
              <a:endParaRPr lang="zh-CN" altLang="en-US" sz="1600" dirty="0">
                <a:latin typeface="字魂5号-无外润黑体" panose="00000500000000000000" pitchFamily="2" charset="-122"/>
                <a:ea typeface="字魂5号-无外润黑体" panose="00000500000000000000" pitchFamily="2" charset="-122"/>
              </a:endParaRPr>
            </a:p>
          </p:txBody>
        </p:sp>
        <p:sp>
          <p:nvSpPr>
            <p:cNvPr id="30" name="文本框 29">
              <a:extLst>
                <a:ext uri="{FF2B5EF4-FFF2-40B4-BE49-F238E27FC236}">
                  <a16:creationId xmlns:a16="http://schemas.microsoft.com/office/drawing/2014/main" id="{7A7CE509-03B3-4572-B5AD-165A6E166722}"/>
                </a:ext>
              </a:extLst>
            </p:cNvPr>
            <p:cNvSpPr txBox="1"/>
            <p:nvPr/>
          </p:nvSpPr>
          <p:spPr>
            <a:xfrm>
              <a:off x="1807536" y="3775438"/>
              <a:ext cx="2501031" cy="369332"/>
            </a:xfrm>
            <a:prstGeom prst="rect">
              <a:avLst/>
            </a:prstGeom>
            <a:noFill/>
          </p:spPr>
          <p:txBody>
            <a:bodyPr wrap="none" rtlCol="0">
              <a:spAutoFit/>
              <a:scene3d>
                <a:camera prst="orthographicFront"/>
                <a:lightRig rig="threePt" dir="t"/>
              </a:scene3d>
              <a:sp3d contourW="12700"/>
            </a:bodyPr>
            <a:lstStyle/>
            <a:p>
              <a:pPr algn="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Title text add</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36350843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500"/>
                            </p:stCondLst>
                            <p:childTnLst>
                              <p:par>
                                <p:cTn id="25" presetID="53" presetClass="entr" presetSubtype="52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anim calcmode="lin" valueType="num">
                                      <p:cBhvr>
                                        <p:cTn id="30" dur="500" fill="hold"/>
                                        <p:tgtEl>
                                          <p:spTgt spid="13"/>
                                        </p:tgtEl>
                                        <p:attrNameLst>
                                          <p:attrName>ppt_x</p:attrName>
                                        </p:attrNameLst>
                                      </p:cBhvr>
                                      <p:tavLst>
                                        <p:tav tm="0">
                                          <p:val>
                                            <p:fltVal val="0.5"/>
                                          </p:val>
                                        </p:tav>
                                        <p:tav tm="100000">
                                          <p:val>
                                            <p:strVal val="#ppt_x"/>
                                          </p:val>
                                        </p:tav>
                                      </p:tavLst>
                                    </p:anim>
                                    <p:anim calcmode="lin" valueType="num">
                                      <p:cBhvr>
                                        <p:cTn id="31" dur="500" fill="hold"/>
                                        <p:tgtEl>
                                          <p:spTgt spid="13"/>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53" presetClass="entr" presetSubtype="52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fltVal val="0.5"/>
                                          </p:val>
                                        </p:tav>
                                        <p:tav tm="100000">
                                          <p:val>
                                            <p:strVal val="#ppt_x"/>
                                          </p:val>
                                        </p:tav>
                                      </p:tavLst>
                                    </p:anim>
                                    <p:anim calcmode="lin" valueType="num">
                                      <p:cBhvr>
                                        <p:cTn id="39" dur="500" fill="hold"/>
                                        <p:tgtEl>
                                          <p:spTgt spid="16"/>
                                        </p:tgtEl>
                                        <p:attrNameLst>
                                          <p:attrName>ppt_y</p:attrName>
                                        </p:attrNameLst>
                                      </p:cBhvr>
                                      <p:tavLst>
                                        <p:tav tm="0">
                                          <p:val>
                                            <p:fltVal val="0.5"/>
                                          </p:val>
                                        </p:tav>
                                        <p:tav tm="100000">
                                          <p:val>
                                            <p:strVal val="#ppt_y"/>
                                          </p:val>
                                        </p:tav>
                                      </p:tavLst>
                                    </p:anim>
                                  </p:childTnLst>
                                </p:cTn>
                              </p:par>
                            </p:childTnLst>
                          </p:cTn>
                        </p:par>
                        <p:par>
                          <p:cTn id="40" fill="hold">
                            <p:stCondLst>
                              <p:cond delay="2500"/>
                            </p:stCondLst>
                            <p:childTnLst>
                              <p:par>
                                <p:cTn id="41" presetID="14" presetClass="entr" presetSubtype="1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randombar(horizontal)">
                                      <p:cBhvr>
                                        <p:cTn id="43" dur="500"/>
                                        <p:tgtEl>
                                          <p:spTgt spid="19"/>
                                        </p:tgtEl>
                                      </p:cBhvr>
                                    </p:animEffect>
                                  </p:childTnLst>
                                </p:cTn>
                              </p:par>
                            </p:childTnLst>
                          </p:cTn>
                        </p:par>
                        <p:par>
                          <p:cTn id="44" fill="hold">
                            <p:stCondLst>
                              <p:cond delay="3000"/>
                            </p:stCondLst>
                            <p:childTnLst>
                              <p:par>
                                <p:cTn id="45" presetID="14" presetClass="entr" presetSubtype="1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randombar(horizontal)">
                                      <p:cBhvr>
                                        <p:cTn id="47" dur="500"/>
                                        <p:tgtEl>
                                          <p:spTgt spid="22"/>
                                        </p:tgtEl>
                                      </p:cBhvr>
                                    </p:animEffect>
                                  </p:childTnLst>
                                </p:cTn>
                              </p:par>
                            </p:childTnLst>
                          </p:cTn>
                        </p:par>
                        <p:par>
                          <p:cTn id="48" fill="hold">
                            <p:stCondLst>
                              <p:cond delay="3500"/>
                            </p:stCondLst>
                            <p:childTnLst>
                              <p:par>
                                <p:cTn id="49" presetID="14" presetClass="entr" presetSubtype="10"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randombar(horizontal)">
                                      <p:cBhvr>
                                        <p:cTn id="51" dur="500"/>
                                        <p:tgtEl>
                                          <p:spTgt spid="25"/>
                                        </p:tgtEl>
                                      </p:cBhvr>
                                    </p:animEffect>
                                  </p:childTnLst>
                                </p:cTn>
                              </p:par>
                            </p:childTnLst>
                          </p:cTn>
                        </p:par>
                        <p:par>
                          <p:cTn id="52" fill="hold">
                            <p:stCondLst>
                              <p:cond delay="4000"/>
                            </p:stCondLst>
                            <p:childTnLst>
                              <p:par>
                                <p:cTn id="53" presetID="14" presetClass="entr" presetSubtype="10"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randombar(horizontal)">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B89B18B9-870C-4646-998D-284D5D6B96C3}"/>
              </a:ext>
            </a:extLst>
          </p:cNvPr>
          <p:cNvSpPr txBox="1"/>
          <p:nvPr/>
        </p:nvSpPr>
        <p:spPr>
          <a:xfrm>
            <a:off x="1359463" y="2396054"/>
            <a:ext cx="7987862" cy="1446550"/>
          </a:xfrm>
          <a:prstGeom prst="rect">
            <a:avLst/>
          </a:prstGeom>
          <a:noFill/>
        </p:spPr>
        <p:txBody>
          <a:bodyPr wrap="square" rtlCol="0">
            <a:spAutoFit/>
          </a:bodyPr>
          <a:lstStyle/>
          <a:p>
            <a:pPr algn="ctr"/>
            <a:r>
              <a:rPr lang="en-US" altLang="zh-CN" sz="4400" b="1" dirty="0">
                <a:solidFill>
                  <a:srgbClr val="595959"/>
                </a:solidFill>
                <a:latin typeface="Yeseva One" panose="00000500000000000000" pitchFamily="2" charset="0"/>
                <a:ea typeface="字魂5号-无外润黑体" panose="00000500000000000000" pitchFamily="2" charset="-122"/>
              </a:rPr>
              <a:t>Thank you for </a:t>
            </a:r>
          </a:p>
          <a:p>
            <a:pPr algn="ctr"/>
            <a:r>
              <a:rPr lang="en-US" altLang="zh-CN" sz="4400" b="1" dirty="0">
                <a:solidFill>
                  <a:srgbClr val="595959"/>
                </a:solidFill>
                <a:latin typeface="Yeseva One" panose="00000500000000000000" pitchFamily="2" charset="0"/>
                <a:ea typeface="字魂5号-无外润黑体" panose="00000500000000000000" pitchFamily="2" charset="-122"/>
              </a:rPr>
              <a:t>watching and listening!</a:t>
            </a:r>
            <a:endParaRPr lang="zh-CN" altLang="en-US" sz="4400" b="1" dirty="0">
              <a:solidFill>
                <a:srgbClr val="595959"/>
              </a:solidFill>
              <a:latin typeface="Yeseva One" panose="00000500000000000000" pitchFamily="2" charset="0"/>
              <a:ea typeface="字魂5号-无外润黑体" panose="00000500000000000000" pitchFamily="2" charset="-122"/>
            </a:endParaRPr>
          </a:p>
        </p:txBody>
      </p:sp>
      <p:sp>
        <p:nvSpPr>
          <p:cNvPr id="21" name="文本框 20">
            <a:extLst>
              <a:ext uri="{FF2B5EF4-FFF2-40B4-BE49-F238E27FC236}">
                <a16:creationId xmlns:a16="http://schemas.microsoft.com/office/drawing/2014/main" id="{1B90A56A-69C0-4E54-A7A2-F8F351224DBF}"/>
              </a:ext>
            </a:extLst>
          </p:cNvPr>
          <p:cNvSpPr txBox="1"/>
          <p:nvPr/>
        </p:nvSpPr>
        <p:spPr>
          <a:xfrm>
            <a:off x="1571083" y="3777338"/>
            <a:ext cx="7662549" cy="338554"/>
          </a:xfrm>
          <a:prstGeom prst="rect">
            <a:avLst/>
          </a:prstGeom>
          <a:noFill/>
        </p:spPr>
        <p:txBody>
          <a:bodyPr wrap="square" rtlCol="0">
            <a:spAutoFit/>
          </a:bodyPr>
          <a:lstStyle/>
          <a:p>
            <a:pPr algn="ctr"/>
            <a:r>
              <a:rPr lang="en-US" altLang="zh-CN" sz="1600" dirty="0">
                <a:solidFill>
                  <a:srgbClr val="595959"/>
                </a:solidFill>
                <a:latin typeface="Yeseva One" panose="00000500000000000000" pitchFamily="2" charset="0"/>
                <a:ea typeface="字魂5号-无外润黑体" panose="00000500000000000000" pitchFamily="2" charset="-122"/>
              </a:rPr>
              <a:t>print the presentation and make it into a film to be used in a wider field</a:t>
            </a:r>
          </a:p>
        </p:txBody>
      </p:sp>
      <p:cxnSp>
        <p:nvCxnSpPr>
          <p:cNvPr id="22" name="直接连接符 21">
            <a:extLst>
              <a:ext uri="{FF2B5EF4-FFF2-40B4-BE49-F238E27FC236}">
                <a16:creationId xmlns:a16="http://schemas.microsoft.com/office/drawing/2014/main" id="{2731CBAE-E947-48C4-A3F9-78D647A81A67}"/>
              </a:ext>
            </a:extLst>
          </p:cNvPr>
          <p:cNvCxnSpPr/>
          <p:nvPr/>
        </p:nvCxnSpPr>
        <p:spPr>
          <a:xfrm>
            <a:off x="4836769" y="4192108"/>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sp>
        <p:nvSpPr>
          <p:cNvPr id="26" name="Freeform 5">
            <a:extLst>
              <a:ext uri="{FF2B5EF4-FFF2-40B4-BE49-F238E27FC236}">
                <a16:creationId xmlns:a16="http://schemas.microsoft.com/office/drawing/2014/main" id="{38897DA8-617D-46D0-B55B-7AB8DBB5214F}"/>
              </a:ext>
            </a:extLst>
          </p:cNvPr>
          <p:cNvSpPr/>
          <p:nvPr/>
        </p:nvSpPr>
        <p:spPr>
          <a:xfrm>
            <a:off x="4420262" y="1270206"/>
            <a:ext cx="1866266" cy="1085280"/>
          </a:xfrm>
          <a:custGeom>
            <a:avLst/>
            <a:gdLst/>
            <a:ahLst/>
            <a:cxnLst>
              <a:cxn ang="0">
                <a:pos x="wd2" y="hd2"/>
              </a:cxn>
              <a:cxn ang="5400000">
                <a:pos x="wd2" y="hd2"/>
              </a:cxn>
              <a:cxn ang="10800000">
                <a:pos x="wd2" y="hd2"/>
              </a:cxn>
              <a:cxn ang="16200000">
                <a:pos x="wd2" y="hd2"/>
              </a:cxn>
            </a:cxnLst>
            <a:rect l="0" t="0" r="r" b="b"/>
            <a:pathLst>
              <a:path w="21600" h="21600" extrusionOk="0">
                <a:moveTo>
                  <a:pt x="20978" y="16267"/>
                </a:moveTo>
                <a:cubicBezTo>
                  <a:pt x="20978" y="15467"/>
                  <a:pt x="20823" y="14933"/>
                  <a:pt x="20357" y="14933"/>
                </a:cubicBezTo>
                <a:cubicBezTo>
                  <a:pt x="20357" y="7200"/>
                  <a:pt x="20357" y="7200"/>
                  <a:pt x="20357" y="7200"/>
                </a:cubicBezTo>
                <a:cubicBezTo>
                  <a:pt x="21600" y="6400"/>
                  <a:pt x="21600" y="6400"/>
                  <a:pt x="21600" y="6400"/>
                </a:cubicBezTo>
                <a:cubicBezTo>
                  <a:pt x="10878" y="0"/>
                  <a:pt x="10878" y="0"/>
                  <a:pt x="10878" y="0"/>
                </a:cubicBezTo>
                <a:cubicBezTo>
                  <a:pt x="0" y="6400"/>
                  <a:pt x="0" y="6400"/>
                  <a:pt x="0" y="6400"/>
                </a:cubicBezTo>
                <a:cubicBezTo>
                  <a:pt x="10878" y="12800"/>
                  <a:pt x="10878" y="12800"/>
                  <a:pt x="10878" y="12800"/>
                </a:cubicBezTo>
                <a:cubicBezTo>
                  <a:pt x="19735" y="7467"/>
                  <a:pt x="19735" y="7467"/>
                  <a:pt x="19735" y="7467"/>
                </a:cubicBezTo>
                <a:cubicBezTo>
                  <a:pt x="19735" y="14933"/>
                  <a:pt x="19735" y="14933"/>
                  <a:pt x="19735" y="14933"/>
                </a:cubicBezTo>
                <a:cubicBezTo>
                  <a:pt x="19424" y="14933"/>
                  <a:pt x="19114" y="15467"/>
                  <a:pt x="19114" y="16267"/>
                </a:cubicBezTo>
                <a:cubicBezTo>
                  <a:pt x="19114" y="16800"/>
                  <a:pt x="19424" y="17067"/>
                  <a:pt x="19580" y="17067"/>
                </a:cubicBezTo>
                <a:cubicBezTo>
                  <a:pt x="19114" y="21600"/>
                  <a:pt x="19114" y="21600"/>
                  <a:pt x="19114" y="21600"/>
                </a:cubicBezTo>
                <a:cubicBezTo>
                  <a:pt x="20978" y="21600"/>
                  <a:pt x="20978" y="21600"/>
                  <a:pt x="20978" y="21600"/>
                </a:cubicBezTo>
                <a:cubicBezTo>
                  <a:pt x="20512" y="17067"/>
                  <a:pt x="20512" y="17067"/>
                  <a:pt x="20512" y="17067"/>
                </a:cubicBezTo>
                <a:cubicBezTo>
                  <a:pt x="20823" y="17067"/>
                  <a:pt x="20978" y="16800"/>
                  <a:pt x="20978" y="16267"/>
                </a:cubicBezTo>
                <a:close/>
                <a:moveTo>
                  <a:pt x="4351" y="11200"/>
                </a:moveTo>
                <a:cubicBezTo>
                  <a:pt x="4351" y="18400"/>
                  <a:pt x="4351" y="18400"/>
                  <a:pt x="4351" y="18400"/>
                </a:cubicBezTo>
                <a:cubicBezTo>
                  <a:pt x="4351" y="20267"/>
                  <a:pt x="7304" y="21600"/>
                  <a:pt x="10878" y="21600"/>
                </a:cubicBezTo>
                <a:cubicBezTo>
                  <a:pt x="14296" y="21600"/>
                  <a:pt x="17249" y="20267"/>
                  <a:pt x="17249" y="18400"/>
                </a:cubicBezTo>
                <a:cubicBezTo>
                  <a:pt x="17249" y="11200"/>
                  <a:pt x="17249" y="11200"/>
                  <a:pt x="17249" y="11200"/>
                </a:cubicBezTo>
                <a:cubicBezTo>
                  <a:pt x="10878" y="14933"/>
                  <a:pt x="10878" y="14933"/>
                  <a:pt x="10878" y="14933"/>
                </a:cubicBezTo>
                <a:lnTo>
                  <a:pt x="4351" y="11200"/>
                </a:lnTo>
                <a:close/>
              </a:path>
            </a:pathLst>
          </a:custGeom>
          <a:solidFill>
            <a:srgbClr val="1671C2"/>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grpSp>
        <p:nvGrpSpPr>
          <p:cNvPr id="27" name="组合 26">
            <a:extLst>
              <a:ext uri="{FF2B5EF4-FFF2-40B4-BE49-F238E27FC236}">
                <a16:creationId xmlns:a16="http://schemas.microsoft.com/office/drawing/2014/main" id="{BC503617-2CC3-43C4-A2B9-6010C94D12EF}"/>
              </a:ext>
            </a:extLst>
          </p:cNvPr>
          <p:cNvGrpSpPr/>
          <p:nvPr/>
        </p:nvGrpSpPr>
        <p:grpSpPr>
          <a:xfrm>
            <a:off x="1571083" y="4461946"/>
            <a:ext cx="2202035" cy="369332"/>
            <a:chOff x="8274597" y="3519653"/>
            <a:chExt cx="2202035" cy="369332"/>
          </a:xfrm>
        </p:grpSpPr>
        <p:sp>
          <p:nvSpPr>
            <p:cNvPr id="28" name="矩形: 圆角 27">
              <a:extLst>
                <a:ext uri="{FF2B5EF4-FFF2-40B4-BE49-F238E27FC236}">
                  <a16:creationId xmlns:a16="http://schemas.microsoft.com/office/drawing/2014/main" id="{9449E647-64AE-42F1-8BD7-D115FC5113D4}"/>
                </a:ext>
              </a:extLst>
            </p:cNvPr>
            <p:cNvSpPr/>
            <p:nvPr/>
          </p:nvSpPr>
          <p:spPr>
            <a:xfrm>
              <a:off x="8274597" y="3519653"/>
              <a:ext cx="2202035" cy="36933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字魂5号-无外润黑体" panose="00000500000000000000" pitchFamily="2" charset="-122"/>
                <a:ea typeface="字魂5号-无外润黑体" panose="00000500000000000000" pitchFamily="2" charset="-122"/>
              </a:endParaRPr>
            </a:p>
          </p:txBody>
        </p:sp>
        <p:sp>
          <p:nvSpPr>
            <p:cNvPr id="29" name="文本框 28">
              <a:extLst>
                <a:ext uri="{FF2B5EF4-FFF2-40B4-BE49-F238E27FC236}">
                  <a16:creationId xmlns:a16="http://schemas.microsoft.com/office/drawing/2014/main" id="{79E64F46-7C71-4DE6-81AF-7B21A4FC3441}"/>
                </a:ext>
              </a:extLst>
            </p:cNvPr>
            <p:cNvSpPr txBox="1"/>
            <p:nvPr/>
          </p:nvSpPr>
          <p:spPr>
            <a:xfrm>
              <a:off x="8354744" y="3565819"/>
              <a:ext cx="2041739" cy="276999"/>
            </a:xfrm>
            <a:prstGeom prst="rect">
              <a:avLst/>
            </a:prstGeom>
            <a:noFill/>
          </p:spPr>
          <p:txBody>
            <a:bodyPr wrap="square" rtlCol="0">
              <a:spAutoFit/>
            </a:bodyPr>
            <a:lstStyle/>
            <a:p>
              <a:pPr algn="ctr"/>
              <a:r>
                <a:rPr lang="en-US" altLang="zh-CN" sz="1200" dirty="0">
                  <a:solidFill>
                    <a:schemeClr val="bg1"/>
                  </a:solidFill>
                  <a:latin typeface="Yeseva One" panose="00000500000000000000" pitchFamily="2" charset="0"/>
                  <a:ea typeface="字魂5号-无外润黑体" panose="00000500000000000000" pitchFamily="2" charset="-122"/>
                </a:rPr>
                <a:t>Instructor input name</a:t>
              </a:r>
              <a:endParaRPr lang="zh-CN" altLang="en-US" sz="1200" dirty="0">
                <a:solidFill>
                  <a:schemeClr val="bg1"/>
                </a:solidFill>
                <a:latin typeface="Yeseva One" panose="00000500000000000000" pitchFamily="2" charset="0"/>
                <a:ea typeface="字魂5号-无外润黑体" panose="00000500000000000000" pitchFamily="2" charset="-122"/>
              </a:endParaRPr>
            </a:p>
          </p:txBody>
        </p:sp>
      </p:grpSp>
      <p:grpSp>
        <p:nvGrpSpPr>
          <p:cNvPr id="30" name="组合 29">
            <a:extLst>
              <a:ext uri="{FF2B5EF4-FFF2-40B4-BE49-F238E27FC236}">
                <a16:creationId xmlns:a16="http://schemas.microsoft.com/office/drawing/2014/main" id="{6B65475E-9E7F-4602-9863-5B29834BDA48}"/>
              </a:ext>
            </a:extLst>
          </p:cNvPr>
          <p:cNvGrpSpPr/>
          <p:nvPr/>
        </p:nvGrpSpPr>
        <p:grpSpPr>
          <a:xfrm>
            <a:off x="4252377" y="4461946"/>
            <a:ext cx="2202035" cy="369332"/>
            <a:chOff x="5547785" y="3537702"/>
            <a:chExt cx="2202035" cy="369332"/>
          </a:xfrm>
        </p:grpSpPr>
        <p:sp>
          <p:nvSpPr>
            <p:cNvPr id="31" name="矩形: 圆角 30">
              <a:extLst>
                <a:ext uri="{FF2B5EF4-FFF2-40B4-BE49-F238E27FC236}">
                  <a16:creationId xmlns:a16="http://schemas.microsoft.com/office/drawing/2014/main" id="{DE4C99FB-BBBA-4302-AD09-D2EFCABAF175}"/>
                </a:ext>
              </a:extLst>
            </p:cNvPr>
            <p:cNvSpPr/>
            <p:nvPr/>
          </p:nvSpPr>
          <p:spPr>
            <a:xfrm>
              <a:off x="5547785" y="3537702"/>
              <a:ext cx="2202035" cy="36933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32" name="文本框 31">
              <a:extLst>
                <a:ext uri="{FF2B5EF4-FFF2-40B4-BE49-F238E27FC236}">
                  <a16:creationId xmlns:a16="http://schemas.microsoft.com/office/drawing/2014/main" id="{D16B2734-B1A7-417A-8A83-FB704D215F37}"/>
                </a:ext>
              </a:extLst>
            </p:cNvPr>
            <p:cNvSpPr txBox="1"/>
            <p:nvPr/>
          </p:nvSpPr>
          <p:spPr>
            <a:xfrm>
              <a:off x="5627933" y="3553090"/>
              <a:ext cx="2041739" cy="307777"/>
            </a:xfrm>
            <a:prstGeom prst="rect">
              <a:avLst/>
            </a:prstGeom>
            <a:noFill/>
          </p:spPr>
          <p:txBody>
            <a:bodyPr wrap="square" rtlCol="0">
              <a:spAutoFit/>
            </a:bodyPr>
            <a:lstStyle/>
            <a:p>
              <a:pPr algn="ctr"/>
              <a:r>
                <a:rPr lang="en-US" altLang="zh-CN" sz="1400" dirty="0">
                  <a:solidFill>
                    <a:schemeClr val="bg1"/>
                  </a:solidFill>
                  <a:latin typeface="Yeseva One" panose="00000500000000000000" pitchFamily="2" charset="0"/>
                  <a:ea typeface="字魂5号-无外润黑体" panose="00000500000000000000" pitchFamily="2" charset="-122"/>
                </a:rPr>
                <a:t>Date input date</a:t>
              </a:r>
              <a:endParaRPr lang="zh-CN" altLang="en-US" sz="1400" dirty="0">
                <a:solidFill>
                  <a:schemeClr val="bg1"/>
                </a:solidFill>
                <a:latin typeface="Yeseva One" panose="00000500000000000000" pitchFamily="2" charset="0"/>
                <a:ea typeface="字魂5号-无外润黑体" panose="00000500000000000000" pitchFamily="2" charset="-122"/>
              </a:endParaRPr>
            </a:p>
          </p:txBody>
        </p:sp>
      </p:grpSp>
      <p:grpSp>
        <p:nvGrpSpPr>
          <p:cNvPr id="33" name="组合 32">
            <a:extLst>
              <a:ext uri="{FF2B5EF4-FFF2-40B4-BE49-F238E27FC236}">
                <a16:creationId xmlns:a16="http://schemas.microsoft.com/office/drawing/2014/main" id="{34EAB06E-F665-4322-A925-4321E0F095DA}"/>
              </a:ext>
            </a:extLst>
          </p:cNvPr>
          <p:cNvGrpSpPr/>
          <p:nvPr/>
        </p:nvGrpSpPr>
        <p:grpSpPr>
          <a:xfrm>
            <a:off x="7031597" y="4446556"/>
            <a:ext cx="2202035" cy="369332"/>
            <a:chOff x="2800835" y="3697954"/>
            <a:chExt cx="2202035" cy="369332"/>
          </a:xfrm>
        </p:grpSpPr>
        <p:sp>
          <p:nvSpPr>
            <p:cNvPr id="34" name="矩形: 圆角 33">
              <a:extLst>
                <a:ext uri="{FF2B5EF4-FFF2-40B4-BE49-F238E27FC236}">
                  <a16:creationId xmlns:a16="http://schemas.microsoft.com/office/drawing/2014/main" id="{6B0726AB-32DC-4DD0-B56F-3D3846A0AEDC}"/>
                </a:ext>
              </a:extLst>
            </p:cNvPr>
            <p:cNvSpPr/>
            <p:nvPr/>
          </p:nvSpPr>
          <p:spPr>
            <a:xfrm>
              <a:off x="2800835" y="3697954"/>
              <a:ext cx="2202035" cy="36933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35" name="文本框 34">
              <a:extLst>
                <a:ext uri="{FF2B5EF4-FFF2-40B4-BE49-F238E27FC236}">
                  <a16:creationId xmlns:a16="http://schemas.microsoft.com/office/drawing/2014/main" id="{C188C5D0-9B6B-43AC-9939-B48803EA7AD4}"/>
                </a:ext>
              </a:extLst>
            </p:cNvPr>
            <p:cNvSpPr txBox="1"/>
            <p:nvPr/>
          </p:nvSpPr>
          <p:spPr>
            <a:xfrm>
              <a:off x="2880982" y="3759509"/>
              <a:ext cx="2041739" cy="261610"/>
            </a:xfrm>
            <a:prstGeom prst="rect">
              <a:avLst/>
            </a:prstGeom>
            <a:noFill/>
          </p:spPr>
          <p:txBody>
            <a:bodyPr wrap="square" rtlCol="0">
              <a:spAutoFit/>
            </a:bodyPr>
            <a:lstStyle/>
            <a:p>
              <a:pPr algn="ctr"/>
              <a:r>
                <a:rPr lang="en-US" altLang="zh-CN" sz="1100" dirty="0">
                  <a:solidFill>
                    <a:schemeClr val="bg1"/>
                  </a:solidFill>
                  <a:latin typeface="Yeseva One" panose="00000500000000000000" pitchFamily="2" charset="0"/>
                  <a:ea typeface="字魂5号-无外润黑体" panose="00000500000000000000" pitchFamily="2" charset="-122"/>
                </a:rPr>
                <a:t>Respondent enters name</a:t>
              </a:r>
              <a:endParaRPr lang="zh-CN" altLang="en-US" sz="1100" dirty="0">
                <a:solidFill>
                  <a:schemeClr val="bg1"/>
                </a:solidFill>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31302272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par>
                          <p:cTn id="14" fill="hold">
                            <p:stCondLst>
                              <p:cond delay="1500"/>
                            </p:stCondLst>
                            <p:childTnLst>
                              <p:par>
                                <p:cTn id="15" presetID="16" presetClass="entr" presetSubtype="37"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500"/>
                                        <p:tgtEl>
                                          <p:spTgt spid="21"/>
                                        </p:tgtEl>
                                      </p:cBhvr>
                                    </p:animEffect>
                                  </p:childTnLst>
                                </p:cTn>
                              </p:par>
                              <p:par>
                                <p:cTn id="18" presetID="16" presetClass="entr" presetSubtype="37" fill="hold" nodeType="withEffect">
                                  <p:stCondLst>
                                    <p:cond delay="250"/>
                                  </p:stCondLst>
                                  <p:childTnLst>
                                    <p:set>
                                      <p:cBhvr>
                                        <p:cTn id="19" dur="1" fill="hold">
                                          <p:stCondLst>
                                            <p:cond delay="0"/>
                                          </p:stCondLst>
                                        </p:cTn>
                                        <p:tgtEl>
                                          <p:spTgt spid="22"/>
                                        </p:tgtEl>
                                        <p:attrNameLst>
                                          <p:attrName>style.visibility</p:attrName>
                                        </p:attrNameLst>
                                      </p:cBhvr>
                                      <p:to>
                                        <p:strVal val="visible"/>
                                      </p:to>
                                    </p:set>
                                    <p:animEffect transition="in" filter="barn(outVertical)">
                                      <p:cBhvr>
                                        <p:cTn id="20" dur="500"/>
                                        <p:tgtEl>
                                          <p:spTgt spid="22"/>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300D5C0-5A2D-4566-B462-F779A743D293}"/>
              </a:ext>
            </a:extLst>
          </p:cNvPr>
          <p:cNvCxnSpPr>
            <a:cxnSpLocks/>
          </p:cNvCxnSpPr>
          <p:nvPr/>
        </p:nvCxnSpPr>
        <p:spPr>
          <a:xfrm>
            <a:off x="187765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CCB9CA6-03BF-44DF-8B41-9C7248C425E0}"/>
              </a:ext>
            </a:extLst>
          </p:cNvPr>
          <p:cNvCxnSpPr>
            <a:cxnSpLocks/>
          </p:cNvCxnSpPr>
          <p:nvPr/>
        </p:nvCxnSpPr>
        <p:spPr>
          <a:xfrm>
            <a:off x="187765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ED674280-670A-4570-8D1A-B557603AB6EE}"/>
              </a:ext>
            </a:extLst>
          </p:cNvPr>
          <p:cNvGrpSpPr/>
          <p:nvPr/>
        </p:nvGrpSpPr>
        <p:grpSpPr>
          <a:xfrm>
            <a:off x="2038675" y="3012656"/>
            <a:ext cx="8100493" cy="1785104"/>
            <a:chOff x="2508242" y="2488758"/>
            <a:chExt cx="8100493" cy="1785104"/>
          </a:xfrm>
        </p:grpSpPr>
        <p:sp>
          <p:nvSpPr>
            <p:cNvPr id="5" name="文本框 4">
              <a:extLst>
                <a:ext uri="{FF2B5EF4-FFF2-40B4-BE49-F238E27FC236}">
                  <a16:creationId xmlns:a16="http://schemas.microsoft.com/office/drawing/2014/main" id="{6ADE981A-0C52-4FEA-8366-AF22518F339A}"/>
                </a:ext>
              </a:extLst>
            </p:cNvPr>
            <p:cNvSpPr txBox="1"/>
            <p:nvPr/>
          </p:nvSpPr>
          <p:spPr>
            <a:xfrm>
              <a:off x="4520082" y="2828995"/>
              <a:ext cx="6088653"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Introduction to CampusPay </a:t>
              </a:r>
            </a:p>
            <a:p>
              <a:r>
                <a:rPr lang="en-US" altLang="zh-CN" sz="3600" dirty="0">
                  <a:latin typeface="Yeseva One" panose="00000500000000000000" pitchFamily="2" charset="0"/>
                  <a:ea typeface="字魂5号-无外润黑体" panose="00000500000000000000" pitchFamily="2" charset="-122"/>
                </a:rPr>
                <a:t>And Problems &amp; objectives</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DE0D2056-7B33-43BE-BFF5-073FE32644E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01.</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7">
            <a:extLst>
              <a:ext uri="{FF2B5EF4-FFF2-40B4-BE49-F238E27FC236}">
                <a16:creationId xmlns:a16="http://schemas.microsoft.com/office/drawing/2014/main" id="{830170EF-4C39-439F-AC00-A3193987BD97}"/>
              </a:ext>
            </a:extLst>
          </p:cNvPr>
          <p:cNvSpPr/>
          <p:nvPr/>
        </p:nvSpPr>
        <p:spPr>
          <a:xfrm>
            <a:off x="5555311" y="1900088"/>
            <a:ext cx="1068678" cy="1078086"/>
          </a:xfrm>
          <a:custGeom>
            <a:avLst/>
            <a:gdLst/>
            <a:ahLst/>
            <a:cxnLst>
              <a:cxn ang="0">
                <a:pos x="wd2" y="hd2"/>
              </a:cxn>
              <a:cxn ang="5400000">
                <a:pos x="wd2" y="hd2"/>
              </a:cxn>
              <a:cxn ang="10800000">
                <a:pos x="wd2" y="hd2"/>
              </a:cxn>
              <a:cxn ang="16200000">
                <a:pos x="wd2" y="hd2"/>
              </a:cxn>
            </a:cxnLst>
            <a:rect l="0" t="0" r="r" b="b"/>
            <a:pathLst>
              <a:path w="20792" h="20761" extrusionOk="0">
                <a:moveTo>
                  <a:pt x="20241" y="17586"/>
                </a:moveTo>
                <a:cubicBezTo>
                  <a:pt x="14805" y="12186"/>
                  <a:pt x="14805" y="12186"/>
                  <a:pt x="14805" y="12186"/>
                </a:cubicBezTo>
                <a:cubicBezTo>
                  <a:pt x="14364" y="11748"/>
                  <a:pt x="13923" y="11602"/>
                  <a:pt x="13335" y="11602"/>
                </a:cubicBezTo>
                <a:cubicBezTo>
                  <a:pt x="12160" y="10289"/>
                  <a:pt x="12160" y="10289"/>
                  <a:pt x="12160" y="10289"/>
                </a:cubicBezTo>
                <a:cubicBezTo>
                  <a:pt x="13923" y="7808"/>
                  <a:pt x="13629" y="4159"/>
                  <a:pt x="11278" y="1970"/>
                </a:cubicBezTo>
                <a:cubicBezTo>
                  <a:pt x="8780" y="-657"/>
                  <a:pt x="4519" y="-657"/>
                  <a:pt x="1874" y="1970"/>
                </a:cubicBezTo>
                <a:cubicBezTo>
                  <a:pt x="-624" y="4451"/>
                  <a:pt x="-624" y="8684"/>
                  <a:pt x="1874" y="11311"/>
                </a:cubicBezTo>
                <a:cubicBezTo>
                  <a:pt x="4225" y="13500"/>
                  <a:pt x="7752" y="13792"/>
                  <a:pt x="10396" y="12040"/>
                </a:cubicBezTo>
                <a:cubicBezTo>
                  <a:pt x="11719" y="13354"/>
                  <a:pt x="11719" y="13354"/>
                  <a:pt x="11719" y="13354"/>
                </a:cubicBezTo>
                <a:cubicBezTo>
                  <a:pt x="11719" y="13792"/>
                  <a:pt x="11866" y="14229"/>
                  <a:pt x="12160" y="14667"/>
                </a:cubicBezTo>
                <a:cubicBezTo>
                  <a:pt x="17743" y="20213"/>
                  <a:pt x="17743" y="20213"/>
                  <a:pt x="17743" y="20213"/>
                </a:cubicBezTo>
                <a:cubicBezTo>
                  <a:pt x="18478" y="20943"/>
                  <a:pt x="19654" y="20943"/>
                  <a:pt x="20241" y="20213"/>
                </a:cubicBezTo>
                <a:cubicBezTo>
                  <a:pt x="20976" y="19484"/>
                  <a:pt x="20976" y="18316"/>
                  <a:pt x="20241" y="17586"/>
                </a:cubicBezTo>
                <a:close/>
                <a:moveTo>
                  <a:pt x="10103" y="9997"/>
                </a:moveTo>
                <a:cubicBezTo>
                  <a:pt x="8192" y="11894"/>
                  <a:pt x="5107" y="11894"/>
                  <a:pt x="3196" y="9997"/>
                </a:cubicBezTo>
                <a:cubicBezTo>
                  <a:pt x="1286" y="8100"/>
                  <a:pt x="1286" y="5035"/>
                  <a:pt x="3196" y="3284"/>
                </a:cubicBezTo>
                <a:cubicBezTo>
                  <a:pt x="5107" y="1386"/>
                  <a:pt x="8192" y="1386"/>
                  <a:pt x="10103" y="3284"/>
                </a:cubicBezTo>
                <a:cubicBezTo>
                  <a:pt x="12013" y="5035"/>
                  <a:pt x="12013" y="8100"/>
                  <a:pt x="10103" y="9997"/>
                </a:cubicBezTo>
                <a:close/>
                <a:moveTo>
                  <a:pt x="7164" y="3284"/>
                </a:moveTo>
                <a:cubicBezTo>
                  <a:pt x="5107" y="2846"/>
                  <a:pt x="2756" y="5035"/>
                  <a:pt x="3196" y="7078"/>
                </a:cubicBezTo>
                <a:cubicBezTo>
                  <a:pt x="3490" y="7954"/>
                  <a:pt x="4225" y="8246"/>
                  <a:pt x="4372" y="7954"/>
                </a:cubicBezTo>
                <a:cubicBezTo>
                  <a:pt x="4666" y="7662"/>
                  <a:pt x="4372" y="7224"/>
                  <a:pt x="4372" y="6786"/>
                </a:cubicBezTo>
                <a:cubicBezTo>
                  <a:pt x="4078" y="5473"/>
                  <a:pt x="5547" y="4013"/>
                  <a:pt x="6870" y="4305"/>
                </a:cubicBezTo>
                <a:cubicBezTo>
                  <a:pt x="7311" y="4451"/>
                  <a:pt x="7752" y="4597"/>
                  <a:pt x="8045" y="4451"/>
                </a:cubicBezTo>
                <a:cubicBezTo>
                  <a:pt x="8339" y="4159"/>
                  <a:pt x="7898" y="3429"/>
                  <a:pt x="7164" y="3284"/>
                </a:cubicBez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188044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062059" cy="362399"/>
            <a:chOff x="567034" y="554816"/>
            <a:chExt cx="4062059" cy="362399"/>
          </a:xfrm>
        </p:grpSpPr>
        <p:sp>
          <p:nvSpPr>
            <p:cNvPr id="3" name="文本框 2">
              <a:extLst>
                <a:ext uri="{FF2B5EF4-FFF2-40B4-BE49-F238E27FC236}">
                  <a16:creationId xmlns:a16="http://schemas.microsoft.com/office/drawing/2014/main" id="{09B56DBD-806E-487C-A195-406670334867}"/>
                </a:ext>
              </a:extLst>
            </p:cNvPr>
            <p:cNvSpPr txBox="1"/>
            <p:nvPr/>
          </p:nvSpPr>
          <p:spPr>
            <a:xfrm>
              <a:off x="1015183" y="554816"/>
              <a:ext cx="3613910"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Introduction to CampusPay </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1" name="矩形 10">
            <a:extLst>
              <a:ext uri="{FF2B5EF4-FFF2-40B4-BE49-F238E27FC236}">
                <a16:creationId xmlns:a16="http://schemas.microsoft.com/office/drawing/2014/main" id="{F2B7934D-442A-4186-962C-249F0303FCA9}"/>
              </a:ext>
            </a:extLst>
          </p:cNvPr>
          <p:cNvSpPr/>
          <p:nvPr/>
        </p:nvSpPr>
        <p:spPr>
          <a:xfrm>
            <a:off x="2832818" y="1522793"/>
            <a:ext cx="7352192" cy="4680384"/>
          </a:xfrm>
          <a:prstGeom prst="rect">
            <a:avLst/>
          </a:prstGeom>
        </p:spPr>
        <p:txBody>
          <a:bodyPr wrap="square">
            <a:spAutoFit/>
          </a:bodyPr>
          <a:lstStyle/>
          <a:p>
            <a:pPr algn="just">
              <a:lnSpc>
                <a:spcPct val="150000"/>
              </a:lnSpc>
            </a:pPr>
            <a:r>
              <a:rPr lang="en-US" altLang="zh-CN" sz="2000" b="1" dirty="0">
                <a:latin typeface="Cambria Math" panose="02040503050406030204" pitchFamily="18" charset="0"/>
                <a:cs typeface="Arial" panose="020B0604020202020204" pitchFamily="34" charset="0"/>
                <a:sym typeface="Arial" panose="020B0604020202020204" pitchFamily="34" charset="0"/>
              </a:rPr>
              <a:t>- </a:t>
            </a:r>
            <a:r>
              <a:rPr lang="en-US" altLang="zh-CN" b="1" dirty="0">
                <a:latin typeface="Yeseva One" panose="00000500000000000000" pitchFamily="2" charset="0"/>
                <a:ea typeface="字魂5号-无外润黑体" panose="00000500000000000000" pitchFamily="2" charset="-122"/>
                <a:sym typeface="Arial" panose="020B0604020202020204" pitchFamily="34" charset="0"/>
              </a:rPr>
              <a:t>CampusPay</a:t>
            </a:r>
            <a:r>
              <a:rPr lang="en-US" altLang="zh-CN" sz="1600" b="1"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 is </a:t>
            </a:r>
            <a:r>
              <a:rPr lang="en-US" altLang="zh-CN" sz="16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a portable application </a:t>
            </a:r>
            <a:r>
              <a:rPr lang="en-US" sz="1600" dirty="0">
                <a:latin typeface="Cambria Math" panose="02040503050406030204" pitchFamily="18" charset="0"/>
                <a:ea typeface="Times New Roman" panose="02020603050405020304" pitchFamily="18" charset="0"/>
                <a:cs typeface="Arial" panose="020B0604020202020204" pitchFamily="34" charset="0"/>
              </a:rPr>
              <a:t>dedicated to the Students of Fayoum University , which will be an integrated center for all financial services and payments related to the University of Fayoum  , The CampusPay app  will be equipped with a range of Features, including custom digital wallets for students, support for various payment methods to add money to wallets, and the ability to manage invoice payments and money transfers.</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600" b="1" dirty="0">
                <a:latin typeface="Cambria Math" panose="02040503050406030204" pitchFamily="18" charset="0"/>
                <a:ea typeface="Times New Roman" panose="02020603050405020304" pitchFamily="18" charset="0"/>
                <a:cs typeface="Arial" panose="020B0604020202020204" pitchFamily="34" charset="0"/>
              </a:rPr>
              <a:t> </a:t>
            </a:r>
            <a:r>
              <a:rPr lang="en-US" b="1" dirty="0">
                <a:latin typeface="Cambria Math" panose="02040503050406030204" pitchFamily="18" charset="0"/>
                <a:ea typeface="Times New Roman" panose="02020603050405020304" pitchFamily="18" charset="0"/>
                <a:cs typeface="Arial" panose="020B0604020202020204" pitchFamily="34" charset="0"/>
              </a:rPr>
              <a:t>CampusPay</a:t>
            </a:r>
            <a:r>
              <a:rPr lang="en-US" sz="1600" dirty="0">
                <a:latin typeface="Cambria Math" panose="02040503050406030204" pitchFamily="18" charset="0"/>
                <a:ea typeface="Times New Roman" panose="02020603050405020304" pitchFamily="18" charset="0"/>
                <a:cs typeface="Arial" panose="020B0604020202020204" pitchFamily="34" charset="0"/>
              </a:rPr>
              <a:t> offers all the services of students specifically to the University of Fayoum, from the expenses of study and medical examinations to the payment of expenses for the ability’s exams, University City, registration of courses, and more .</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400" dirty="0">
                <a:latin typeface="Cambria Math" panose="02040503050406030204" pitchFamily="18" charset="0"/>
                <a:cs typeface="Arial" panose="020B0604020202020204" pitchFamily="34" charset="0"/>
              </a:rPr>
              <a:t>  </a:t>
            </a:r>
            <a:r>
              <a:rPr lang="en-US" sz="1600" b="1" dirty="0">
                <a:latin typeface="Cambria Math" panose="02040503050406030204" pitchFamily="18" charset="0"/>
                <a:cs typeface="Arial" panose="020B0604020202020204" pitchFamily="34" charset="0"/>
              </a:rPr>
              <a:t>Campus Pay</a:t>
            </a:r>
            <a:r>
              <a:rPr lang="en-US" sz="1600" dirty="0">
                <a:latin typeface="Cambria Math" panose="02040503050406030204" pitchFamily="18" charset="0"/>
                <a:cs typeface="Arial" panose="020B0604020202020204" pitchFamily="34" charset="0"/>
              </a:rPr>
              <a:t> is not used by Students only but with other users and have different interfaces for each user </a:t>
            </a:r>
            <a:endParaRPr lang="ar-EG" sz="1600" dirty="0"/>
          </a:p>
          <a:p>
            <a:pPr>
              <a:lnSpc>
                <a:spcPct val="150000"/>
              </a:lnSpc>
            </a:pPr>
            <a:endParaRPr lang="en-US" altLang="zh-CN" sz="12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endParaRPr>
          </a:p>
        </p:txBody>
      </p:sp>
      <p:pic>
        <p:nvPicPr>
          <p:cNvPr id="12" name="Picture 11">
            <a:extLst>
              <a:ext uri="{FF2B5EF4-FFF2-40B4-BE49-F238E27FC236}">
                <a16:creationId xmlns:a16="http://schemas.microsoft.com/office/drawing/2014/main" id="{424FB363-AE38-5A2B-303C-218CF61724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302609" y="2477838"/>
            <a:ext cx="2530209" cy="1902323"/>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0D9F003-F827-DACC-7F1B-CCA456716F63}"/>
              </a:ext>
            </a:extLst>
          </p:cNvPr>
          <p:cNvSpPr txBox="1"/>
          <p:nvPr/>
        </p:nvSpPr>
        <p:spPr>
          <a:xfrm>
            <a:off x="3744392" y="1082238"/>
            <a:ext cx="6105378" cy="523220"/>
          </a:xfrm>
          <a:prstGeom prst="rect">
            <a:avLst/>
          </a:prstGeom>
          <a:noFill/>
        </p:spPr>
        <p:txBody>
          <a:bodyPr wrap="square" rtlCol="1">
            <a:spAutoFit/>
          </a:bodyPr>
          <a:lstStyle/>
          <a:p>
            <a:r>
              <a:rPr lang="en-US" sz="2800" b="1" dirty="0"/>
              <a:t>- What is the Campus Pay ?</a:t>
            </a:r>
            <a:endParaRPr lang="ar-EG" sz="2800" b="1" dirty="0"/>
          </a:p>
        </p:txBody>
      </p:sp>
    </p:spTree>
    <p:extLst>
      <p:ext uri="{BB962C8B-B14F-4D97-AF65-F5344CB8AC3E}">
        <p14:creationId xmlns:p14="http://schemas.microsoft.com/office/powerpoint/2010/main" val="11023637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3976224" cy="400110"/>
            <a:chOff x="567034" y="554816"/>
            <a:chExt cx="3976224" cy="400110"/>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4816"/>
              <a:ext cx="3613910"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Yeseva One" panose="00000500000000000000" pitchFamily="2" charset="0"/>
                  <a:ea typeface="字魂5号-无外润黑体" panose="00000500000000000000" pitchFamily="2" charset="-122"/>
                </a:rPr>
                <a:t>Problems</a:t>
              </a: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 </a:t>
              </a:r>
              <a:endParaRPr lang="zh-CN" altLang="en-US" sz="3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33" name="组合 32">
            <a:extLst>
              <a:ext uri="{FF2B5EF4-FFF2-40B4-BE49-F238E27FC236}">
                <a16:creationId xmlns:a16="http://schemas.microsoft.com/office/drawing/2014/main" id="{4E3AC8F1-BBD4-4C09-B46F-346ABC1CCDA1}"/>
              </a:ext>
            </a:extLst>
          </p:cNvPr>
          <p:cNvGrpSpPr/>
          <p:nvPr/>
        </p:nvGrpSpPr>
        <p:grpSpPr>
          <a:xfrm>
            <a:off x="50599" y="617049"/>
            <a:ext cx="12015383" cy="5846450"/>
            <a:chOff x="1374643" y="3149370"/>
            <a:chExt cx="8195108" cy="5687129"/>
          </a:xfrm>
        </p:grpSpPr>
        <p:sp>
          <p:nvSpPr>
            <p:cNvPr id="34" name="矩形 33">
              <a:extLst>
                <a:ext uri="{FF2B5EF4-FFF2-40B4-BE49-F238E27FC236}">
                  <a16:creationId xmlns:a16="http://schemas.microsoft.com/office/drawing/2014/main" id="{B0CC7F24-6AA9-4B0E-B46D-6CB176C23CF3}"/>
                </a:ext>
              </a:extLst>
            </p:cNvPr>
            <p:cNvSpPr/>
            <p:nvPr/>
          </p:nvSpPr>
          <p:spPr bwMode="auto">
            <a:xfrm>
              <a:off x="1491148" y="3611735"/>
              <a:ext cx="4289763" cy="5224764"/>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dirty="0">
                  <a:latin typeface="Yeseva One" panose="00000500000000000000" pitchFamily="2" charset="0"/>
                  <a:ea typeface="字魂5号-无外润黑体" panose="00000500000000000000" pitchFamily="2" charset="-122"/>
                </a:rPr>
                <a:t>1- </a:t>
              </a:r>
              <a:r>
                <a:rPr lang="en-US" altLang="zh-CN" sz="1600" b="1" dirty="0">
                  <a:latin typeface="Yeseva One" panose="00000500000000000000" pitchFamily="2" charset="0"/>
                  <a:ea typeface="字魂5号-无外润黑体" panose="00000500000000000000" pitchFamily="2" charset="-122"/>
                </a:rPr>
                <a:t>Inconvenience: </a:t>
              </a:r>
              <a:r>
                <a:rPr lang="en-US" altLang="zh-CN" sz="1600" dirty="0">
                  <a:latin typeface="Yeseva One" panose="00000500000000000000" pitchFamily="2" charset="0"/>
                  <a:ea typeface="字魂5号-无外润黑体" panose="00000500000000000000" pitchFamily="2" charset="-122"/>
                </a:rPr>
                <a:t>The traditional methods of bill payments and money transfers require students to visit different offices or locations on campus, which can be time-consuming and inconvenient. </a:t>
              </a:r>
            </a:p>
            <a:p>
              <a:pPr algn="just">
                <a:lnSpc>
                  <a:spcPct val="150000"/>
                </a:lnSpc>
                <a:defRPr/>
              </a:pPr>
              <a:r>
                <a:rPr lang="en-US" altLang="zh-CN" sz="1600" dirty="0">
                  <a:latin typeface="Yeseva One" panose="00000500000000000000" pitchFamily="2" charset="0"/>
                  <a:ea typeface="字魂5号-无外润黑体" panose="00000500000000000000" pitchFamily="2" charset="-122"/>
                </a:rPr>
                <a:t>2- </a:t>
              </a:r>
              <a:r>
                <a:rPr lang="en-US" altLang="zh-CN" sz="1600" b="1" dirty="0">
                  <a:latin typeface="Yeseva One" panose="00000500000000000000" pitchFamily="2" charset="0"/>
                  <a:ea typeface="字魂5号-无外润黑体" panose="00000500000000000000" pitchFamily="2" charset="-122"/>
                </a:rPr>
                <a:t>Lack of Real-time Information: </a:t>
              </a:r>
              <a:r>
                <a:rPr lang="en-US" altLang="zh-CN" sz="1600" dirty="0">
                  <a:latin typeface="Yeseva One" panose="00000500000000000000" pitchFamily="2" charset="0"/>
                  <a:ea typeface="字魂5号-无外润黑体" panose="00000500000000000000" pitchFamily="2" charset="-122"/>
                </a:rPr>
                <a:t>Students often struggle to stay updated on their financial obligations, leading to missed payments, late fees, and penalties. The lack of real-time bill notifications and reminders makes it difficult for students to manage their expenses effectively.</a:t>
              </a:r>
            </a:p>
            <a:p>
              <a:pPr algn="just">
                <a:lnSpc>
                  <a:spcPct val="150000"/>
                </a:lnSpc>
                <a:defRPr/>
              </a:pPr>
              <a:r>
                <a:rPr lang="en-US" altLang="zh-CN" sz="1600" dirty="0">
                  <a:latin typeface="Yeseva One" panose="00000500000000000000" pitchFamily="2" charset="0"/>
                  <a:ea typeface="字魂5号-无外润黑体" panose="00000500000000000000" pitchFamily="2" charset="-122"/>
                </a:rPr>
                <a:t>3- </a:t>
              </a:r>
              <a:r>
                <a:rPr lang="en-US" altLang="zh-CN" sz="1600" b="1" dirty="0">
                  <a:latin typeface="Yeseva One" panose="00000500000000000000" pitchFamily="2" charset="0"/>
                  <a:ea typeface="字魂5号-无外润黑体" panose="00000500000000000000" pitchFamily="2" charset="-122"/>
                </a:rPr>
                <a:t>The student's inability to afford university fees :</a:t>
              </a:r>
            </a:p>
            <a:p>
              <a:pPr algn="just">
                <a:lnSpc>
                  <a:spcPct val="150000"/>
                </a:lnSpc>
                <a:defRPr/>
              </a:pPr>
              <a:r>
                <a:rPr lang="en-US" altLang="zh-CN" sz="1600" dirty="0">
                  <a:latin typeface="Yeseva One" panose="00000500000000000000" pitchFamily="2" charset="0"/>
                  <a:ea typeface="字魂5号-无外润黑体" panose="00000500000000000000" pitchFamily="2" charset="-122"/>
                </a:rPr>
                <a:t>The student may have social difficulties and be unable to afford the costs of study</a:t>
              </a:r>
            </a:p>
            <a:p>
              <a:pPr algn="just">
                <a:lnSpc>
                  <a:spcPct val="150000"/>
                </a:lnSpc>
                <a:defRPr/>
              </a:pPr>
              <a:r>
                <a:rPr lang="en-US" altLang="zh-CN" sz="1600" dirty="0">
                  <a:latin typeface="Yeseva One" panose="00000500000000000000" pitchFamily="2" charset="0"/>
                  <a:ea typeface="字魂5号-无外润黑体" panose="00000500000000000000" pitchFamily="2" charset="-122"/>
                </a:rPr>
                <a:t>4- </a:t>
              </a:r>
              <a:r>
                <a:rPr lang="en-US" altLang="zh-CN" sz="1600" b="1" dirty="0">
                  <a:latin typeface="Yeseva One" panose="00000500000000000000" pitchFamily="2" charset="0"/>
                  <a:ea typeface="字魂5号-无外润黑体" panose="00000500000000000000" pitchFamily="2" charset="-122"/>
                </a:rPr>
                <a:t>Lack of Security: </a:t>
              </a:r>
              <a:r>
                <a:rPr lang="en-US" altLang="zh-CN" sz="1600" dirty="0">
                  <a:latin typeface="Yeseva One" panose="00000500000000000000" pitchFamily="2" charset="0"/>
                  <a:ea typeface="字魂5号-无外润黑体" panose="00000500000000000000" pitchFamily="2" charset="-122"/>
                </a:rPr>
                <a:t>Carrying cash or using physical payment methods puts students at risk of theft or loss. Additionally, the manual handling of cash and paper-based transactions increases the chances of errors and fraudulent activities.</a:t>
              </a:r>
            </a:p>
          </p:txBody>
        </p:sp>
        <p:sp>
          <p:nvSpPr>
            <p:cNvPr id="35" name="文本框 34">
              <a:extLst>
                <a:ext uri="{FF2B5EF4-FFF2-40B4-BE49-F238E27FC236}">
                  <a16:creationId xmlns:a16="http://schemas.microsoft.com/office/drawing/2014/main" id="{51365DE5-E21E-4C01-AFCA-F66F1A66E21F}"/>
                </a:ext>
              </a:extLst>
            </p:cNvPr>
            <p:cNvSpPr txBox="1"/>
            <p:nvPr/>
          </p:nvSpPr>
          <p:spPr>
            <a:xfrm>
              <a:off x="1374643" y="3149370"/>
              <a:ext cx="1821915" cy="523220"/>
            </a:xfrm>
            <a:prstGeom prst="rect">
              <a:avLst/>
            </a:prstGeom>
            <a:noFill/>
          </p:spPr>
          <p:txBody>
            <a:bodyPr wrap="square" rtlCol="0">
              <a:spAutoFit/>
              <a:scene3d>
                <a:camera prst="orthographicFront"/>
                <a:lightRig rig="threePt" dir="t"/>
              </a:scene3d>
              <a:sp3d contourW="12700"/>
            </a:bodyPr>
            <a:lstStyle/>
            <a:p>
              <a:pPr lvl="0" algn="ctr"/>
              <a:r>
                <a:rPr lang="en-US" altLang="zh-CN" sz="2800" dirty="0">
                  <a:solidFill>
                    <a:schemeClr val="tx1">
                      <a:lumMod val="75000"/>
                      <a:lumOff val="25000"/>
                    </a:schemeClr>
                  </a:solidFill>
                  <a:latin typeface="Yeseva One" panose="00000500000000000000" pitchFamily="2" charset="0"/>
                  <a:ea typeface="字魂5号-无外润黑体" panose="00000500000000000000" pitchFamily="2" charset="-122"/>
                </a:rPr>
                <a:t>Problems : </a:t>
              </a:r>
              <a:endParaRPr lang="zh-CN" altLang="en-US" sz="28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37" name="矩形 33">
              <a:extLst>
                <a:ext uri="{FF2B5EF4-FFF2-40B4-BE49-F238E27FC236}">
                  <a16:creationId xmlns:a16="http://schemas.microsoft.com/office/drawing/2014/main" id="{97E24E3F-7B34-7563-048E-5EB46F14DABE}"/>
                </a:ext>
              </a:extLst>
            </p:cNvPr>
            <p:cNvSpPr/>
            <p:nvPr/>
          </p:nvSpPr>
          <p:spPr bwMode="auto">
            <a:xfrm>
              <a:off x="5780911" y="3688152"/>
              <a:ext cx="3788840" cy="4486100"/>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5-</a:t>
              </a:r>
              <a:r>
                <a:rPr lang="zh-CN" altLang="en-US" sz="1600" b="1" dirty="0">
                  <a:latin typeface="Yeseva One" panose="00000500000000000000" pitchFamily="2" charset="0"/>
                  <a:ea typeface="字魂5号-无外润黑体" panose="00000500000000000000" pitchFamily="2" charset="-122"/>
                </a:rPr>
                <a:t> </a:t>
              </a:r>
              <a:r>
                <a:rPr lang="en-US" altLang="zh-CN" sz="1600" b="1" dirty="0">
                  <a:latin typeface="Yeseva One" panose="00000500000000000000" pitchFamily="2" charset="0"/>
                  <a:ea typeface="字魂5号-无外润黑体" panose="00000500000000000000" pitchFamily="2" charset="-122"/>
                </a:rPr>
                <a:t>Analysis and collection of information is a major challenge: </a:t>
              </a:r>
              <a:r>
                <a:rPr lang="en-US" altLang="zh-CN" sz="1600" dirty="0">
                  <a:latin typeface="Yeseva One" panose="00000500000000000000" pitchFamily="2" charset="0"/>
                  <a:ea typeface="字魂5号-无外润黑体" panose="00000500000000000000" pitchFamily="2" charset="-122"/>
                </a:rPr>
                <a:t>The collection and analysis of information is an exceptional challenge, requiring considerable time and effort. This work can cause mistakes, leading to potential problems for individuals, especially students.</a:t>
              </a:r>
            </a:p>
            <a:p>
              <a:pPr algn="just">
                <a:lnSpc>
                  <a:spcPct val="150000"/>
                </a:lnSpc>
                <a:defRPr/>
              </a:pPr>
              <a:r>
                <a:rPr lang="en-US" altLang="zh-CN" sz="1600" dirty="0">
                  <a:latin typeface="Yeseva One" panose="00000500000000000000" pitchFamily="2" charset="0"/>
                  <a:ea typeface="字魂5号-无外润黑体" panose="00000500000000000000" pitchFamily="2" charset="-122"/>
                </a:rPr>
                <a:t>6- </a:t>
              </a:r>
              <a:r>
                <a:rPr lang="en-US" altLang="zh-CN" sz="1600" b="1" dirty="0">
                  <a:latin typeface="Yeseva One" panose="00000500000000000000" pitchFamily="2" charset="0"/>
                  <a:ea typeface="字魂5号-无外润黑体" panose="00000500000000000000" pitchFamily="2" charset="-122"/>
                </a:rPr>
                <a:t>The challenge for students when communicating with a moderator</a:t>
              </a:r>
              <a:r>
                <a:rPr lang="en-US" altLang="zh-CN" sz="1600" dirty="0">
                  <a:latin typeface="Yeseva One" panose="00000500000000000000" pitchFamily="2" charset="0"/>
                  <a:ea typeface="字魂5号-无外润黑体" panose="00000500000000000000" pitchFamily="2" charset="-122"/>
                </a:rPr>
                <a:t> </a:t>
              </a:r>
              <a:r>
                <a:rPr lang="en-US" altLang="zh-CN" sz="1600" b="1" dirty="0">
                  <a:latin typeface="Yeseva One" panose="00000500000000000000" pitchFamily="2" charset="0"/>
                  <a:ea typeface="字魂5号-无外润黑体" panose="00000500000000000000" pitchFamily="2" charset="-122"/>
                </a:rPr>
                <a:t>: </a:t>
              </a:r>
              <a:r>
                <a:rPr lang="en-US" altLang="zh-CN" sz="1600" dirty="0">
                  <a:latin typeface="Yeseva One" panose="00000500000000000000" pitchFamily="2" charset="0"/>
                  <a:ea typeface="字魂5号-无外润黑体" panose="00000500000000000000" pitchFamily="2" charset="-122"/>
                </a:rPr>
                <a:t>communicating with moderator one of the most common problems as some students have a specific problem so they need to communicate with moderator so they don’t have any method to communicate with them , also moderator want to notify some students about specific thing so they don’t have a communication method with students</a:t>
              </a:r>
            </a:p>
          </p:txBody>
        </p:sp>
      </p:grpSp>
    </p:spTree>
    <p:extLst>
      <p:ext uri="{BB962C8B-B14F-4D97-AF65-F5344CB8AC3E}">
        <p14:creationId xmlns:p14="http://schemas.microsoft.com/office/powerpoint/2010/main" val="9574172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5"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anim calcmode="lin" valueType="num">
                                      <p:cBhvr>
                                        <p:cTn id="11" dur="1000" fill="hold"/>
                                        <p:tgtEl>
                                          <p:spTgt spid="33"/>
                                        </p:tgtEl>
                                        <p:attrNameLst>
                                          <p:attrName>ppt_w</p:attrName>
                                        </p:attrNameLst>
                                      </p:cBhvr>
                                      <p:tavLst>
                                        <p:tav tm="0" fmla="#ppt_w*sin(2.5*pi*$)">
                                          <p:val>
                                            <p:fltVal val="0"/>
                                          </p:val>
                                        </p:tav>
                                        <p:tav tm="100000">
                                          <p:val>
                                            <p:fltVal val="1"/>
                                          </p:val>
                                        </p:tav>
                                      </p:tavLst>
                                    </p:anim>
                                    <p:anim calcmode="lin" valueType="num">
                                      <p:cBhvr>
                                        <p:cTn id="12" dur="10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07107"/>
            <a:ext cx="4166302" cy="378881"/>
            <a:chOff x="567034" y="538334"/>
            <a:chExt cx="4166302" cy="378881"/>
          </a:xfrm>
        </p:grpSpPr>
        <p:sp>
          <p:nvSpPr>
            <p:cNvPr id="3" name="文本框 2">
              <a:extLst>
                <a:ext uri="{FF2B5EF4-FFF2-40B4-BE49-F238E27FC236}">
                  <a16:creationId xmlns:a16="http://schemas.microsoft.com/office/drawing/2014/main" id="{09B56DBD-806E-487C-A195-406670334867}"/>
                </a:ext>
              </a:extLst>
            </p:cNvPr>
            <p:cNvSpPr txBox="1"/>
            <p:nvPr/>
          </p:nvSpPr>
          <p:spPr>
            <a:xfrm>
              <a:off x="734735" y="538334"/>
              <a:ext cx="3998601" cy="369332"/>
            </a:xfrm>
            <a:prstGeom prst="rect">
              <a:avLst/>
            </a:prstGeom>
            <a:noFill/>
          </p:spPr>
          <p:txBody>
            <a:bodyPr wrap="square" rtlCol="0">
              <a:spAutoFit/>
            </a:bodyPr>
            <a:lstStyle/>
            <a:p>
              <a:pPr algn="ct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The Objectives of the system</a:t>
              </a:r>
              <a:endParaRPr lang="zh-CN" altLang="en-US" sz="32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Freeform 5">
            <a:extLst>
              <a:ext uri="{FF2B5EF4-FFF2-40B4-BE49-F238E27FC236}">
                <a16:creationId xmlns:a16="http://schemas.microsoft.com/office/drawing/2014/main" id="{1E899F63-330F-45FE-A0C8-B8A7491D15FE}"/>
              </a:ext>
            </a:extLst>
          </p:cNvPr>
          <p:cNvSpPr/>
          <p:nvPr/>
        </p:nvSpPr>
        <p:spPr bwMode="auto">
          <a:xfrm>
            <a:off x="1275174" y="1405893"/>
            <a:ext cx="852066" cy="1004003"/>
          </a:xfrm>
          <a:custGeom>
            <a:avLst/>
            <a:gdLst>
              <a:gd name="T0" fmla="*/ 0 w 296"/>
              <a:gd name="T1" fmla="*/ 20 h 349"/>
              <a:gd name="T2" fmla="*/ 0 w 296"/>
              <a:gd name="T3" fmla="*/ 101 h 349"/>
              <a:gd name="T4" fmla="*/ 9 w 296"/>
              <a:gd name="T5" fmla="*/ 101 h 349"/>
              <a:gd name="T6" fmla="*/ 20 w 296"/>
              <a:gd name="T7" fmla="*/ 95 h 349"/>
              <a:gd name="T8" fmla="*/ 50 w 296"/>
              <a:gd name="T9" fmla="*/ 84 h 349"/>
              <a:gd name="T10" fmla="*/ 84 w 296"/>
              <a:gd name="T11" fmla="*/ 95 h 349"/>
              <a:gd name="T12" fmla="*/ 101 w 296"/>
              <a:gd name="T13" fmla="*/ 135 h 349"/>
              <a:gd name="T14" fmla="*/ 84 w 296"/>
              <a:gd name="T15" fmla="*/ 174 h 349"/>
              <a:gd name="T16" fmla="*/ 50 w 296"/>
              <a:gd name="T17" fmla="*/ 185 h 349"/>
              <a:gd name="T18" fmla="*/ 19 w 296"/>
              <a:gd name="T19" fmla="*/ 172 h 349"/>
              <a:gd name="T20" fmla="*/ 7 w 296"/>
              <a:gd name="T21" fmla="*/ 164 h 349"/>
              <a:gd name="T22" fmla="*/ 0 w 296"/>
              <a:gd name="T23" fmla="*/ 164 h 349"/>
              <a:gd name="T24" fmla="*/ 0 w 296"/>
              <a:gd name="T25" fmla="*/ 241 h 349"/>
              <a:gd name="T26" fmla="*/ 198 w 296"/>
              <a:gd name="T27" fmla="*/ 241 h 349"/>
              <a:gd name="T28" fmla="*/ 198 w 296"/>
              <a:gd name="T29" fmla="*/ 276 h 349"/>
              <a:gd name="T30" fmla="*/ 198 w 296"/>
              <a:gd name="T31" fmla="*/ 276 h 349"/>
              <a:gd name="T32" fmla="*/ 186 w 296"/>
              <a:gd name="T33" fmla="*/ 299 h 349"/>
              <a:gd name="T34" fmla="*/ 178 w 296"/>
              <a:gd name="T35" fmla="*/ 317 h 349"/>
              <a:gd name="T36" fmla="*/ 184 w 296"/>
              <a:gd name="T37" fmla="*/ 339 h 349"/>
              <a:gd name="T38" fmla="*/ 209 w 296"/>
              <a:gd name="T39" fmla="*/ 348 h 349"/>
              <a:gd name="T40" fmla="*/ 233 w 296"/>
              <a:gd name="T41" fmla="*/ 339 h 349"/>
              <a:gd name="T42" fmla="*/ 239 w 296"/>
              <a:gd name="T43" fmla="*/ 317 h 349"/>
              <a:gd name="T44" fmla="*/ 232 w 296"/>
              <a:gd name="T45" fmla="*/ 299 h 349"/>
              <a:gd name="T46" fmla="*/ 221 w 296"/>
              <a:gd name="T47" fmla="*/ 277 h 349"/>
              <a:gd name="T48" fmla="*/ 221 w 296"/>
              <a:gd name="T49" fmla="*/ 241 h 349"/>
              <a:gd name="T50" fmla="*/ 296 w 296"/>
              <a:gd name="T51" fmla="*/ 241 h 349"/>
              <a:gd name="T52" fmla="*/ 296 w 296"/>
              <a:gd name="T53" fmla="*/ 162 h 349"/>
              <a:gd name="T54" fmla="*/ 284 w 296"/>
              <a:gd name="T55" fmla="*/ 162 h 349"/>
              <a:gd name="T56" fmla="*/ 272 w 296"/>
              <a:gd name="T57" fmla="*/ 170 h 349"/>
              <a:gd name="T58" fmla="*/ 241 w 296"/>
              <a:gd name="T59" fmla="*/ 183 h 349"/>
              <a:gd name="T60" fmla="*/ 207 w 296"/>
              <a:gd name="T61" fmla="*/ 172 h 349"/>
              <a:gd name="T62" fmla="*/ 190 w 296"/>
              <a:gd name="T63" fmla="*/ 132 h 349"/>
              <a:gd name="T64" fmla="*/ 207 w 296"/>
              <a:gd name="T65" fmla="*/ 92 h 349"/>
              <a:gd name="T66" fmla="*/ 241 w 296"/>
              <a:gd name="T67" fmla="*/ 82 h 349"/>
              <a:gd name="T68" fmla="*/ 271 w 296"/>
              <a:gd name="T69" fmla="*/ 93 h 349"/>
              <a:gd name="T70" fmla="*/ 281 w 296"/>
              <a:gd name="T71" fmla="*/ 99 h 349"/>
              <a:gd name="T72" fmla="*/ 296 w 296"/>
              <a:gd name="T73" fmla="*/ 99 h 349"/>
              <a:gd name="T74" fmla="*/ 296 w 296"/>
              <a:gd name="T75" fmla="*/ 16 h 349"/>
              <a:gd name="T76" fmla="*/ 149 w 296"/>
              <a:gd name="T77" fmla="*/ 0 h 349"/>
              <a:gd name="T78" fmla="*/ 0 w 296"/>
              <a:gd name="T79" fmla="*/ 2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49">
                <a:moveTo>
                  <a:pt x="0" y="20"/>
                </a:moveTo>
                <a:cubicBezTo>
                  <a:pt x="0" y="101"/>
                  <a:pt x="0" y="101"/>
                  <a:pt x="0" y="101"/>
                </a:cubicBezTo>
                <a:cubicBezTo>
                  <a:pt x="9" y="101"/>
                  <a:pt x="9" y="101"/>
                  <a:pt x="9" y="101"/>
                </a:cubicBezTo>
                <a:cubicBezTo>
                  <a:pt x="11" y="101"/>
                  <a:pt x="12" y="101"/>
                  <a:pt x="20" y="95"/>
                </a:cubicBezTo>
                <a:cubicBezTo>
                  <a:pt x="26" y="90"/>
                  <a:pt x="37" y="84"/>
                  <a:pt x="50" y="84"/>
                </a:cubicBezTo>
                <a:cubicBezTo>
                  <a:pt x="61" y="84"/>
                  <a:pt x="73" y="86"/>
                  <a:pt x="84" y="95"/>
                </a:cubicBezTo>
                <a:cubicBezTo>
                  <a:pt x="94" y="102"/>
                  <a:pt x="101" y="118"/>
                  <a:pt x="101" y="135"/>
                </a:cubicBezTo>
                <a:cubicBezTo>
                  <a:pt x="100" y="151"/>
                  <a:pt x="94" y="166"/>
                  <a:pt x="84" y="174"/>
                </a:cubicBezTo>
                <a:cubicBezTo>
                  <a:pt x="74" y="182"/>
                  <a:pt x="61" y="185"/>
                  <a:pt x="50" y="185"/>
                </a:cubicBezTo>
                <a:cubicBezTo>
                  <a:pt x="36" y="185"/>
                  <a:pt x="25" y="178"/>
                  <a:pt x="19" y="172"/>
                </a:cubicBezTo>
                <a:cubicBezTo>
                  <a:pt x="11" y="166"/>
                  <a:pt x="9" y="165"/>
                  <a:pt x="7" y="164"/>
                </a:cubicBezTo>
                <a:cubicBezTo>
                  <a:pt x="0" y="164"/>
                  <a:pt x="0" y="164"/>
                  <a:pt x="0" y="164"/>
                </a:cubicBezTo>
                <a:cubicBezTo>
                  <a:pt x="0" y="241"/>
                  <a:pt x="0" y="241"/>
                  <a:pt x="0" y="241"/>
                </a:cubicBezTo>
                <a:cubicBezTo>
                  <a:pt x="198" y="241"/>
                  <a:pt x="198" y="241"/>
                  <a:pt x="198" y="241"/>
                </a:cubicBezTo>
                <a:cubicBezTo>
                  <a:pt x="198" y="276"/>
                  <a:pt x="198" y="276"/>
                  <a:pt x="198" y="276"/>
                </a:cubicBezTo>
                <a:cubicBezTo>
                  <a:pt x="198" y="276"/>
                  <a:pt x="198" y="276"/>
                  <a:pt x="198" y="276"/>
                </a:cubicBezTo>
                <a:cubicBezTo>
                  <a:pt x="197" y="287"/>
                  <a:pt x="191" y="293"/>
                  <a:pt x="186" y="299"/>
                </a:cubicBezTo>
                <a:cubicBezTo>
                  <a:pt x="181" y="305"/>
                  <a:pt x="178" y="310"/>
                  <a:pt x="178" y="317"/>
                </a:cubicBezTo>
                <a:cubicBezTo>
                  <a:pt x="178" y="326"/>
                  <a:pt x="180" y="333"/>
                  <a:pt x="184" y="339"/>
                </a:cubicBezTo>
                <a:cubicBezTo>
                  <a:pt x="189" y="344"/>
                  <a:pt x="196" y="348"/>
                  <a:pt x="209" y="348"/>
                </a:cubicBezTo>
                <a:cubicBezTo>
                  <a:pt x="221" y="349"/>
                  <a:pt x="228" y="345"/>
                  <a:pt x="233" y="339"/>
                </a:cubicBezTo>
                <a:cubicBezTo>
                  <a:pt x="237" y="334"/>
                  <a:pt x="239" y="326"/>
                  <a:pt x="239" y="317"/>
                </a:cubicBezTo>
                <a:cubicBezTo>
                  <a:pt x="239" y="310"/>
                  <a:pt x="236" y="305"/>
                  <a:pt x="232" y="299"/>
                </a:cubicBezTo>
                <a:cubicBezTo>
                  <a:pt x="228" y="293"/>
                  <a:pt x="221" y="287"/>
                  <a:pt x="221" y="277"/>
                </a:cubicBezTo>
                <a:cubicBezTo>
                  <a:pt x="221" y="241"/>
                  <a:pt x="221" y="241"/>
                  <a:pt x="221" y="241"/>
                </a:cubicBezTo>
                <a:cubicBezTo>
                  <a:pt x="296" y="241"/>
                  <a:pt x="296" y="241"/>
                  <a:pt x="296" y="241"/>
                </a:cubicBezTo>
                <a:cubicBezTo>
                  <a:pt x="296" y="162"/>
                  <a:pt x="296" y="162"/>
                  <a:pt x="296" y="162"/>
                </a:cubicBezTo>
                <a:cubicBezTo>
                  <a:pt x="284" y="162"/>
                  <a:pt x="284" y="162"/>
                  <a:pt x="284" y="162"/>
                </a:cubicBezTo>
                <a:cubicBezTo>
                  <a:pt x="282" y="162"/>
                  <a:pt x="280" y="164"/>
                  <a:pt x="272" y="170"/>
                </a:cubicBezTo>
                <a:cubicBezTo>
                  <a:pt x="265" y="176"/>
                  <a:pt x="255" y="183"/>
                  <a:pt x="241" y="183"/>
                </a:cubicBezTo>
                <a:cubicBezTo>
                  <a:pt x="230" y="183"/>
                  <a:pt x="217" y="180"/>
                  <a:pt x="207" y="172"/>
                </a:cubicBezTo>
                <a:cubicBezTo>
                  <a:pt x="197" y="164"/>
                  <a:pt x="190" y="149"/>
                  <a:pt x="190" y="132"/>
                </a:cubicBezTo>
                <a:cubicBezTo>
                  <a:pt x="190" y="115"/>
                  <a:pt x="197" y="100"/>
                  <a:pt x="207" y="92"/>
                </a:cubicBezTo>
                <a:cubicBezTo>
                  <a:pt x="217" y="84"/>
                  <a:pt x="230" y="82"/>
                  <a:pt x="241" y="82"/>
                </a:cubicBezTo>
                <a:cubicBezTo>
                  <a:pt x="254" y="82"/>
                  <a:pt x="265" y="88"/>
                  <a:pt x="271" y="93"/>
                </a:cubicBezTo>
                <a:cubicBezTo>
                  <a:pt x="279" y="98"/>
                  <a:pt x="280" y="99"/>
                  <a:pt x="281" y="99"/>
                </a:cubicBezTo>
                <a:cubicBezTo>
                  <a:pt x="296" y="99"/>
                  <a:pt x="296" y="99"/>
                  <a:pt x="296" y="99"/>
                </a:cubicBezTo>
                <a:cubicBezTo>
                  <a:pt x="296" y="16"/>
                  <a:pt x="296" y="16"/>
                  <a:pt x="296" y="16"/>
                </a:cubicBezTo>
                <a:cubicBezTo>
                  <a:pt x="252" y="6"/>
                  <a:pt x="203" y="0"/>
                  <a:pt x="149" y="0"/>
                </a:cubicBezTo>
                <a:cubicBezTo>
                  <a:pt x="95" y="0"/>
                  <a:pt x="45" y="7"/>
                  <a:pt x="0" y="2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8" name="Freeform 6">
            <a:extLst>
              <a:ext uri="{FF2B5EF4-FFF2-40B4-BE49-F238E27FC236}">
                <a16:creationId xmlns:a16="http://schemas.microsoft.com/office/drawing/2014/main" id="{975EFE95-8867-46D5-AFC6-D2C4D719FEB9}"/>
              </a:ext>
            </a:extLst>
          </p:cNvPr>
          <p:cNvSpPr/>
          <p:nvPr/>
        </p:nvSpPr>
        <p:spPr bwMode="auto">
          <a:xfrm>
            <a:off x="1879277" y="1471530"/>
            <a:ext cx="1042899" cy="938366"/>
          </a:xfrm>
          <a:custGeom>
            <a:avLst/>
            <a:gdLst>
              <a:gd name="T0" fmla="*/ 362 w 362"/>
              <a:gd name="T1" fmla="*/ 218 h 326"/>
              <a:gd name="T2" fmla="*/ 110 w 362"/>
              <a:gd name="T3" fmla="*/ 0 h 326"/>
              <a:gd name="T4" fmla="*/ 110 w 362"/>
              <a:gd name="T5" fmla="*/ 96 h 326"/>
              <a:gd name="T6" fmla="*/ 71 w 362"/>
              <a:gd name="T7" fmla="*/ 96 h 326"/>
              <a:gd name="T8" fmla="*/ 50 w 362"/>
              <a:gd name="T9" fmla="*/ 86 h 326"/>
              <a:gd name="T10" fmla="*/ 31 w 362"/>
              <a:gd name="T11" fmla="*/ 79 h 326"/>
              <a:gd name="T12" fmla="*/ 9 w 362"/>
              <a:gd name="T13" fmla="*/ 85 h 326"/>
              <a:gd name="T14" fmla="*/ 0 w 362"/>
              <a:gd name="T15" fmla="*/ 109 h 326"/>
              <a:gd name="T16" fmla="*/ 9 w 362"/>
              <a:gd name="T17" fmla="*/ 133 h 326"/>
              <a:gd name="T18" fmla="*/ 31 w 362"/>
              <a:gd name="T19" fmla="*/ 140 h 326"/>
              <a:gd name="T20" fmla="*/ 50 w 362"/>
              <a:gd name="T21" fmla="*/ 132 h 326"/>
              <a:gd name="T22" fmla="*/ 72 w 362"/>
              <a:gd name="T23" fmla="*/ 119 h 326"/>
              <a:gd name="T24" fmla="*/ 73 w 362"/>
              <a:gd name="T25" fmla="*/ 119 h 326"/>
              <a:gd name="T26" fmla="*/ 110 w 362"/>
              <a:gd name="T27" fmla="*/ 119 h 326"/>
              <a:gd name="T28" fmla="*/ 110 w 362"/>
              <a:gd name="T29" fmla="*/ 218 h 326"/>
              <a:gd name="T30" fmla="*/ 300 w 362"/>
              <a:gd name="T31" fmla="*/ 218 h 326"/>
              <a:gd name="T32" fmla="*/ 300 w 362"/>
              <a:gd name="T33" fmla="*/ 253 h 326"/>
              <a:gd name="T34" fmla="*/ 300 w 362"/>
              <a:gd name="T35" fmla="*/ 253 h 326"/>
              <a:gd name="T36" fmla="*/ 288 w 362"/>
              <a:gd name="T37" fmla="*/ 276 h 326"/>
              <a:gd name="T38" fmla="*/ 280 w 362"/>
              <a:gd name="T39" fmla="*/ 294 h 326"/>
              <a:gd name="T40" fmla="*/ 286 w 362"/>
              <a:gd name="T41" fmla="*/ 316 h 326"/>
              <a:gd name="T42" fmla="*/ 311 w 362"/>
              <a:gd name="T43" fmla="*/ 325 h 326"/>
              <a:gd name="T44" fmla="*/ 335 w 362"/>
              <a:gd name="T45" fmla="*/ 316 h 326"/>
              <a:gd name="T46" fmla="*/ 341 w 362"/>
              <a:gd name="T47" fmla="*/ 294 h 326"/>
              <a:gd name="T48" fmla="*/ 334 w 362"/>
              <a:gd name="T49" fmla="*/ 276 h 326"/>
              <a:gd name="T50" fmla="*/ 323 w 362"/>
              <a:gd name="T51" fmla="*/ 254 h 326"/>
              <a:gd name="T52" fmla="*/ 323 w 362"/>
              <a:gd name="T53" fmla="*/ 218 h 326"/>
              <a:gd name="T54" fmla="*/ 362 w 362"/>
              <a:gd name="T55" fmla="*/ 21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2" h="326">
                <a:moveTo>
                  <a:pt x="362" y="218"/>
                </a:moveTo>
                <a:cubicBezTo>
                  <a:pt x="315" y="112"/>
                  <a:pt x="231" y="36"/>
                  <a:pt x="110" y="0"/>
                </a:cubicBezTo>
                <a:cubicBezTo>
                  <a:pt x="110" y="96"/>
                  <a:pt x="110" y="96"/>
                  <a:pt x="110" y="96"/>
                </a:cubicBezTo>
                <a:cubicBezTo>
                  <a:pt x="71" y="96"/>
                  <a:pt x="71" y="96"/>
                  <a:pt x="71" y="96"/>
                </a:cubicBezTo>
                <a:cubicBezTo>
                  <a:pt x="62" y="96"/>
                  <a:pt x="55" y="90"/>
                  <a:pt x="50" y="86"/>
                </a:cubicBezTo>
                <a:cubicBezTo>
                  <a:pt x="44" y="82"/>
                  <a:pt x="38" y="79"/>
                  <a:pt x="31" y="79"/>
                </a:cubicBezTo>
                <a:cubicBezTo>
                  <a:pt x="23" y="79"/>
                  <a:pt x="15" y="81"/>
                  <a:pt x="9" y="85"/>
                </a:cubicBezTo>
                <a:cubicBezTo>
                  <a:pt x="3" y="89"/>
                  <a:pt x="0" y="96"/>
                  <a:pt x="0" y="109"/>
                </a:cubicBezTo>
                <a:cubicBezTo>
                  <a:pt x="0" y="122"/>
                  <a:pt x="4" y="129"/>
                  <a:pt x="9" y="133"/>
                </a:cubicBezTo>
                <a:cubicBezTo>
                  <a:pt x="15" y="138"/>
                  <a:pt x="22" y="140"/>
                  <a:pt x="31" y="140"/>
                </a:cubicBezTo>
                <a:cubicBezTo>
                  <a:pt x="38" y="140"/>
                  <a:pt x="44" y="136"/>
                  <a:pt x="50" y="132"/>
                </a:cubicBezTo>
                <a:cubicBezTo>
                  <a:pt x="56" y="127"/>
                  <a:pt x="62" y="120"/>
                  <a:pt x="72" y="119"/>
                </a:cubicBezTo>
                <a:cubicBezTo>
                  <a:pt x="73" y="119"/>
                  <a:pt x="73" y="119"/>
                  <a:pt x="73" y="119"/>
                </a:cubicBezTo>
                <a:cubicBezTo>
                  <a:pt x="110" y="119"/>
                  <a:pt x="110" y="119"/>
                  <a:pt x="110" y="119"/>
                </a:cubicBezTo>
                <a:cubicBezTo>
                  <a:pt x="110" y="218"/>
                  <a:pt x="110" y="218"/>
                  <a:pt x="110" y="218"/>
                </a:cubicBezTo>
                <a:cubicBezTo>
                  <a:pt x="300" y="218"/>
                  <a:pt x="300" y="218"/>
                  <a:pt x="300" y="218"/>
                </a:cubicBezTo>
                <a:cubicBezTo>
                  <a:pt x="300" y="253"/>
                  <a:pt x="300" y="253"/>
                  <a:pt x="300" y="253"/>
                </a:cubicBezTo>
                <a:cubicBezTo>
                  <a:pt x="300" y="253"/>
                  <a:pt x="300" y="253"/>
                  <a:pt x="300" y="253"/>
                </a:cubicBezTo>
                <a:cubicBezTo>
                  <a:pt x="299" y="264"/>
                  <a:pt x="293" y="270"/>
                  <a:pt x="288" y="276"/>
                </a:cubicBezTo>
                <a:cubicBezTo>
                  <a:pt x="283" y="282"/>
                  <a:pt x="280" y="287"/>
                  <a:pt x="280" y="294"/>
                </a:cubicBezTo>
                <a:cubicBezTo>
                  <a:pt x="280" y="303"/>
                  <a:pt x="282" y="310"/>
                  <a:pt x="286" y="316"/>
                </a:cubicBezTo>
                <a:cubicBezTo>
                  <a:pt x="291" y="321"/>
                  <a:pt x="298" y="325"/>
                  <a:pt x="311" y="325"/>
                </a:cubicBezTo>
                <a:cubicBezTo>
                  <a:pt x="323" y="326"/>
                  <a:pt x="330" y="322"/>
                  <a:pt x="335" y="316"/>
                </a:cubicBezTo>
                <a:cubicBezTo>
                  <a:pt x="339" y="311"/>
                  <a:pt x="341" y="303"/>
                  <a:pt x="341" y="294"/>
                </a:cubicBezTo>
                <a:cubicBezTo>
                  <a:pt x="341" y="287"/>
                  <a:pt x="338" y="282"/>
                  <a:pt x="334" y="276"/>
                </a:cubicBezTo>
                <a:cubicBezTo>
                  <a:pt x="330" y="270"/>
                  <a:pt x="323" y="264"/>
                  <a:pt x="323" y="254"/>
                </a:cubicBezTo>
                <a:cubicBezTo>
                  <a:pt x="323" y="218"/>
                  <a:pt x="323" y="218"/>
                  <a:pt x="323" y="218"/>
                </a:cubicBezTo>
                <a:lnTo>
                  <a:pt x="362" y="218"/>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9" name="Freeform 7">
            <a:extLst>
              <a:ext uri="{FF2B5EF4-FFF2-40B4-BE49-F238E27FC236}">
                <a16:creationId xmlns:a16="http://schemas.microsoft.com/office/drawing/2014/main" id="{C38FBB34-74BC-41A5-A88E-263D4A63FB9D}"/>
              </a:ext>
            </a:extLst>
          </p:cNvPr>
          <p:cNvSpPr/>
          <p:nvPr/>
        </p:nvSpPr>
        <p:spPr bwMode="auto">
          <a:xfrm>
            <a:off x="517917" y="1483685"/>
            <a:ext cx="990633" cy="926211"/>
          </a:xfrm>
          <a:custGeom>
            <a:avLst/>
            <a:gdLst>
              <a:gd name="T0" fmla="*/ 335 w 344"/>
              <a:gd name="T1" fmla="*/ 83 h 322"/>
              <a:gd name="T2" fmla="*/ 313 w 344"/>
              <a:gd name="T3" fmla="*/ 77 h 322"/>
              <a:gd name="T4" fmla="*/ 294 w 344"/>
              <a:gd name="T5" fmla="*/ 84 h 322"/>
              <a:gd name="T6" fmla="*/ 272 w 344"/>
              <a:gd name="T7" fmla="*/ 95 h 322"/>
              <a:gd name="T8" fmla="*/ 239 w 344"/>
              <a:gd name="T9" fmla="*/ 95 h 322"/>
              <a:gd name="T10" fmla="*/ 239 w 344"/>
              <a:gd name="T11" fmla="*/ 0 h 322"/>
              <a:gd name="T12" fmla="*/ 0 w 344"/>
              <a:gd name="T13" fmla="*/ 214 h 322"/>
              <a:gd name="T14" fmla="*/ 109 w 344"/>
              <a:gd name="T15" fmla="*/ 214 h 322"/>
              <a:gd name="T16" fmla="*/ 109 w 344"/>
              <a:gd name="T17" fmla="*/ 249 h 322"/>
              <a:gd name="T18" fmla="*/ 109 w 344"/>
              <a:gd name="T19" fmla="*/ 249 h 322"/>
              <a:gd name="T20" fmla="*/ 97 w 344"/>
              <a:gd name="T21" fmla="*/ 272 h 322"/>
              <a:gd name="T22" fmla="*/ 89 w 344"/>
              <a:gd name="T23" fmla="*/ 290 h 322"/>
              <a:gd name="T24" fmla="*/ 95 w 344"/>
              <a:gd name="T25" fmla="*/ 312 h 322"/>
              <a:gd name="T26" fmla="*/ 120 w 344"/>
              <a:gd name="T27" fmla="*/ 321 h 322"/>
              <a:gd name="T28" fmla="*/ 144 w 344"/>
              <a:gd name="T29" fmla="*/ 312 h 322"/>
              <a:gd name="T30" fmla="*/ 150 w 344"/>
              <a:gd name="T31" fmla="*/ 290 h 322"/>
              <a:gd name="T32" fmla="*/ 143 w 344"/>
              <a:gd name="T33" fmla="*/ 272 h 322"/>
              <a:gd name="T34" fmla="*/ 132 w 344"/>
              <a:gd name="T35" fmla="*/ 250 h 322"/>
              <a:gd name="T36" fmla="*/ 132 w 344"/>
              <a:gd name="T37" fmla="*/ 214 h 322"/>
              <a:gd name="T38" fmla="*/ 239 w 344"/>
              <a:gd name="T39" fmla="*/ 214 h 322"/>
              <a:gd name="T40" fmla="*/ 239 w 344"/>
              <a:gd name="T41" fmla="*/ 117 h 322"/>
              <a:gd name="T42" fmla="*/ 271 w 344"/>
              <a:gd name="T43" fmla="*/ 117 h 322"/>
              <a:gd name="T44" fmla="*/ 272 w 344"/>
              <a:gd name="T45" fmla="*/ 117 h 322"/>
              <a:gd name="T46" fmla="*/ 294 w 344"/>
              <a:gd name="T47" fmla="*/ 130 h 322"/>
              <a:gd name="T48" fmla="*/ 313 w 344"/>
              <a:gd name="T49" fmla="*/ 138 h 322"/>
              <a:gd name="T50" fmla="*/ 334 w 344"/>
              <a:gd name="T51" fmla="*/ 131 h 322"/>
              <a:gd name="T52" fmla="*/ 344 w 344"/>
              <a:gd name="T53" fmla="*/ 107 h 322"/>
              <a:gd name="T54" fmla="*/ 335 w 344"/>
              <a:gd name="T55" fmla="*/ 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322">
                <a:moveTo>
                  <a:pt x="335" y="83"/>
                </a:moveTo>
                <a:cubicBezTo>
                  <a:pt x="329" y="79"/>
                  <a:pt x="321" y="77"/>
                  <a:pt x="313" y="77"/>
                </a:cubicBezTo>
                <a:cubicBezTo>
                  <a:pt x="305" y="77"/>
                  <a:pt x="300" y="80"/>
                  <a:pt x="294" y="84"/>
                </a:cubicBezTo>
                <a:cubicBezTo>
                  <a:pt x="288" y="88"/>
                  <a:pt x="282" y="95"/>
                  <a:pt x="272" y="95"/>
                </a:cubicBezTo>
                <a:cubicBezTo>
                  <a:pt x="239" y="95"/>
                  <a:pt x="239" y="95"/>
                  <a:pt x="239" y="95"/>
                </a:cubicBezTo>
                <a:cubicBezTo>
                  <a:pt x="239" y="0"/>
                  <a:pt x="239" y="0"/>
                  <a:pt x="239" y="0"/>
                </a:cubicBezTo>
                <a:cubicBezTo>
                  <a:pt x="128" y="39"/>
                  <a:pt x="49" y="115"/>
                  <a:pt x="0" y="214"/>
                </a:cubicBezTo>
                <a:cubicBezTo>
                  <a:pt x="109" y="214"/>
                  <a:pt x="109" y="214"/>
                  <a:pt x="109" y="214"/>
                </a:cubicBezTo>
                <a:cubicBezTo>
                  <a:pt x="109" y="249"/>
                  <a:pt x="109" y="249"/>
                  <a:pt x="109" y="249"/>
                </a:cubicBezTo>
                <a:cubicBezTo>
                  <a:pt x="109" y="249"/>
                  <a:pt x="109" y="249"/>
                  <a:pt x="109" y="249"/>
                </a:cubicBezTo>
                <a:cubicBezTo>
                  <a:pt x="108" y="260"/>
                  <a:pt x="102" y="266"/>
                  <a:pt x="97" y="272"/>
                </a:cubicBezTo>
                <a:cubicBezTo>
                  <a:pt x="92" y="278"/>
                  <a:pt x="89" y="283"/>
                  <a:pt x="89" y="290"/>
                </a:cubicBezTo>
                <a:cubicBezTo>
                  <a:pt x="89" y="299"/>
                  <a:pt x="91" y="306"/>
                  <a:pt x="95" y="312"/>
                </a:cubicBezTo>
                <a:cubicBezTo>
                  <a:pt x="100" y="317"/>
                  <a:pt x="107" y="321"/>
                  <a:pt x="120" y="321"/>
                </a:cubicBezTo>
                <a:cubicBezTo>
                  <a:pt x="132" y="322"/>
                  <a:pt x="139" y="318"/>
                  <a:pt x="144" y="312"/>
                </a:cubicBezTo>
                <a:cubicBezTo>
                  <a:pt x="148" y="307"/>
                  <a:pt x="150" y="299"/>
                  <a:pt x="150" y="290"/>
                </a:cubicBezTo>
                <a:cubicBezTo>
                  <a:pt x="150" y="283"/>
                  <a:pt x="147" y="278"/>
                  <a:pt x="143" y="272"/>
                </a:cubicBezTo>
                <a:cubicBezTo>
                  <a:pt x="139" y="266"/>
                  <a:pt x="132" y="260"/>
                  <a:pt x="132" y="250"/>
                </a:cubicBezTo>
                <a:cubicBezTo>
                  <a:pt x="132" y="214"/>
                  <a:pt x="132" y="214"/>
                  <a:pt x="132" y="214"/>
                </a:cubicBezTo>
                <a:cubicBezTo>
                  <a:pt x="239" y="214"/>
                  <a:pt x="239" y="214"/>
                  <a:pt x="239" y="214"/>
                </a:cubicBezTo>
                <a:cubicBezTo>
                  <a:pt x="239" y="117"/>
                  <a:pt x="239" y="117"/>
                  <a:pt x="239" y="117"/>
                </a:cubicBezTo>
                <a:cubicBezTo>
                  <a:pt x="271" y="117"/>
                  <a:pt x="271" y="117"/>
                  <a:pt x="271" y="117"/>
                </a:cubicBezTo>
                <a:cubicBezTo>
                  <a:pt x="272" y="117"/>
                  <a:pt x="272" y="117"/>
                  <a:pt x="272" y="117"/>
                </a:cubicBezTo>
                <a:cubicBezTo>
                  <a:pt x="282" y="118"/>
                  <a:pt x="288" y="125"/>
                  <a:pt x="294" y="130"/>
                </a:cubicBezTo>
                <a:cubicBezTo>
                  <a:pt x="300" y="134"/>
                  <a:pt x="305" y="138"/>
                  <a:pt x="313" y="138"/>
                </a:cubicBezTo>
                <a:cubicBezTo>
                  <a:pt x="321" y="138"/>
                  <a:pt x="329" y="136"/>
                  <a:pt x="334" y="131"/>
                </a:cubicBezTo>
                <a:cubicBezTo>
                  <a:pt x="340" y="127"/>
                  <a:pt x="344" y="120"/>
                  <a:pt x="344" y="107"/>
                </a:cubicBezTo>
                <a:cubicBezTo>
                  <a:pt x="344" y="94"/>
                  <a:pt x="340" y="88"/>
                  <a:pt x="335" y="83"/>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0" name="Freeform 8">
            <a:extLst>
              <a:ext uri="{FF2B5EF4-FFF2-40B4-BE49-F238E27FC236}">
                <a16:creationId xmlns:a16="http://schemas.microsoft.com/office/drawing/2014/main" id="{01F5090A-0092-4E31-982F-7332AB819DF1}"/>
              </a:ext>
            </a:extLst>
          </p:cNvPr>
          <p:cNvSpPr/>
          <p:nvPr/>
        </p:nvSpPr>
        <p:spPr bwMode="auto">
          <a:xfrm>
            <a:off x="109509" y="2168011"/>
            <a:ext cx="1493850" cy="730515"/>
          </a:xfrm>
          <a:custGeom>
            <a:avLst/>
            <a:gdLst>
              <a:gd name="T0" fmla="*/ 295 w 519"/>
              <a:gd name="T1" fmla="*/ 12 h 254"/>
              <a:gd name="T2" fmla="*/ 301 w 519"/>
              <a:gd name="T3" fmla="*/ 22 h 254"/>
              <a:gd name="T4" fmla="*/ 312 w 519"/>
              <a:gd name="T5" fmla="*/ 52 h 254"/>
              <a:gd name="T6" fmla="*/ 301 w 519"/>
              <a:gd name="T7" fmla="*/ 87 h 254"/>
              <a:gd name="T8" fmla="*/ 261 w 519"/>
              <a:gd name="T9" fmla="*/ 103 h 254"/>
              <a:gd name="T10" fmla="*/ 222 w 519"/>
              <a:gd name="T11" fmla="*/ 87 h 254"/>
              <a:gd name="T12" fmla="*/ 211 w 519"/>
              <a:gd name="T13" fmla="*/ 52 h 254"/>
              <a:gd name="T14" fmla="*/ 224 w 519"/>
              <a:gd name="T15" fmla="*/ 21 h 254"/>
              <a:gd name="T16" fmla="*/ 232 w 519"/>
              <a:gd name="T17" fmla="*/ 10 h 254"/>
              <a:gd name="T18" fmla="*/ 232 w 519"/>
              <a:gd name="T19" fmla="*/ 0 h 254"/>
              <a:gd name="T20" fmla="*/ 131 w 519"/>
              <a:gd name="T21" fmla="*/ 0 h 254"/>
              <a:gd name="T22" fmla="*/ 89 w 519"/>
              <a:gd name="T23" fmla="*/ 180 h 254"/>
              <a:gd name="T24" fmla="*/ 121 w 519"/>
              <a:gd name="T25" fmla="*/ 254 h 254"/>
              <a:gd name="T26" fmla="*/ 519 w 519"/>
              <a:gd name="T27" fmla="*/ 254 h 254"/>
              <a:gd name="T28" fmla="*/ 519 w 519"/>
              <a:gd name="T29" fmla="*/ 160 h 254"/>
              <a:gd name="T30" fmla="*/ 496 w 519"/>
              <a:gd name="T31" fmla="*/ 160 h 254"/>
              <a:gd name="T32" fmla="*/ 486 w 519"/>
              <a:gd name="T33" fmla="*/ 167 h 254"/>
              <a:gd name="T34" fmla="*/ 456 w 519"/>
              <a:gd name="T35" fmla="*/ 178 h 254"/>
              <a:gd name="T36" fmla="*/ 422 w 519"/>
              <a:gd name="T37" fmla="*/ 167 h 254"/>
              <a:gd name="T38" fmla="*/ 405 w 519"/>
              <a:gd name="T39" fmla="*/ 127 h 254"/>
              <a:gd name="T40" fmla="*/ 422 w 519"/>
              <a:gd name="T41" fmla="*/ 88 h 254"/>
              <a:gd name="T42" fmla="*/ 456 w 519"/>
              <a:gd name="T43" fmla="*/ 77 h 254"/>
              <a:gd name="T44" fmla="*/ 487 w 519"/>
              <a:gd name="T45" fmla="*/ 89 h 254"/>
              <a:gd name="T46" fmla="*/ 499 w 519"/>
              <a:gd name="T47" fmla="*/ 97 h 254"/>
              <a:gd name="T48" fmla="*/ 519 w 519"/>
              <a:gd name="T49" fmla="*/ 97 h 254"/>
              <a:gd name="T50" fmla="*/ 519 w 519"/>
              <a:gd name="T51" fmla="*/ 0 h 254"/>
              <a:gd name="T52" fmla="*/ 295 w 519"/>
              <a:gd name="T53" fmla="*/ 0 h 254"/>
              <a:gd name="T54" fmla="*/ 295 w 519"/>
              <a:gd name="T55" fmla="*/ 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9" h="254">
                <a:moveTo>
                  <a:pt x="295" y="12"/>
                </a:moveTo>
                <a:cubicBezTo>
                  <a:pt x="295" y="13"/>
                  <a:pt x="295" y="14"/>
                  <a:pt x="301" y="22"/>
                </a:cubicBezTo>
                <a:cubicBezTo>
                  <a:pt x="306" y="29"/>
                  <a:pt x="312" y="39"/>
                  <a:pt x="312" y="52"/>
                </a:cubicBezTo>
                <a:cubicBezTo>
                  <a:pt x="312" y="64"/>
                  <a:pt x="310" y="76"/>
                  <a:pt x="301" y="87"/>
                </a:cubicBezTo>
                <a:cubicBezTo>
                  <a:pt x="293" y="96"/>
                  <a:pt x="278" y="104"/>
                  <a:pt x="261" y="103"/>
                </a:cubicBezTo>
                <a:cubicBezTo>
                  <a:pt x="244" y="103"/>
                  <a:pt x="230" y="96"/>
                  <a:pt x="222" y="87"/>
                </a:cubicBezTo>
                <a:cubicBezTo>
                  <a:pt x="214" y="76"/>
                  <a:pt x="211" y="64"/>
                  <a:pt x="211" y="52"/>
                </a:cubicBezTo>
                <a:cubicBezTo>
                  <a:pt x="211" y="39"/>
                  <a:pt x="218" y="28"/>
                  <a:pt x="224" y="21"/>
                </a:cubicBezTo>
                <a:cubicBezTo>
                  <a:pt x="230" y="13"/>
                  <a:pt x="231" y="12"/>
                  <a:pt x="232" y="10"/>
                </a:cubicBezTo>
                <a:cubicBezTo>
                  <a:pt x="232" y="0"/>
                  <a:pt x="232" y="0"/>
                  <a:pt x="232" y="0"/>
                </a:cubicBezTo>
                <a:cubicBezTo>
                  <a:pt x="131" y="0"/>
                  <a:pt x="131" y="0"/>
                  <a:pt x="131" y="0"/>
                </a:cubicBezTo>
                <a:cubicBezTo>
                  <a:pt x="108" y="55"/>
                  <a:pt x="94" y="116"/>
                  <a:pt x="89" y="180"/>
                </a:cubicBezTo>
                <a:cubicBezTo>
                  <a:pt x="0" y="235"/>
                  <a:pt x="78" y="254"/>
                  <a:pt x="121" y="254"/>
                </a:cubicBezTo>
                <a:cubicBezTo>
                  <a:pt x="519" y="254"/>
                  <a:pt x="519" y="254"/>
                  <a:pt x="519" y="254"/>
                </a:cubicBezTo>
                <a:cubicBezTo>
                  <a:pt x="519" y="160"/>
                  <a:pt x="519" y="160"/>
                  <a:pt x="519" y="160"/>
                </a:cubicBezTo>
                <a:cubicBezTo>
                  <a:pt x="496" y="160"/>
                  <a:pt x="496" y="160"/>
                  <a:pt x="496" y="160"/>
                </a:cubicBezTo>
                <a:cubicBezTo>
                  <a:pt x="495" y="160"/>
                  <a:pt x="494" y="161"/>
                  <a:pt x="486" y="167"/>
                </a:cubicBezTo>
                <a:cubicBezTo>
                  <a:pt x="479" y="172"/>
                  <a:pt x="469" y="178"/>
                  <a:pt x="456" y="178"/>
                </a:cubicBezTo>
                <a:cubicBezTo>
                  <a:pt x="445" y="178"/>
                  <a:pt x="432" y="176"/>
                  <a:pt x="422" y="167"/>
                </a:cubicBezTo>
                <a:cubicBezTo>
                  <a:pt x="412" y="159"/>
                  <a:pt x="405" y="144"/>
                  <a:pt x="405" y="127"/>
                </a:cubicBezTo>
                <a:cubicBezTo>
                  <a:pt x="405" y="110"/>
                  <a:pt x="412" y="96"/>
                  <a:pt x="422" y="88"/>
                </a:cubicBezTo>
                <a:cubicBezTo>
                  <a:pt x="432" y="79"/>
                  <a:pt x="444" y="77"/>
                  <a:pt x="456" y="77"/>
                </a:cubicBezTo>
                <a:cubicBezTo>
                  <a:pt x="470" y="77"/>
                  <a:pt x="480" y="84"/>
                  <a:pt x="487" y="89"/>
                </a:cubicBezTo>
                <a:cubicBezTo>
                  <a:pt x="495" y="95"/>
                  <a:pt x="496" y="97"/>
                  <a:pt x="499" y="97"/>
                </a:cubicBezTo>
                <a:cubicBezTo>
                  <a:pt x="519" y="97"/>
                  <a:pt x="519" y="97"/>
                  <a:pt x="519" y="97"/>
                </a:cubicBezTo>
                <a:cubicBezTo>
                  <a:pt x="519" y="0"/>
                  <a:pt x="519" y="0"/>
                  <a:pt x="519" y="0"/>
                </a:cubicBezTo>
                <a:cubicBezTo>
                  <a:pt x="295" y="0"/>
                  <a:pt x="295" y="0"/>
                  <a:pt x="295" y="0"/>
                </a:cubicBezTo>
                <a:lnTo>
                  <a:pt x="295" y="12"/>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1" name="Freeform 9">
            <a:extLst>
              <a:ext uri="{FF2B5EF4-FFF2-40B4-BE49-F238E27FC236}">
                <a16:creationId xmlns:a16="http://schemas.microsoft.com/office/drawing/2014/main" id="{7C05E01D-C560-4EF7-B924-7E0DDE761239}"/>
              </a:ext>
            </a:extLst>
          </p:cNvPr>
          <p:cNvSpPr/>
          <p:nvPr/>
        </p:nvSpPr>
        <p:spPr bwMode="auto">
          <a:xfrm>
            <a:off x="1332302" y="2168011"/>
            <a:ext cx="1177820" cy="730515"/>
          </a:xfrm>
          <a:custGeom>
            <a:avLst/>
            <a:gdLst>
              <a:gd name="T0" fmla="*/ 222 w 409"/>
              <a:gd name="T1" fmla="*/ 0 h 254"/>
              <a:gd name="T2" fmla="*/ 222 w 409"/>
              <a:gd name="T3" fmla="*/ 12 h 254"/>
              <a:gd name="T4" fmla="*/ 228 w 409"/>
              <a:gd name="T5" fmla="*/ 22 h 254"/>
              <a:gd name="T6" fmla="*/ 239 w 409"/>
              <a:gd name="T7" fmla="*/ 52 h 254"/>
              <a:gd name="T8" fmla="*/ 228 w 409"/>
              <a:gd name="T9" fmla="*/ 87 h 254"/>
              <a:gd name="T10" fmla="*/ 188 w 409"/>
              <a:gd name="T11" fmla="*/ 103 h 254"/>
              <a:gd name="T12" fmla="*/ 149 w 409"/>
              <a:gd name="T13" fmla="*/ 87 h 254"/>
              <a:gd name="T14" fmla="*/ 138 w 409"/>
              <a:gd name="T15" fmla="*/ 52 h 254"/>
              <a:gd name="T16" fmla="*/ 151 w 409"/>
              <a:gd name="T17" fmla="*/ 21 h 254"/>
              <a:gd name="T18" fmla="*/ 159 w 409"/>
              <a:gd name="T19" fmla="*/ 10 h 254"/>
              <a:gd name="T20" fmla="*/ 159 w 409"/>
              <a:gd name="T21" fmla="*/ 0 h 254"/>
              <a:gd name="T22" fmla="*/ 118 w 409"/>
              <a:gd name="T23" fmla="*/ 0 h 254"/>
              <a:gd name="T24" fmla="*/ 118 w 409"/>
              <a:gd name="T25" fmla="*/ 117 h 254"/>
              <a:gd name="T26" fmla="*/ 73 w 409"/>
              <a:gd name="T27" fmla="*/ 117 h 254"/>
              <a:gd name="T28" fmla="*/ 72 w 409"/>
              <a:gd name="T29" fmla="*/ 117 h 254"/>
              <a:gd name="T30" fmla="*/ 50 w 409"/>
              <a:gd name="T31" fmla="*/ 105 h 254"/>
              <a:gd name="T32" fmla="*/ 31 w 409"/>
              <a:gd name="T33" fmla="*/ 97 h 254"/>
              <a:gd name="T34" fmla="*/ 9 w 409"/>
              <a:gd name="T35" fmla="*/ 103 h 254"/>
              <a:gd name="T36" fmla="*/ 0 w 409"/>
              <a:gd name="T37" fmla="*/ 127 h 254"/>
              <a:gd name="T38" fmla="*/ 9 w 409"/>
              <a:gd name="T39" fmla="*/ 151 h 254"/>
              <a:gd name="T40" fmla="*/ 31 w 409"/>
              <a:gd name="T41" fmla="*/ 158 h 254"/>
              <a:gd name="T42" fmla="*/ 50 w 409"/>
              <a:gd name="T43" fmla="*/ 150 h 254"/>
              <a:gd name="T44" fmla="*/ 71 w 409"/>
              <a:gd name="T45" fmla="*/ 140 h 254"/>
              <a:gd name="T46" fmla="*/ 118 w 409"/>
              <a:gd name="T47" fmla="*/ 140 h 254"/>
              <a:gd name="T48" fmla="*/ 118 w 409"/>
              <a:gd name="T49" fmla="*/ 254 h 254"/>
              <a:gd name="T50" fmla="*/ 409 w 409"/>
              <a:gd name="T51" fmla="*/ 254 h 254"/>
              <a:gd name="T52" fmla="*/ 409 w 409"/>
              <a:gd name="T53" fmla="*/ 0 h 254"/>
              <a:gd name="T54" fmla="*/ 222 w 409"/>
              <a:gd name="T5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 h="254">
                <a:moveTo>
                  <a:pt x="222" y="0"/>
                </a:moveTo>
                <a:cubicBezTo>
                  <a:pt x="222" y="12"/>
                  <a:pt x="222" y="12"/>
                  <a:pt x="222" y="12"/>
                </a:cubicBezTo>
                <a:cubicBezTo>
                  <a:pt x="222" y="13"/>
                  <a:pt x="222" y="14"/>
                  <a:pt x="228" y="22"/>
                </a:cubicBezTo>
                <a:cubicBezTo>
                  <a:pt x="233" y="29"/>
                  <a:pt x="239" y="39"/>
                  <a:pt x="239" y="52"/>
                </a:cubicBezTo>
                <a:cubicBezTo>
                  <a:pt x="239" y="64"/>
                  <a:pt x="237" y="76"/>
                  <a:pt x="228" y="87"/>
                </a:cubicBezTo>
                <a:cubicBezTo>
                  <a:pt x="220" y="96"/>
                  <a:pt x="205" y="104"/>
                  <a:pt x="188" y="103"/>
                </a:cubicBezTo>
                <a:cubicBezTo>
                  <a:pt x="171" y="103"/>
                  <a:pt x="157" y="96"/>
                  <a:pt x="149" y="87"/>
                </a:cubicBezTo>
                <a:cubicBezTo>
                  <a:pt x="141" y="76"/>
                  <a:pt x="138" y="64"/>
                  <a:pt x="138" y="52"/>
                </a:cubicBezTo>
                <a:cubicBezTo>
                  <a:pt x="138" y="39"/>
                  <a:pt x="145" y="28"/>
                  <a:pt x="151" y="21"/>
                </a:cubicBezTo>
                <a:cubicBezTo>
                  <a:pt x="157" y="13"/>
                  <a:pt x="158" y="12"/>
                  <a:pt x="159" y="10"/>
                </a:cubicBezTo>
                <a:cubicBezTo>
                  <a:pt x="159" y="0"/>
                  <a:pt x="159" y="0"/>
                  <a:pt x="159" y="0"/>
                </a:cubicBezTo>
                <a:cubicBezTo>
                  <a:pt x="118" y="0"/>
                  <a:pt x="118" y="0"/>
                  <a:pt x="118" y="0"/>
                </a:cubicBezTo>
                <a:cubicBezTo>
                  <a:pt x="118" y="117"/>
                  <a:pt x="118" y="117"/>
                  <a:pt x="118" y="117"/>
                </a:cubicBezTo>
                <a:cubicBezTo>
                  <a:pt x="73" y="117"/>
                  <a:pt x="73" y="117"/>
                  <a:pt x="73" y="117"/>
                </a:cubicBezTo>
                <a:cubicBezTo>
                  <a:pt x="72" y="117"/>
                  <a:pt x="72" y="117"/>
                  <a:pt x="72" y="117"/>
                </a:cubicBezTo>
                <a:cubicBezTo>
                  <a:pt x="62" y="116"/>
                  <a:pt x="56" y="109"/>
                  <a:pt x="50" y="105"/>
                </a:cubicBezTo>
                <a:cubicBezTo>
                  <a:pt x="44" y="100"/>
                  <a:pt x="38" y="97"/>
                  <a:pt x="31" y="97"/>
                </a:cubicBezTo>
                <a:cubicBezTo>
                  <a:pt x="22" y="97"/>
                  <a:pt x="15" y="99"/>
                  <a:pt x="9" y="103"/>
                </a:cubicBezTo>
                <a:cubicBezTo>
                  <a:pt x="4" y="108"/>
                  <a:pt x="0" y="114"/>
                  <a:pt x="0" y="127"/>
                </a:cubicBezTo>
                <a:cubicBezTo>
                  <a:pt x="0" y="140"/>
                  <a:pt x="3" y="147"/>
                  <a:pt x="9" y="151"/>
                </a:cubicBezTo>
                <a:cubicBezTo>
                  <a:pt x="15" y="156"/>
                  <a:pt x="23" y="158"/>
                  <a:pt x="31" y="158"/>
                </a:cubicBezTo>
                <a:cubicBezTo>
                  <a:pt x="38" y="158"/>
                  <a:pt x="44" y="155"/>
                  <a:pt x="50" y="150"/>
                </a:cubicBezTo>
                <a:cubicBezTo>
                  <a:pt x="55" y="146"/>
                  <a:pt x="61" y="140"/>
                  <a:pt x="71" y="140"/>
                </a:cubicBezTo>
                <a:cubicBezTo>
                  <a:pt x="118" y="140"/>
                  <a:pt x="118" y="140"/>
                  <a:pt x="118" y="140"/>
                </a:cubicBezTo>
                <a:cubicBezTo>
                  <a:pt x="118" y="254"/>
                  <a:pt x="118" y="254"/>
                  <a:pt x="118" y="254"/>
                </a:cubicBezTo>
                <a:cubicBezTo>
                  <a:pt x="409" y="254"/>
                  <a:pt x="409" y="254"/>
                  <a:pt x="409" y="254"/>
                </a:cubicBezTo>
                <a:cubicBezTo>
                  <a:pt x="409" y="0"/>
                  <a:pt x="409" y="0"/>
                  <a:pt x="409" y="0"/>
                </a:cubicBezTo>
                <a:lnTo>
                  <a:pt x="222" y="0"/>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2" name="Freeform 10">
            <a:extLst>
              <a:ext uri="{FF2B5EF4-FFF2-40B4-BE49-F238E27FC236}">
                <a16:creationId xmlns:a16="http://schemas.microsoft.com/office/drawing/2014/main" id="{306C6899-F0C9-4461-878D-4247D16B31DB}"/>
              </a:ext>
            </a:extLst>
          </p:cNvPr>
          <p:cNvSpPr/>
          <p:nvPr/>
        </p:nvSpPr>
        <p:spPr bwMode="auto">
          <a:xfrm>
            <a:off x="2579405" y="2168011"/>
            <a:ext cx="900686" cy="734162"/>
          </a:xfrm>
          <a:custGeom>
            <a:avLst/>
            <a:gdLst>
              <a:gd name="T0" fmla="*/ 275 w 313"/>
              <a:gd name="T1" fmla="*/ 180 h 255"/>
              <a:gd name="T2" fmla="*/ 162 w 313"/>
              <a:gd name="T3" fmla="*/ 151 h 255"/>
              <a:gd name="T4" fmla="*/ 129 w 313"/>
              <a:gd name="T5" fmla="*/ 0 h 255"/>
              <a:gd name="T6" fmla="*/ 101 w 313"/>
              <a:gd name="T7" fmla="*/ 0 h 255"/>
              <a:gd name="T8" fmla="*/ 101 w 313"/>
              <a:gd name="T9" fmla="*/ 12 h 255"/>
              <a:gd name="T10" fmla="*/ 107 w 313"/>
              <a:gd name="T11" fmla="*/ 22 h 255"/>
              <a:gd name="T12" fmla="*/ 118 w 313"/>
              <a:gd name="T13" fmla="*/ 52 h 255"/>
              <a:gd name="T14" fmla="*/ 107 w 313"/>
              <a:gd name="T15" fmla="*/ 87 h 255"/>
              <a:gd name="T16" fmla="*/ 67 w 313"/>
              <a:gd name="T17" fmla="*/ 103 h 255"/>
              <a:gd name="T18" fmla="*/ 28 w 313"/>
              <a:gd name="T19" fmla="*/ 87 h 255"/>
              <a:gd name="T20" fmla="*/ 17 w 313"/>
              <a:gd name="T21" fmla="*/ 52 h 255"/>
              <a:gd name="T22" fmla="*/ 30 w 313"/>
              <a:gd name="T23" fmla="*/ 21 h 255"/>
              <a:gd name="T24" fmla="*/ 38 w 313"/>
              <a:gd name="T25" fmla="*/ 10 h 255"/>
              <a:gd name="T26" fmla="*/ 38 w 313"/>
              <a:gd name="T27" fmla="*/ 0 h 255"/>
              <a:gd name="T28" fmla="*/ 0 w 313"/>
              <a:gd name="T29" fmla="*/ 0 h 255"/>
              <a:gd name="T30" fmla="*/ 0 w 313"/>
              <a:gd name="T31" fmla="*/ 2 h 255"/>
              <a:gd name="T32" fmla="*/ 0 w 313"/>
              <a:gd name="T33" fmla="*/ 2 h 255"/>
              <a:gd name="T34" fmla="*/ 0 w 313"/>
              <a:gd name="T35" fmla="*/ 254 h 255"/>
              <a:gd name="T36" fmla="*/ 130 w 313"/>
              <a:gd name="T37" fmla="*/ 254 h 255"/>
              <a:gd name="T38" fmla="*/ 275 w 313"/>
              <a:gd name="T39" fmla="*/ 254 h 255"/>
              <a:gd name="T40" fmla="*/ 313 w 313"/>
              <a:gd name="T41" fmla="*/ 218 h 255"/>
              <a:gd name="T42" fmla="*/ 275 w 313"/>
              <a:gd name="T43" fmla="*/ 1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3" h="255">
                <a:moveTo>
                  <a:pt x="275" y="180"/>
                </a:moveTo>
                <a:cubicBezTo>
                  <a:pt x="162" y="151"/>
                  <a:pt x="162" y="151"/>
                  <a:pt x="162" y="151"/>
                </a:cubicBezTo>
                <a:cubicBezTo>
                  <a:pt x="157" y="96"/>
                  <a:pt x="146" y="46"/>
                  <a:pt x="129" y="0"/>
                </a:cubicBezTo>
                <a:cubicBezTo>
                  <a:pt x="101" y="0"/>
                  <a:pt x="101" y="0"/>
                  <a:pt x="101" y="0"/>
                </a:cubicBezTo>
                <a:cubicBezTo>
                  <a:pt x="101" y="12"/>
                  <a:pt x="101" y="12"/>
                  <a:pt x="101" y="12"/>
                </a:cubicBezTo>
                <a:cubicBezTo>
                  <a:pt x="101" y="13"/>
                  <a:pt x="101" y="14"/>
                  <a:pt x="107" y="22"/>
                </a:cubicBezTo>
                <a:cubicBezTo>
                  <a:pt x="112" y="29"/>
                  <a:pt x="118" y="39"/>
                  <a:pt x="118" y="52"/>
                </a:cubicBezTo>
                <a:cubicBezTo>
                  <a:pt x="118" y="64"/>
                  <a:pt x="116" y="76"/>
                  <a:pt x="107" y="87"/>
                </a:cubicBezTo>
                <a:cubicBezTo>
                  <a:pt x="99" y="96"/>
                  <a:pt x="84" y="104"/>
                  <a:pt x="67" y="103"/>
                </a:cubicBezTo>
                <a:cubicBezTo>
                  <a:pt x="50" y="103"/>
                  <a:pt x="36" y="96"/>
                  <a:pt x="28" y="87"/>
                </a:cubicBezTo>
                <a:cubicBezTo>
                  <a:pt x="20" y="76"/>
                  <a:pt x="17" y="64"/>
                  <a:pt x="17" y="52"/>
                </a:cubicBezTo>
                <a:cubicBezTo>
                  <a:pt x="17" y="39"/>
                  <a:pt x="24" y="28"/>
                  <a:pt x="30" y="21"/>
                </a:cubicBezTo>
                <a:cubicBezTo>
                  <a:pt x="36" y="13"/>
                  <a:pt x="37" y="12"/>
                  <a:pt x="38" y="10"/>
                </a:cubicBezTo>
                <a:cubicBezTo>
                  <a:pt x="38" y="0"/>
                  <a:pt x="38" y="0"/>
                  <a:pt x="38" y="0"/>
                </a:cubicBezTo>
                <a:cubicBezTo>
                  <a:pt x="0" y="0"/>
                  <a:pt x="0" y="0"/>
                  <a:pt x="0" y="0"/>
                </a:cubicBezTo>
                <a:cubicBezTo>
                  <a:pt x="0" y="2"/>
                  <a:pt x="0" y="2"/>
                  <a:pt x="0" y="2"/>
                </a:cubicBezTo>
                <a:cubicBezTo>
                  <a:pt x="0" y="2"/>
                  <a:pt x="0" y="2"/>
                  <a:pt x="0" y="2"/>
                </a:cubicBezTo>
                <a:cubicBezTo>
                  <a:pt x="0" y="254"/>
                  <a:pt x="0" y="254"/>
                  <a:pt x="0" y="254"/>
                </a:cubicBezTo>
                <a:cubicBezTo>
                  <a:pt x="130" y="254"/>
                  <a:pt x="130" y="254"/>
                  <a:pt x="130" y="254"/>
                </a:cubicBezTo>
                <a:cubicBezTo>
                  <a:pt x="275" y="254"/>
                  <a:pt x="275" y="254"/>
                  <a:pt x="275" y="254"/>
                </a:cubicBezTo>
                <a:cubicBezTo>
                  <a:pt x="295" y="255"/>
                  <a:pt x="313" y="237"/>
                  <a:pt x="313" y="218"/>
                </a:cubicBezTo>
                <a:cubicBezTo>
                  <a:pt x="313" y="198"/>
                  <a:pt x="295" y="180"/>
                  <a:pt x="275" y="18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3" name="Freeform 11">
            <a:extLst>
              <a:ext uri="{FF2B5EF4-FFF2-40B4-BE49-F238E27FC236}">
                <a16:creationId xmlns:a16="http://schemas.microsoft.com/office/drawing/2014/main" id="{9100975F-EFE5-4442-ABA9-534DFF32B85D}"/>
              </a:ext>
            </a:extLst>
          </p:cNvPr>
          <p:cNvSpPr/>
          <p:nvPr/>
        </p:nvSpPr>
        <p:spPr bwMode="auto">
          <a:xfrm>
            <a:off x="549520" y="3127041"/>
            <a:ext cx="1053839" cy="675818"/>
          </a:xfrm>
          <a:custGeom>
            <a:avLst/>
            <a:gdLst>
              <a:gd name="T0" fmla="*/ 40 w 366"/>
              <a:gd name="T1" fmla="*/ 235 h 235"/>
              <a:gd name="T2" fmla="*/ 176 w 366"/>
              <a:gd name="T3" fmla="*/ 235 h 235"/>
              <a:gd name="T4" fmla="*/ 176 w 366"/>
              <a:gd name="T5" fmla="*/ 219 h 235"/>
              <a:gd name="T6" fmla="*/ 168 w 366"/>
              <a:gd name="T7" fmla="*/ 208 h 235"/>
              <a:gd name="T8" fmla="*/ 156 w 366"/>
              <a:gd name="T9" fmla="*/ 177 h 235"/>
              <a:gd name="T10" fmla="*/ 167 w 366"/>
              <a:gd name="T11" fmla="*/ 142 h 235"/>
              <a:gd name="T12" fmla="*/ 206 w 366"/>
              <a:gd name="T13" fmla="*/ 126 h 235"/>
              <a:gd name="T14" fmla="*/ 246 w 366"/>
              <a:gd name="T15" fmla="*/ 142 h 235"/>
              <a:gd name="T16" fmla="*/ 257 w 366"/>
              <a:gd name="T17" fmla="*/ 177 h 235"/>
              <a:gd name="T18" fmla="*/ 246 w 366"/>
              <a:gd name="T19" fmla="*/ 207 h 235"/>
              <a:gd name="T20" fmla="*/ 239 w 366"/>
              <a:gd name="T21" fmla="*/ 217 h 235"/>
              <a:gd name="T22" fmla="*/ 239 w 366"/>
              <a:gd name="T23" fmla="*/ 235 h 235"/>
              <a:gd name="T24" fmla="*/ 366 w 366"/>
              <a:gd name="T25" fmla="*/ 235 h 235"/>
              <a:gd name="T26" fmla="*/ 366 w 366"/>
              <a:gd name="T27" fmla="*/ 0 h 235"/>
              <a:gd name="T28" fmla="*/ 0 w 366"/>
              <a:gd name="T29" fmla="*/ 0 h 235"/>
              <a:gd name="T30" fmla="*/ 40 w 366"/>
              <a:gd name="T3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 h="235">
                <a:moveTo>
                  <a:pt x="40" y="235"/>
                </a:moveTo>
                <a:cubicBezTo>
                  <a:pt x="176" y="235"/>
                  <a:pt x="176" y="235"/>
                  <a:pt x="176" y="235"/>
                </a:cubicBezTo>
                <a:cubicBezTo>
                  <a:pt x="176" y="219"/>
                  <a:pt x="176" y="219"/>
                  <a:pt x="176" y="219"/>
                </a:cubicBezTo>
                <a:cubicBezTo>
                  <a:pt x="176" y="217"/>
                  <a:pt x="174" y="216"/>
                  <a:pt x="168" y="208"/>
                </a:cubicBezTo>
                <a:cubicBezTo>
                  <a:pt x="163" y="201"/>
                  <a:pt x="156" y="190"/>
                  <a:pt x="156" y="177"/>
                </a:cubicBezTo>
                <a:cubicBezTo>
                  <a:pt x="156" y="165"/>
                  <a:pt x="158" y="153"/>
                  <a:pt x="167" y="142"/>
                </a:cubicBezTo>
                <a:cubicBezTo>
                  <a:pt x="174" y="133"/>
                  <a:pt x="189" y="126"/>
                  <a:pt x="206" y="126"/>
                </a:cubicBezTo>
                <a:cubicBezTo>
                  <a:pt x="223" y="125"/>
                  <a:pt x="238" y="133"/>
                  <a:pt x="246" y="142"/>
                </a:cubicBezTo>
                <a:cubicBezTo>
                  <a:pt x="254" y="153"/>
                  <a:pt x="257" y="165"/>
                  <a:pt x="257" y="177"/>
                </a:cubicBezTo>
                <a:cubicBezTo>
                  <a:pt x="257" y="190"/>
                  <a:pt x="250" y="200"/>
                  <a:pt x="246" y="207"/>
                </a:cubicBezTo>
                <a:cubicBezTo>
                  <a:pt x="240" y="215"/>
                  <a:pt x="239" y="216"/>
                  <a:pt x="239" y="217"/>
                </a:cubicBezTo>
                <a:cubicBezTo>
                  <a:pt x="239" y="235"/>
                  <a:pt x="239" y="235"/>
                  <a:pt x="239" y="235"/>
                </a:cubicBezTo>
                <a:cubicBezTo>
                  <a:pt x="366" y="235"/>
                  <a:pt x="366" y="235"/>
                  <a:pt x="366" y="235"/>
                </a:cubicBezTo>
                <a:cubicBezTo>
                  <a:pt x="366" y="0"/>
                  <a:pt x="366" y="0"/>
                  <a:pt x="366" y="0"/>
                </a:cubicBezTo>
                <a:cubicBezTo>
                  <a:pt x="0" y="0"/>
                  <a:pt x="0" y="0"/>
                  <a:pt x="0" y="0"/>
                </a:cubicBezTo>
                <a:cubicBezTo>
                  <a:pt x="8" y="66"/>
                  <a:pt x="19" y="153"/>
                  <a:pt x="40" y="235"/>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4" name="Freeform 12">
            <a:extLst>
              <a:ext uri="{FF2B5EF4-FFF2-40B4-BE49-F238E27FC236}">
                <a16:creationId xmlns:a16="http://schemas.microsoft.com/office/drawing/2014/main" id="{A699EA95-F128-4982-8FC9-56CC8BC1D539}"/>
              </a:ext>
            </a:extLst>
          </p:cNvPr>
          <p:cNvSpPr/>
          <p:nvPr/>
        </p:nvSpPr>
        <p:spPr bwMode="auto">
          <a:xfrm>
            <a:off x="1672642" y="3127041"/>
            <a:ext cx="1513298" cy="675818"/>
          </a:xfrm>
          <a:custGeom>
            <a:avLst/>
            <a:gdLst>
              <a:gd name="T0" fmla="*/ 428 w 526"/>
              <a:gd name="T1" fmla="*/ 0 h 235"/>
              <a:gd name="T2" fmla="*/ 0 w 526"/>
              <a:gd name="T3" fmla="*/ 0 h 235"/>
              <a:gd name="T4" fmla="*/ 0 w 526"/>
              <a:gd name="T5" fmla="*/ 235 h 235"/>
              <a:gd name="T6" fmla="*/ 76 w 526"/>
              <a:gd name="T7" fmla="*/ 235 h 235"/>
              <a:gd name="T8" fmla="*/ 76 w 526"/>
              <a:gd name="T9" fmla="*/ 219 h 235"/>
              <a:gd name="T10" fmla="*/ 68 w 526"/>
              <a:gd name="T11" fmla="*/ 208 h 235"/>
              <a:gd name="T12" fmla="*/ 55 w 526"/>
              <a:gd name="T13" fmla="*/ 177 h 235"/>
              <a:gd name="T14" fmla="*/ 66 w 526"/>
              <a:gd name="T15" fmla="*/ 142 h 235"/>
              <a:gd name="T16" fmla="*/ 105 w 526"/>
              <a:gd name="T17" fmla="*/ 126 h 235"/>
              <a:gd name="T18" fmla="*/ 145 w 526"/>
              <a:gd name="T19" fmla="*/ 142 h 235"/>
              <a:gd name="T20" fmla="*/ 156 w 526"/>
              <a:gd name="T21" fmla="*/ 177 h 235"/>
              <a:gd name="T22" fmla="*/ 145 w 526"/>
              <a:gd name="T23" fmla="*/ 207 h 235"/>
              <a:gd name="T24" fmla="*/ 139 w 526"/>
              <a:gd name="T25" fmla="*/ 217 h 235"/>
              <a:gd name="T26" fmla="*/ 139 w 526"/>
              <a:gd name="T27" fmla="*/ 235 h 235"/>
              <a:gd name="T28" fmla="*/ 320 w 526"/>
              <a:gd name="T29" fmla="*/ 235 h 235"/>
              <a:gd name="T30" fmla="*/ 320 w 526"/>
              <a:gd name="T31" fmla="*/ 219 h 235"/>
              <a:gd name="T32" fmla="*/ 312 w 526"/>
              <a:gd name="T33" fmla="*/ 208 h 235"/>
              <a:gd name="T34" fmla="*/ 300 w 526"/>
              <a:gd name="T35" fmla="*/ 177 h 235"/>
              <a:gd name="T36" fmla="*/ 311 w 526"/>
              <a:gd name="T37" fmla="*/ 142 h 235"/>
              <a:gd name="T38" fmla="*/ 350 w 526"/>
              <a:gd name="T39" fmla="*/ 126 h 235"/>
              <a:gd name="T40" fmla="*/ 390 w 526"/>
              <a:gd name="T41" fmla="*/ 142 h 235"/>
              <a:gd name="T42" fmla="*/ 401 w 526"/>
              <a:gd name="T43" fmla="*/ 177 h 235"/>
              <a:gd name="T44" fmla="*/ 390 w 526"/>
              <a:gd name="T45" fmla="*/ 207 h 235"/>
              <a:gd name="T46" fmla="*/ 383 w 526"/>
              <a:gd name="T47" fmla="*/ 217 h 235"/>
              <a:gd name="T48" fmla="*/ 383 w 526"/>
              <a:gd name="T49" fmla="*/ 235 h 235"/>
              <a:gd name="T50" fmla="*/ 473 w 526"/>
              <a:gd name="T51" fmla="*/ 235 h 235"/>
              <a:gd name="T52" fmla="*/ 516 w 526"/>
              <a:gd name="T53" fmla="*/ 205 h 235"/>
              <a:gd name="T54" fmla="*/ 424 w 526"/>
              <a:gd name="T55" fmla="*/ 55 h 235"/>
              <a:gd name="T56" fmla="*/ 428 w 526"/>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6" h="235">
                <a:moveTo>
                  <a:pt x="428" y="0"/>
                </a:moveTo>
                <a:cubicBezTo>
                  <a:pt x="0" y="0"/>
                  <a:pt x="0" y="0"/>
                  <a:pt x="0" y="0"/>
                </a:cubicBezTo>
                <a:cubicBezTo>
                  <a:pt x="0" y="235"/>
                  <a:pt x="0" y="235"/>
                  <a:pt x="0" y="235"/>
                </a:cubicBezTo>
                <a:cubicBezTo>
                  <a:pt x="76" y="235"/>
                  <a:pt x="76" y="235"/>
                  <a:pt x="76" y="235"/>
                </a:cubicBezTo>
                <a:cubicBezTo>
                  <a:pt x="76" y="219"/>
                  <a:pt x="76" y="219"/>
                  <a:pt x="76" y="219"/>
                </a:cubicBezTo>
                <a:cubicBezTo>
                  <a:pt x="75" y="217"/>
                  <a:pt x="74" y="216"/>
                  <a:pt x="68" y="208"/>
                </a:cubicBezTo>
                <a:cubicBezTo>
                  <a:pt x="62" y="201"/>
                  <a:pt x="55" y="190"/>
                  <a:pt x="55" y="177"/>
                </a:cubicBezTo>
                <a:cubicBezTo>
                  <a:pt x="55" y="165"/>
                  <a:pt x="58" y="153"/>
                  <a:pt x="66" y="142"/>
                </a:cubicBezTo>
                <a:cubicBezTo>
                  <a:pt x="74" y="133"/>
                  <a:pt x="89" y="126"/>
                  <a:pt x="105" y="126"/>
                </a:cubicBezTo>
                <a:cubicBezTo>
                  <a:pt x="122" y="125"/>
                  <a:pt x="138" y="133"/>
                  <a:pt x="145" y="142"/>
                </a:cubicBezTo>
                <a:cubicBezTo>
                  <a:pt x="154" y="153"/>
                  <a:pt x="156" y="165"/>
                  <a:pt x="156" y="177"/>
                </a:cubicBezTo>
                <a:cubicBezTo>
                  <a:pt x="156" y="190"/>
                  <a:pt x="150" y="200"/>
                  <a:pt x="145" y="207"/>
                </a:cubicBezTo>
                <a:cubicBezTo>
                  <a:pt x="139" y="215"/>
                  <a:pt x="139" y="216"/>
                  <a:pt x="139" y="217"/>
                </a:cubicBezTo>
                <a:cubicBezTo>
                  <a:pt x="139" y="235"/>
                  <a:pt x="139" y="235"/>
                  <a:pt x="139" y="235"/>
                </a:cubicBezTo>
                <a:cubicBezTo>
                  <a:pt x="320" y="235"/>
                  <a:pt x="320" y="235"/>
                  <a:pt x="320" y="235"/>
                </a:cubicBezTo>
                <a:cubicBezTo>
                  <a:pt x="320" y="219"/>
                  <a:pt x="320" y="219"/>
                  <a:pt x="320" y="219"/>
                </a:cubicBezTo>
                <a:cubicBezTo>
                  <a:pt x="320" y="217"/>
                  <a:pt x="319" y="216"/>
                  <a:pt x="312" y="208"/>
                </a:cubicBezTo>
                <a:cubicBezTo>
                  <a:pt x="307" y="201"/>
                  <a:pt x="300" y="190"/>
                  <a:pt x="300" y="177"/>
                </a:cubicBezTo>
                <a:cubicBezTo>
                  <a:pt x="300" y="165"/>
                  <a:pt x="302" y="153"/>
                  <a:pt x="311" y="142"/>
                </a:cubicBezTo>
                <a:cubicBezTo>
                  <a:pt x="319" y="133"/>
                  <a:pt x="333" y="126"/>
                  <a:pt x="350" y="126"/>
                </a:cubicBezTo>
                <a:cubicBezTo>
                  <a:pt x="367" y="125"/>
                  <a:pt x="382" y="133"/>
                  <a:pt x="390" y="142"/>
                </a:cubicBezTo>
                <a:cubicBezTo>
                  <a:pt x="399" y="153"/>
                  <a:pt x="401" y="165"/>
                  <a:pt x="401" y="177"/>
                </a:cubicBezTo>
                <a:cubicBezTo>
                  <a:pt x="401" y="190"/>
                  <a:pt x="395" y="200"/>
                  <a:pt x="390" y="207"/>
                </a:cubicBezTo>
                <a:cubicBezTo>
                  <a:pt x="384" y="215"/>
                  <a:pt x="383" y="216"/>
                  <a:pt x="383" y="217"/>
                </a:cubicBezTo>
                <a:cubicBezTo>
                  <a:pt x="383" y="235"/>
                  <a:pt x="383" y="235"/>
                  <a:pt x="383" y="235"/>
                </a:cubicBezTo>
                <a:cubicBezTo>
                  <a:pt x="473" y="235"/>
                  <a:pt x="473" y="235"/>
                  <a:pt x="473" y="235"/>
                </a:cubicBezTo>
                <a:cubicBezTo>
                  <a:pt x="489" y="228"/>
                  <a:pt x="512" y="225"/>
                  <a:pt x="516" y="205"/>
                </a:cubicBezTo>
                <a:cubicBezTo>
                  <a:pt x="526" y="161"/>
                  <a:pt x="475" y="157"/>
                  <a:pt x="424" y="55"/>
                </a:cubicBezTo>
                <a:cubicBezTo>
                  <a:pt x="418" y="42"/>
                  <a:pt x="428" y="16"/>
                  <a:pt x="428" y="0"/>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5" name="Freeform 13">
            <a:extLst>
              <a:ext uri="{FF2B5EF4-FFF2-40B4-BE49-F238E27FC236}">
                <a16:creationId xmlns:a16="http://schemas.microsoft.com/office/drawing/2014/main" id="{2508A477-8FC3-485B-B972-F4CF2ED66651}"/>
              </a:ext>
            </a:extLst>
          </p:cNvPr>
          <p:cNvSpPr/>
          <p:nvPr/>
        </p:nvSpPr>
        <p:spPr bwMode="auto">
          <a:xfrm>
            <a:off x="682010" y="3546388"/>
            <a:ext cx="921349" cy="1171742"/>
          </a:xfrm>
          <a:custGeom>
            <a:avLst/>
            <a:gdLst>
              <a:gd name="T0" fmla="*/ 173 w 320"/>
              <a:gd name="T1" fmla="*/ 71 h 407"/>
              <a:gd name="T2" fmla="*/ 183 w 320"/>
              <a:gd name="T3" fmla="*/ 49 h 407"/>
              <a:gd name="T4" fmla="*/ 191 w 320"/>
              <a:gd name="T5" fmla="*/ 31 h 407"/>
              <a:gd name="T6" fmla="*/ 184 w 320"/>
              <a:gd name="T7" fmla="*/ 9 h 407"/>
              <a:gd name="T8" fmla="*/ 160 w 320"/>
              <a:gd name="T9" fmla="*/ 0 h 407"/>
              <a:gd name="T10" fmla="*/ 136 w 320"/>
              <a:gd name="T11" fmla="*/ 9 h 407"/>
              <a:gd name="T12" fmla="*/ 130 w 320"/>
              <a:gd name="T13" fmla="*/ 31 h 407"/>
              <a:gd name="T14" fmla="*/ 138 w 320"/>
              <a:gd name="T15" fmla="*/ 49 h 407"/>
              <a:gd name="T16" fmla="*/ 150 w 320"/>
              <a:gd name="T17" fmla="*/ 72 h 407"/>
              <a:gd name="T18" fmla="*/ 150 w 320"/>
              <a:gd name="T19" fmla="*/ 72 h 407"/>
              <a:gd name="T20" fmla="*/ 150 w 320"/>
              <a:gd name="T21" fmla="*/ 113 h 407"/>
              <a:gd name="T22" fmla="*/ 0 w 320"/>
              <a:gd name="T23" fmla="*/ 113 h 407"/>
              <a:gd name="T24" fmla="*/ 115 w 320"/>
              <a:gd name="T25" fmla="*/ 311 h 407"/>
              <a:gd name="T26" fmla="*/ 102 w 320"/>
              <a:gd name="T27" fmla="*/ 384 h 407"/>
              <a:gd name="T28" fmla="*/ 84 w 320"/>
              <a:gd name="T29" fmla="*/ 384 h 407"/>
              <a:gd name="T30" fmla="*/ 81 w 320"/>
              <a:gd name="T31" fmla="*/ 407 h 407"/>
              <a:gd name="T32" fmla="*/ 320 w 320"/>
              <a:gd name="T33" fmla="*/ 407 h 407"/>
              <a:gd name="T34" fmla="*/ 320 w 320"/>
              <a:gd name="T35" fmla="*/ 293 h 407"/>
              <a:gd name="T36" fmla="*/ 297 w 320"/>
              <a:gd name="T37" fmla="*/ 293 h 407"/>
              <a:gd name="T38" fmla="*/ 287 w 320"/>
              <a:gd name="T39" fmla="*/ 300 h 407"/>
              <a:gd name="T40" fmla="*/ 257 w 320"/>
              <a:gd name="T41" fmla="*/ 311 h 407"/>
              <a:gd name="T42" fmla="*/ 223 w 320"/>
              <a:gd name="T43" fmla="*/ 300 h 407"/>
              <a:gd name="T44" fmla="*/ 206 w 320"/>
              <a:gd name="T45" fmla="*/ 260 h 407"/>
              <a:gd name="T46" fmla="*/ 223 w 320"/>
              <a:gd name="T47" fmla="*/ 221 h 407"/>
              <a:gd name="T48" fmla="*/ 257 w 320"/>
              <a:gd name="T49" fmla="*/ 210 h 407"/>
              <a:gd name="T50" fmla="*/ 288 w 320"/>
              <a:gd name="T51" fmla="*/ 222 h 407"/>
              <a:gd name="T52" fmla="*/ 300 w 320"/>
              <a:gd name="T53" fmla="*/ 230 h 407"/>
              <a:gd name="T54" fmla="*/ 320 w 320"/>
              <a:gd name="T55" fmla="*/ 230 h 407"/>
              <a:gd name="T56" fmla="*/ 320 w 320"/>
              <a:gd name="T57" fmla="*/ 113 h 407"/>
              <a:gd name="T58" fmla="*/ 173 w 320"/>
              <a:gd name="T59" fmla="*/ 113 h 407"/>
              <a:gd name="T60" fmla="*/ 173 w 320"/>
              <a:gd name="T61" fmla="*/ 7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407">
                <a:moveTo>
                  <a:pt x="173" y="71"/>
                </a:moveTo>
                <a:cubicBezTo>
                  <a:pt x="173" y="61"/>
                  <a:pt x="179" y="55"/>
                  <a:pt x="183" y="49"/>
                </a:cubicBezTo>
                <a:cubicBezTo>
                  <a:pt x="187" y="43"/>
                  <a:pt x="191" y="38"/>
                  <a:pt x="191" y="31"/>
                </a:cubicBezTo>
                <a:cubicBezTo>
                  <a:pt x="191" y="23"/>
                  <a:pt x="189" y="14"/>
                  <a:pt x="184" y="9"/>
                </a:cubicBezTo>
                <a:cubicBezTo>
                  <a:pt x="180" y="3"/>
                  <a:pt x="173" y="0"/>
                  <a:pt x="160" y="0"/>
                </a:cubicBezTo>
                <a:cubicBezTo>
                  <a:pt x="147" y="0"/>
                  <a:pt x="140" y="4"/>
                  <a:pt x="136" y="9"/>
                </a:cubicBezTo>
                <a:cubicBezTo>
                  <a:pt x="131" y="15"/>
                  <a:pt x="130" y="22"/>
                  <a:pt x="130" y="31"/>
                </a:cubicBezTo>
                <a:cubicBezTo>
                  <a:pt x="130" y="38"/>
                  <a:pt x="133" y="43"/>
                  <a:pt x="138" y="49"/>
                </a:cubicBezTo>
                <a:cubicBezTo>
                  <a:pt x="142" y="55"/>
                  <a:pt x="149" y="61"/>
                  <a:pt x="150" y="72"/>
                </a:cubicBezTo>
                <a:cubicBezTo>
                  <a:pt x="150" y="72"/>
                  <a:pt x="150" y="72"/>
                  <a:pt x="150" y="72"/>
                </a:cubicBezTo>
                <a:cubicBezTo>
                  <a:pt x="150" y="113"/>
                  <a:pt x="150" y="113"/>
                  <a:pt x="150" y="113"/>
                </a:cubicBezTo>
                <a:cubicBezTo>
                  <a:pt x="0" y="113"/>
                  <a:pt x="0" y="113"/>
                  <a:pt x="0" y="113"/>
                </a:cubicBezTo>
                <a:cubicBezTo>
                  <a:pt x="24" y="198"/>
                  <a:pt x="59" y="274"/>
                  <a:pt x="115" y="311"/>
                </a:cubicBezTo>
                <a:cubicBezTo>
                  <a:pt x="107" y="354"/>
                  <a:pt x="119" y="345"/>
                  <a:pt x="102" y="384"/>
                </a:cubicBezTo>
                <a:cubicBezTo>
                  <a:pt x="94" y="390"/>
                  <a:pt x="99" y="385"/>
                  <a:pt x="84" y="384"/>
                </a:cubicBezTo>
                <a:cubicBezTo>
                  <a:pt x="82" y="393"/>
                  <a:pt x="81" y="400"/>
                  <a:pt x="81" y="407"/>
                </a:cubicBezTo>
                <a:cubicBezTo>
                  <a:pt x="320" y="407"/>
                  <a:pt x="320" y="407"/>
                  <a:pt x="320" y="407"/>
                </a:cubicBezTo>
                <a:cubicBezTo>
                  <a:pt x="320" y="293"/>
                  <a:pt x="320" y="293"/>
                  <a:pt x="320" y="293"/>
                </a:cubicBezTo>
                <a:cubicBezTo>
                  <a:pt x="297" y="293"/>
                  <a:pt x="297" y="293"/>
                  <a:pt x="297" y="293"/>
                </a:cubicBezTo>
                <a:cubicBezTo>
                  <a:pt x="296" y="293"/>
                  <a:pt x="295" y="294"/>
                  <a:pt x="287" y="300"/>
                </a:cubicBezTo>
                <a:cubicBezTo>
                  <a:pt x="280" y="305"/>
                  <a:pt x="270" y="311"/>
                  <a:pt x="257" y="311"/>
                </a:cubicBezTo>
                <a:cubicBezTo>
                  <a:pt x="246" y="311"/>
                  <a:pt x="233" y="309"/>
                  <a:pt x="223" y="300"/>
                </a:cubicBezTo>
                <a:cubicBezTo>
                  <a:pt x="213" y="292"/>
                  <a:pt x="206" y="277"/>
                  <a:pt x="206" y="260"/>
                </a:cubicBezTo>
                <a:cubicBezTo>
                  <a:pt x="206" y="243"/>
                  <a:pt x="213" y="229"/>
                  <a:pt x="223" y="221"/>
                </a:cubicBezTo>
                <a:cubicBezTo>
                  <a:pt x="233" y="212"/>
                  <a:pt x="245" y="210"/>
                  <a:pt x="257" y="210"/>
                </a:cubicBezTo>
                <a:cubicBezTo>
                  <a:pt x="271" y="210"/>
                  <a:pt x="281" y="217"/>
                  <a:pt x="288" y="222"/>
                </a:cubicBezTo>
                <a:cubicBezTo>
                  <a:pt x="296" y="228"/>
                  <a:pt x="297" y="230"/>
                  <a:pt x="300" y="230"/>
                </a:cubicBezTo>
                <a:cubicBezTo>
                  <a:pt x="320" y="230"/>
                  <a:pt x="320" y="230"/>
                  <a:pt x="320" y="230"/>
                </a:cubicBezTo>
                <a:cubicBezTo>
                  <a:pt x="320" y="113"/>
                  <a:pt x="320" y="113"/>
                  <a:pt x="320" y="113"/>
                </a:cubicBezTo>
                <a:cubicBezTo>
                  <a:pt x="173" y="113"/>
                  <a:pt x="173" y="113"/>
                  <a:pt x="173" y="113"/>
                </a:cubicBezTo>
                <a:lnTo>
                  <a:pt x="173" y="71"/>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6" name="Freeform 14">
            <a:extLst>
              <a:ext uri="{FF2B5EF4-FFF2-40B4-BE49-F238E27FC236}">
                <a16:creationId xmlns:a16="http://schemas.microsoft.com/office/drawing/2014/main" id="{741E95EA-EAD3-4C08-860A-133E583503FA}"/>
              </a:ext>
            </a:extLst>
          </p:cNvPr>
          <p:cNvSpPr/>
          <p:nvPr/>
        </p:nvSpPr>
        <p:spPr bwMode="auto">
          <a:xfrm>
            <a:off x="1332302" y="3546388"/>
            <a:ext cx="1264120" cy="1171742"/>
          </a:xfrm>
          <a:custGeom>
            <a:avLst/>
            <a:gdLst>
              <a:gd name="T0" fmla="*/ 429 w 439"/>
              <a:gd name="T1" fmla="*/ 236 h 407"/>
              <a:gd name="T2" fmla="*/ 408 w 439"/>
              <a:gd name="T3" fmla="*/ 230 h 407"/>
              <a:gd name="T4" fmla="*/ 389 w 439"/>
              <a:gd name="T5" fmla="*/ 238 h 407"/>
              <a:gd name="T6" fmla="*/ 367 w 439"/>
              <a:gd name="T7" fmla="*/ 250 h 407"/>
              <a:gd name="T8" fmla="*/ 366 w 439"/>
              <a:gd name="T9" fmla="*/ 250 h 407"/>
              <a:gd name="T10" fmla="*/ 329 w 439"/>
              <a:gd name="T11" fmla="*/ 250 h 407"/>
              <a:gd name="T12" fmla="*/ 329 w 439"/>
              <a:gd name="T13" fmla="*/ 113 h 407"/>
              <a:gd name="T14" fmla="*/ 237 w 439"/>
              <a:gd name="T15" fmla="*/ 113 h 407"/>
              <a:gd name="T16" fmla="*/ 237 w 439"/>
              <a:gd name="T17" fmla="*/ 71 h 407"/>
              <a:gd name="T18" fmla="*/ 247 w 439"/>
              <a:gd name="T19" fmla="*/ 49 h 407"/>
              <a:gd name="T20" fmla="*/ 254 w 439"/>
              <a:gd name="T21" fmla="*/ 31 h 407"/>
              <a:gd name="T22" fmla="*/ 248 w 439"/>
              <a:gd name="T23" fmla="*/ 9 h 407"/>
              <a:gd name="T24" fmla="*/ 224 w 439"/>
              <a:gd name="T25" fmla="*/ 0 h 407"/>
              <a:gd name="T26" fmla="*/ 200 w 439"/>
              <a:gd name="T27" fmla="*/ 9 h 407"/>
              <a:gd name="T28" fmla="*/ 193 w 439"/>
              <a:gd name="T29" fmla="*/ 31 h 407"/>
              <a:gd name="T30" fmla="*/ 201 w 439"/>
              <a:gd name="T31" fmla="*/ 49 h 407"/>
              <a:gd name="T32" fmla="*/ 214 w 439"/>
              <a:gd name="T33" fmla="*/ 72 h 407"/>
              <a:gd name="T34" fmla="*/ 214 w 439"/>
              <a:gd name="T35" fmla="*/ 72 h 407"/>
              <a:gd name="T36" fmla="*/ 214 w 439"/>
              <a:gd name="T37" fmla="*/ 113 h 407"/>
              <a:gd name="T38" fmla="*/ 118 w 439"/>
              <a:gd name="T39" fmla="*/ 113 h 407"/>
              <a:gd name="T40" fmla="*/ 118 w 439"/>
              <a:gd name="T41" fmla="*/ 250 h 407"/>
              <a:gd name="T42" fmla="*/ 73 w 439"/>
              <a:gd name="T43" fmla="*/ 250 h 407"/>
              <a:gd name="T44" fmla="*/ 72 w 439"/>
              <a:gd name="T45" fmla="*/ 250 h 407"/>
              <a:gd name="T46" fmla="*/ 50 w 439"/>
              <a:gd name="T47" fmla="*/ 238 h 407"/>
              <a:gd name="T48" fmla="*/ 31 w 439"/>
              <a:gd name="T49" fmla="*/ 230 h 407"/>
              <a:gd name="T50" fmla="*/ 9 w 439"/>
              <a:gd name="T51" fmla="*/ 236 h 407"/>
              <a:gd name="T52" fmla="*/ 0 w 439"/>
              <a:gd name="T53" fmla="*/ 260 h 407"/>
              <a:gd name="T54" fmla="*/ 9 w 439"/>
              <a:gd name="T55" fmla="*/ 284 h 407"/>
              <a:gd name="T56" fmla="*/ 31 w 439"/>
              <a:gd name="T57" fmla="*/ 291 h 407"/>
              <a:gd name="T58" fmla="*/ 50 w 439"/>
              <a:gd name="T59" fmla="*/ 283 h 407"/>
              <a:gd name="T60" fmla="*/ 71 w 439"/>
              <a:gd name="T61" fmla="*/ 273 h 407"/>
              <a:gd name="T62" fmla="*/ 118 w 439"/>
              <a:gd name="T63" fmla="*/ 273 h 407"/>
              <a:gd name="T64" fmla="*/ 118 w 439"/>
              <a:gd name="T65" fmla="*/ 407 h 407"/>
              <a:gd name="T66" fmla="*/ 194 w 439"/>
              <a:gd name="T67" fmla="*/ 407 h 407"/>
              <a:gd name="T68" fmla="*/ 194 w 439"/>
              <a:gd name="T69" fmla="*/ 393 h 407"/>
              <a:gd name="T70" fmla="*/ 186 w 439"/>
              <a:gd name="T71" fmla="*/ 382 h 407"/>
              <a:gd name="T72" fmla="*/ 173 w 439"/>
              <a:gd name="T73" fmla="*/ 351 h 407"/>
              <a:gd name="T74" fmla="*/ 184 w 439"/>
              <a:gd name="T75" fmla="*/ 316 h 407"/>
              <a:gd name="T76" fmla="*/ 223 w 439"/>
              <a:gd name="T77" fmla="*/ 300 h 407"/>
              <a:gd name="T78" fmla="*/ 263 w 439"/>
              <a:gd name="T79" fmla="*/ 316 h 407"/>
              <a:gd name="T80" fmla="*/ 274 w 439"/>
              <a:gd name="T81" fmla="*/ 351 h 407"/>
              <a:gd name="T82" fmla="*/ 263 w 439"/>
              <a:gd name="T83" fmla="*/ 381 h 407"/>
              <a:gd name="T84" fmla="*/ 257 w 439"/>
              <a:gd name="T85" fmla="*/ 391 h 407"/>
              <a:gd name="T86" fmla="*/ 257 w 439"/>
              <a:gd name="T87" fmla="*/ 407 h 407"/>
              <a:gd name="T88" fmla="*/ 329 w 439"/>
              <a:gd name="T89" fmla="*/ 407 h 407"/>
              <a:gd name="T90" fmla="*/ 329 w 439"/>
              <a:gd name="T91" fmla="*/ 273 h 407"/>
              <a:gd name="T92" fmla="*/ 367 w 439"/>
              <a:gd name="T93" fmla="*/ 273 h 407"/>
              <a:gd name="T94" fmla="*/ 389 w 439"/>
              <a:gd name="T95" fmla="*/ 283 h 407"/>
              <a:gd name="T96" fmla="*/ 408 w 439"/>
              <a:gd name="T97" fmla="*/ 291 h 407"/>
              <a:gd name="T98" fmla="*/ 430 w 439"/>
              <a:gd name="T99" fmla="*/ 284 h 407"/>
              <a:gd name="T100" fmla="*/ 439 w 439"/>
              <a:gd name="T101" fmla="*/ 260 h 407"/>
              <a:gd name="T102" fmla="*/ 429 w 439"/>
              <a:gd name="T103" fmla="*/ 23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9" h="407">
                <a:moveTo>
                  <a:pt x="429" y="236"/>
                </a:moveTo>
                <a:cubicBezTo>
                  <a:pt x="424" y="232"/>
                  <a:pt x="416" y="230"/>
                  <a:pt x="408" y="230"/>
                </a:cubicBezTo>
                <a:cubicBezTo>
                  <a:pt x="400" y="230"/>
                  <a:pt x="395" y="233"/>
                  <a:pt x="389" y="238"/>
                </a:cubicBezTo>
                <a:cubicBezTo>
                  <a:pt x="383" y="242"/>
                  <a:pt x="377" y="249"/>
                  <a:pt x="367" y="250"/>
                </a:cubicBezTo>
                <a:cubicBezTo>
                  <a:pt x="366" y="250"/>
                  <a:pt x="366" y="250"/>
                  <a:pt x="366" y="250"/>
                </a:cubicBezTo>
                <a:cubicBezTo>
                  <a:pt x="329" y="250"/>
                  <a:pt x="329" y="250"/>
                  <a:pt x="329" y="250"/>
                </a:cubicBezTo>
                <a:cubicBezTo>
                  <a:pt x="329" y="113"/>
                  <a:pt x="329" y="113"/>
                  <a:pt x="329" y="113"/>
                </a:cubicBezTo>
                <a:cubicBezTo>
                  <a:pt x="237" y="113"/>
                  <a:pt x="237" y="113"/>
                  <a:pt x="237" y="113"/>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3"/>
                  <a:pt x="214" y="113"/>
                  <a:pt x="214" y="113"/>
                </a:cubicBezTo>
                <a:cubicBezTo>
                  <a:pt x="118" y="113"/>
                  <a:pt x="118" y="113"/>
                  <a:pt x="118" y="113"/>
                </a:cubicBezTo>
                <a:cubicBezTo>
                  <a:pt x="118" y="250"/>
                  <a:pt x="118" y="250"/>
                  <a:pt x="118" y="250"/>
                </a:cubicBezTo>
                <a:cubicBezTo>
                  <a:pt x="73" y="250"/>
                  <a:pt x="73" y="250"/>
                  <a:pt x="73" y="250"/>
                </a:cubicBezTo>
                <a:cubicBezTo>
                  <a:pt x="72" y="250"/>
                  <a:pt x="72" y="250"/>
                  <a:pt x="72" y="250"/>
                </a:cubicBezTo>
                <a:cubicBezTo>
                  <a:pt x="62" y="249"/>
                  <a:pt x="56" y="242"/>
                  <a:pt x="50" y="238"/>
                </a:cubicBezTo>
                <a:cubicBezTo>
                  <a:pt x="44" y="233"/>
                  <a:pt x="38" y="230"/>
                  <a:pt x="31" y="230"/>
                </a:cubicBezTo>
                <a:cubicBezTo>
                  <a:pt x="22" y="230"/>
                  <a:pt x="15" y="232"/>
                  <a:pt x="9" y="236"/>
                </a:cubicBezTo>
                <a:cubicBezTo>
                  <a:pt x="4" y="240"/>
                  <a:pt x="0" y="247"/>
                  <a:pt x="0" y="260"/>
                </a:cubicBezTo>
                <a:cubicBezTo>
                  <a:pt x="0" y="273"/>
                  <a:pt x="3" y="280"/>
                  <a:pt x="9" y="284"/>
                </a:cubicBezTo>
                <a:cubicBezTo>
                  <a:pt x="15" y="289"/>
                  <a:pt x="23" y="291"/>
                  <a:pt x="31" y="291"/>
                </a:cubicBezTo>
                <a:cubicBezTo>
                  <a:pt x="38" y="291"/>
                  <a:pt x="44" y="288"/>
                  <a:pt x="50" y="283"/>
                </a:cubicBezTo>
                <a:cubicBezTo>
                  <a:pt x="55" y="279"/>
                  <a:pt x="61" y="273"/>
                  <a:pt x="71" y="273"/>
                </a:cubicBezTo>
                <a:cubicBezTo>
                  <a:pt x="118" y="273"/>
                  <a:pt x="118" y="273"/>
                  <a:pt x="118" y="273"/>
                </a:cubicBezTo>
                <a:cubicBezTo>
                  <a:pt x="118" y="407"/>
                  <a:pt x="118" y="407"/>
                  <a:pt x="118" y="407"/>
                </a:cubicBezTo>
                <a:cubicBezTo>
                  <a:pt x="194" y="407"/>
                  <a:pt x="194" y="407"/>
                  <a:pt x="194" y="407"/>
                </a:cubicBezTo>
                <a:cubicBezTo>
                  <a:pt x="194" y="393"/>
                  <a:pt x="194" y="393"/>
                  <a:pt x="194" y="393"/>
                </a:cubicBezTo>
                <a:cubicBezTo>
                  <a:pt x="193" y="391"/>
                  <a:pt x="192" y="390"/>
                  <a:pt x="186" y="382"/>
                </a:cubicBezTo>
                <a:cubicBezTo>
                  <a:pt x="180" y="375"/>
                  <a:pt x="173" y="364"/>
                  <a:pt x="173" y="351"/>
                </a:cubicBezTo>
                <a:cubicBezTo>
                  <a:pt x="173" y="339"/>
                  <a:pt x="176" y="327"/>
                  <a:pt x="184" y="316"/>
                </a:cubicBezTo>
                <a:cubicBezTo>
                  <a:pt x="192" y="307"/>
                  <a:pt x="207" y="300"/>
                  <a:pt x="223" y="300"/>
                </a:cubicBezTo>
                <a:cubicBezTo>
                  <a:pt x="240" y="299"/>
                  <a:pt x="256" y="307"/>
                  <a:pt x="263" y="316"/>
                </a:cubicBezTo>
                <a:cubicBezTo>
                  <a:pt x="272" y="327"/>
                  <a:pt x="274" y="339"/>
                  <a:pt x="274" y="351"/>
                </a:cubicBezTo>
                <a:cubicBezTo>
                  <a:pt x="274" y="364"/>
                  <a:pt x="268" y="374"/>
                  <a:pt x="263" y="381"/>
                </a:cubicBezTo>
                <a:cubicBezTo>
                  <a:pt x="257" y="389"/>
                  <a:pt x="257" y="390"/>
                  <a:pt x="257" y="391"/>
                </a:cubicBezTo>
                <a:cubicBezTo>
                  <a:pt x="257" y="407"/>
                  <a:pt x="257" y="407"/>
                  <a:pt x="257" y="407"/>
                </a:cubicBezTo>
                <a:cubicBezTo>
                  <a:pt x="329" y="407"/>
                  <a:pt x="329" y="407"/>
                  <a:pt x="329" y="407"/>
                </a:cubicBezTo>
                <a:cubicBezTo>
                  <a:pt x="329" y="273"/>
                  <a:pt x="329" y="273"/>
                  <a:pt x="329" y="273"/>
                </a:cubicBezTo>
                <a:cubicBezTo>
                  <a:pt x="367" y="273"/>
                  <a:pt x="367" y="273"/>
                  <a:pt x="367" y="273"/>
                </a:cubicBezTo>
                <a:cubicBezTo>
                  <a:pt x="377" y="273"/>
                  <a:pt x="383" y="279"/>
                  <a:pt x="389" y="283"/>
                </a:cubicBezTo>
                <a:cubicBezTo>
                  <a:pt x="395" y="288"/>
                  <a:pt x="400" y="291"/>
                  <a:pt x="408" y="291"/>
                </a:cubicBezTo>
                <a:cubicBezTo>
                  <a:pt x="416" y="291"/>
                  <a:pt x="424" y="289"/>
                  <a:pt x="430" y="284"/>
                </a:cubicBezTo>
                <a:cubicBezTo>
                  <a:pt x="435" y="280"/>
                  <a:pt x="439" y="273"/>
                  <a:pt x="439" y="260"/>
                </a:cubicBezTo>
                <a:cubicBezTo>
                  <a:pt x="439" y="247"/>
                  <a:pt x="435" y="240"/>
                  <a:pt x="429" y="236"/>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7" name="Freeform 15">
            <a:extLst>
              <a:ext uri="{FF2B5EF4-FFF2-40B4-BE49-F238E27FC236}">
                <a16:creationId xmlns:a16="http://schemas.microsoft.com/office/drawing/2014/main" id="{93F8790D-33B4-42F9-B345-755A37A2C6DE}"/>
              </a:ext>
            </a:extLst>
          </p:cNvPr>
          <p:cNvSpPr/>
          <p:nvPr/>
        </p:nvSpPr>
        <p:spPr bwMode="auto">
          <a:xfrm>
            <a:off x="2348460" y="3546388"/>
            <a:ext cx="670956" cy="1171742"/>
          </a:xfrm>
          <a:custGeom>
            <a:avLst/>
            <a:gdLst>
              <a:gd name="T0" fmla="*/ 128 w 233"/>
              <a:gd name="T1" fmla="*/ 113 h 407"/>
              <a:gd name="T2" fmla="*/ 128 w 233"/>
              <a:gd name="T3" fmla="*/ 71 h 407"/>
              <a:gd name="T4" fmla="*/ 139 w 233"/>
              <a:gd name="T5" fmla="*/ 49 h 407"/>
              <a:gd name="T6" fmla="*/ 146 w 233"/>
              <a:gd name="T7" fmla="*/ 31 h 407"/>
              <a:gd name="T8" fmla="*/ 140 w 233"/>
              <a:gd name="T9" fmla="*/ 9 h 407"/>
              <a:gd name="T10" fmla="*/ 116 w 233"/>
              <a:gd name="T11" fmla="*/ 0 h 407"/>
              <a:gd name="T12" fmla="*/ 91 w 233"/>
              <a:gd name="T13" fmla="*/ 9 h 407"/>
              <a:gd name="T14" fmla="*/ 85 w 233"/>
              <a:gd name="T15" fmla="*/ 31 h 407"/>
              <a:gd name="T16" fmla="*/ 93 w 233"/>
              <a:gd name="T17" fmla="*/ 49 h 407"/>
              <a:gd name="T18" fmla="*/ 105 w 233"/>
              <a:gd name="T19" fmla="*/ 72 h 407"/>
              <a:gd name="T20" fmla="*/ 105 w 233"/>
              <a:gd name="T21" fmla="*/ 72 h 407"/>
              <a:gd name="T22" fmla="*/ 105 w 233"/>
              <a:gd name="T23" fmla="*/ 113 h 407"/>
              <a:gd name="T24" fmla="*/ 0 w 233"/>
              <a:gd name="T25" fmla="*/ 113 h 407"/>
              <a:gd name="T26" fmla="*/ 0 w 233"/>
              <a:gd name="T27" fmla="*/ 230 h 407"/>
              <a:gd name="T28" fmla="*/ 12 w 233"/>
              <a:gd name="T29" fmla="*/ 230 h 407"/>
              <a:gd name="T30" fmla="*/ 24 w 233"/>
              <a:gd name="T31" fmla="*/ 222 h 407"/>
              <a:gd name="T32" fmla="*/ 55 w 233"/>
              <a:gd name="T33" fmla="*/ 210 h 407"/>
              <a:gd name="T34" fmla="*/ 89 w 233"/>
              <a:gd name="T35" fmla="*/ 221 h 407"/>
              <a:gd name="T36" fmla="*/ 106 w 233"/>
              <a:gd name="T37" fmla="*/ 260 h 407"/>
              <a:gd name="T38" fmla="*/ 89 w 233"/>
              <a:gd name="T39" fmla="*/ 300 h 407"/>
              <a:gd name="T40" fmla="*/ 55 w 233"/>
              <a:gd name="T41" fmla="*/ 311 h 407"/>
              <a:gd name="T42" fmla="*/ 25 w 233"/>
              <a:gd name="T43" fmla="*/ 300 h 407"/>
              <a:gd name="T44" fmla="*/ 14 w 233"/>
              <a:gd name="T45" fmla="*/ 293 h 407"/>
              <a:gd name="T46" fmla="*/ 0 w 233"/>
              <a:gd name="T47" fmla="*/ 293 h 407"/>
              <a:gd name="T48" fmla="*/ 0 w 233"/>
              <a:gd name="T49" fmla="*/ 407 h 407"/>
              <a:gd name="T50" fmla="*/ 131 w 233"/>
              <a:gd name="T51" fmla="*/ 407 h 407"/>
              <a:gd name="T52" fmla="*/ 219 w 233"/>
              <a:gd name="T53" fmla="*/ 354 h 407"/>
              <a:gd name="T54" fmla="*/ 217 w 233"/>
              <a:gd name="T55" fmla="*/ 273 h 407"/>
              <a:gd name="T56" fmla="*/ 222 w 233"/>
              <a:gd name="T57" fmla="*/ 225 h 407"/>
              <a:gd name="T58" fmla="*/ 206 w 233"/>
              <a:gd name="T59" fmla="*/ 194 h 407"/>
              <a:gd name="T60" fmla="*/ 230 w 233"/>
              <a:gd name="T61" fmla="*/ 155 h 407"/>
              <a:gd name="T62" fmla="*/ 221 w 233"/>
              <a:gd name="T63" fmla="*/ 113 h 407"/>
              <a:gd name="T64" fmla="*/ 128 w 233"/>
              <a:gd name="T65" fmla="*/ 11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407">
                <a:moveTo>
                  <a:pt x="128" y="113"/>
                </a:moveTo>
                <a:cubicBezTo>
                  <a:pt x="128" y="71"/>
                  <a:pt x="128" y="71"/>
                  <a:pt x="128" y="71"/>
                </a:cubicBezTo>
                <a:cubicBezTo>
                  <a:pt x="128" y="61"/>
                  <a:pt x="134" y="55"/>
                  <a:pt x="139" y="49"/>
                </a:cubicBezTo>
                <a:cubicBezTo>
                  <a:pt x="143" y="43"/>
                  <a:pt x="146" y="38"/>
                  <a:pt x="146" y="31"/>
                </a:cubicBezTo>
                <a:cubicBezTo>
                  <a:pt x="146" y="23"/>
                  <a:pt x="144" y="14"/>
                  <a:pt x="140" y="9"/>
                </a:cubicBezTo>
                <a:cubicBezTo>
                  <a:pt x="135" y="3"/>
                  <a:pt x="128" y="0"/>
                  <a:pt x="116" y="0"/>
                </a:cubicBezTo>
                <a:cubicBezTo>
                  <a:pt x="103" y="0"/>
                  <a:pt x="96" y="4"/>
                  <a:pt x="91" y="9"/>
                </a:cubicBezTo>
                <a:cubicBezTo>
                  <a:pt x="87" y="15"/>
                  <a:pt x="85" y="22"/>
                  <a:pt x="85" y="31"/>
                </a:cubicBezTo>
                <a:cubicBezTo>
                  <a:pt x="85" y="38"/>
                  <a:pt x="88" y="43"/>
                  <a:pt x="93" y="49"/>
                </a:cubicBezTo>
                <a:cubicBezTo>
                  <a:pt x="98" y="55"/>
                  <a:pt x="104" y="61"/>
                  <a:pt x="105" y="72"/>
                </a:cubicBezTo>
                <a:cubicBezTo>
                  <a:pt x="105" y="72"/>
                  <a:pt x="105" y="72"/>
                  <a:pt x="105" y="72"/>
                </a:cubicBezTo>
                <a:cubicBezTo>
                  <a:pt x="105" y="113"/>
                  <a:pt x="105" y="113"/>
                  <a:pt x="105" y="113"/>
                </a:cubicBezTo>
                <a:cubicBezTo>
                  <a:pt x="0" y="113"/>
                  <a:pt x="0" y="113"/>
                  <a:pt x="0" y="113"/>
                </a:cubicBezTo>
                <a:cubicBezTo>
                  <a:pt x="0" y="230"/>
                  <a:pt x="0" y="230"/>
                  <a:pt x="0" y="230"/>
                </a:cubicBezTo>
                <a:cubicBezTo>
                  <a:pt x="12" y="230"/>
                  <a:pt x="12" y="230"/>
                  <a:pt x="12" y="230"/>
                </a:cubicBezTo>
                <a:cubicBezTo>
                  <a:pt x="14" y="230"/>
                  <a:pt x="16" y="228"/>
                  <a:pt x="24" y="222"/>
                </a:cubicBezTo>
                <a:cubicBezTo>
                  <a:pt x="30" y="217"/>
                  <a:pt x="41" y="210"/>
                  <a:pt x="55" y="210"/>
                </a:cubicBezTo>
                <a:cubicBezTo>
                  <a:pt x="66" y="210"/>
                  <a:pt x="79" y="212"/>
                  <a:pt x="89" y="221"/>
                </a:cubicBezTo>
                <a:cubicBezTo>
                  <a:pt x="99" y="229"/>
                  <a:pt x="105" y="243"/>
                  <a:pt x="106" y="260"/>
                </a:cubicBezTo>
                <a:cubicBezTo>
                  <a:pt x="106" y="277"/>
                  <a:pt x="99" y="292"/>
                  <a:pt x="89" y="300"/>
                </a:cubicBezTo>
                <a:cubicBezTo>
                  <a:pt x="78" y="309"/>
                  <a:pt x="66" y="311"/>
                  <a:pt x="55" y="311"/>
                </a:cubicBezTo>
                <a:cubicBezTo>
                  <a:pt x="42" y="311"/>
                  <a:pt x="31" y="305"/>
                  <a:pt x="25" y="300"/>
                </a:cubicBezTo>
                <a:cubicBezTo>
                  <a:pt x="17" y="294"/>
                  <a:pt x="16" y="293"/>
                  <a:pt x="14" y="293"/>
                </a:cubicBezTo>
                <a:cubicBezTo>
                  <a:pt x="0" y="293"/>
                  <a:pt x="0" y="293"/>
                  <a:pt x="0" y="293"/>
                </a:cubicBezTo>
                <a:cubicBezTo>
                  <a:pt x="0" y="407"/>
                  <a:pt x="0" y="407"/>
                  <a:pt x="0" y="407"/>
                </a:cubicBezTo>
                <a:cubicBezTo>
                  <a:pt x="131" y="407"/>
                  <a:pt x="131" y="407"/>
                  <a:pt x="131" y="407"/>
                </a:cubicBezTo>
                <a:cubicBezTo>
                  <a:pt x="172" y="402"/>
                  <a:pt x="201" y="392"/>
                  <a:pt x="219" y="354"/>
                </a:cubicBezTo>
                <a:cubicBezTo>
                  <a:pt x="231" y="327"/>
                  <a:pt x="217" y="302"/>
                  <a:pt x="217" y="273"/>
                </a:cubicBezTo>
                <a:cubicBezTo>
                  <a:pt x="217" y="255"/>
                  <a:pt x="224" y="243"/>
                  <a:pt x="222" y="225"/>
                </a:cubicBezTo>
                <a:cubicBezTo>
                  <a:pt x="220" y="214"/>
                  <a:pt x="207" y="204"/>
                  <a:pt x="206" y="194"/>
                </a:cubicBezTo>
                <a:cubicBezTo>
                  <a:pt x="204" y="190"/>
                  <a:pt x="226" y="181"/>
                  <a:pt x="230" y="155"/>
                </a:cubicBezTo>
                <a:cubicBezTo>
                  <a:pt x="233" y="139"/>
                  <a:pt x="221" y="127"/>
                  <a:pt x="221" y="113"/>
                </a:cubicBezTo>
                <a:lnTo>
                  <a:pt x="128" y="113"/>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8" name="Freeform 16">
            <a:extLst>
              <a:ext uri="{FF2B5EF4-FFF2-40B4-BE49-F238E27FC236}">
                <a16:creationId xmlns:a16="http://schemas.microsoft.com/office/drawing/2014/main" id="{36BB13E6-4827-4FB3-828A-094661385E5A}"/>
              </a:ext>
            </a:extLst>
          </p:cNvPr>
          <p:cNvSpPr/>
          <p:nvPr/>
        </p:nvSpPr>
        <p:spPr bwMode="auto">
          <a:xfrm>
            <a:off x="198241" y="4786198"/>
            <a:ext cx="1405118" cy="929857"/>
          </a:xfrm>
          <a:custGeom>
            <a:avLst/>
            <a:gdLst>
              <a:gd name="T0" fmla="*/ 227 w 488"/>
              <a:gd name="T1" fmla="*/ 67 h 323"/>
              <a:gd name="T2" fmla="*/ 234 w 488"/>
              <a:gd name="T3" fmla="*/ 83 h 323"/>
              <a:gd name="T4" fmla="*/ 196 w 488"/>
              <a:gd name="T5" fmla="*/ 143 h 323"/>
              <a:gd name="T6" fmla="*/ 0 w 488"/>
              <a:gd name="T7" fmla="*/ 323 h 323"/>
              <a:gd name="T8" fmla="*/ 488 w 488"/>
              <a:gd name="T9" fmla="*/ 323 h 323"/>
              <a:gd name="T10" fmla="*/ 488 w 488"/>
              <a:gd name="T11" fmla="*/ 194 h 323"/>
              <a:gd name="T12" fmla="*/ 465 w 488"/>
              <a:gd name="T13" fmla="*/ 194 h 323"/>
              <a:gd name="T14" fmla="*/ 455 w 488"/>
              <a:gd name="T15" fmla="*/ 201 h 323"/>
              <a:gd name="T16" fmla="*/ 425 w 488"/>
              <a:gd name="T17" fmla="*/ 212 h 323"/>
              <a:gd name="T18" fmla="*/ 391 w 488"/>
              <a:gd name="T19" fmla="*/ 201 h 323"/>
              <a:gd name="T20" fmla="*/ 374 w 488"/>
              <a:gd name="T21" fmla="*/ 161 h 323"/>
              <a:gd name="T22" fmla="*/ 391 w 488"/>
              <a:gd name="T23" fmla="*/ 122 h 323"/>
              <a:gd name="T24" fmla="*/ 425 w 488"/>
              <a:gd name="T25" fmla="*/ 111 h 323"/>
              <a:gd name="T26" fmla="*/ 456 w 488"/>
              <a:gd name="T27" fmla="*/ 123 h 323"/>
              <a:gd name="T28" fmla="*/ 468 w 488"/>
              <a:gd name="T29" fmla="*/ 131 h 323"/>
              <a:gd name="T30" fmla="*/ 488 w 488"/>
              <a:gd name="T31" fmla="*/ 131 h 323"/>
              <a:gd name="T32" fmla="*/ 488 w 488"/>
              <a:gd name="T33" fmla="*/ 0 h 323"/>
              <a:gd name="T34" fmla="*/ 246 w 488"/>
              <a:gd name="T35" fmla="*/ 0 h 323"/>
              <a:gd name="T36" fmla="*/ 227 w 488"/>
              <a:gd name="T37" fmla="*/ 6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23">
                <a:moveTo>
                  <a:pt x="227" y="67"/>
                </a:moveTo>
                <a:cubicBezTo>
                  <a:pt x="231" y="75"/>
                  <a:pt x="233" y="74"/>
                  <a:pt x="234" y="83"/>
                </a:cubicBezTo>
                <a:cubicBezTo>
                  <a:pt x="236" y="105"/>
                  <a:pt x="211" y="126"/>
                  <a:pt x="196" y="143"/>
                </a:cubicBezTo>
                <a:cubicBezTo>
                  <a:pt x="135" y="212"/>
                  <a:pt x="52" y="248"/>
                  <a:pt x="0" y="323"/>
                </a:cubicBezTo>
                <a:cubicBezTo>
                  <a:pt x="488" y="323"/>
                  <a:pt x="488" y="323"/>
                  <a:pt x="488" y="323"/>
                </a:cubicBezTo>
                <a:cubicBezTo>
                  <a:pt x="488" y="194"/>
                  <a:pt x="488" y="194"/>
                  <a:pt x="488" y="194"/>
                </a:cubicBezTo>
                <a:cubicBezTo>
                  <a:pt x="465" y="194"/>
                  <a:pt x="465" y="194"/>
                  <a:pt x="465" y="194"/>
                </a:cubicBezTo>
                <a:cubicBezTo>
                  <a:pt x="464" y="194"/>
                  <a:pt x="463" y="195"/>
                  <a:pt x="455" y="201"/>
                </a:cubicBezTo>
                <a:cubicBezTo>
                  <a:pt x="448" y="206"/>
                  <a:pt x="438" y="212"/>
                  <a:pt x="425" y="212"/>
                </a:cubicBezTo>
                <a:cubicBezTo>
                  <a:pt x="414" y="212"/>
                  <a:pt x="401" y="210"/>
                  <a:pt x="391" y="201"/>
                </a:cubicBezTo>
                <a:cubicBezTo>
                  <a:pt x="381" y="194"/>
                  <a:pt x="374" y="178"/>
                  <a:pt x="374" y="161"/>
                </a:cubicBezTo>
                <a:cubicBezTo>
                  <a:pt x="374" y="144"/>
                  <a:pt x="381" y="130"/>
                  <a:pt x="391" y="122"/>
                </a:cubicBezTo>
                <a:cubicBezTo>
                  <a:pt x="401" y="113"/>
                  <a:pt x="413" y="111"/>
                  <a:pt x="425" y="111"/>
                </a:cubicBezTo>
                <a:cubicBezTo>
                  <a:pt x="439" y="111"/>
                  <a:pt x="449" y="118"/>
                  <a:pt x="456" y="123"/>
                </a:cubicBezTo>
                <a:cubicBezTo>
                  <a:pt x="464" y="130"/>
                  <a:pt x="465" y="131"/>
                  <a:pt x="468" y="131"/>
                </a:cubicBezTo>
                <a:cubicBezTo>
                  <a:pt x="488" y="131"/>
                  <a:pt x="488" y="131"/>
                  <a:pt x="488" y="131"/>
                </a:cubicBezTo>
                <a:cubicBezTo>
                  <a:pt x="488" y="0"/>
                  <a:pt x="488" y="0"/>
                  <a:pt x="488" y="0"/>
                </a:cubicBezTo>
                <a:cubicBezTo>
                  <a:pt x="246" y="0"/>
                  <a:pt x="246" y="0"/>
                  <a:pt x="246" y="0"/>
                </a:cubicBezTo>
                <a:cubicBezTo>
                  <a:pt x="245" y="19"/>
                  <a:pt x="244" y="29"/>
                  <a:pt x="227" y="6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9" name="Freeform 17">
            <a:extLst>
              <a:ext uri="{FF2B5EF4-FFF2-40B4-BE49-F238E27FC236}">
                <a16:creationId xmlns:a16="http://schemas.microsoft.com/office/drawing/2014/main" id="{1B0683BA-2A27-461C-933B-51A33A6816B1}"/>
              </a:ext>
            </a:extLst>
          </p:cNvPr>
          <p:cNvSpPr/>
          <p:nvPr/>
        </p:nvSpPr>
        <p:spPr bwMode="auto">
          <a:xfrm>
            <a:off x="1332302" y="4467737"/>
            <a:ext cx="1194837" cy="1248318"/>
          </a:xfrm>
          <a:custGeom>
            <a:avLst/>
            <a:gdLst>
              <a:gd name="T0" fmla="*/ 289 w 415"/>
              <a:gd name="T1" fmla="*/ 277 h 434"/>
              <a:gd name="T2" fmla="*/ 317 w 415"/>
              <a:gd name="T3" fmla="*/ 172 h 434"/>
              <a:gd name="T4" fmla="*/ 343 w 415"/>
              <a:gd name="T5" fmla="*/ 111 h 434"/>
              <a:gd name="T6" fmla="*/ 237 w 415"/>
              <a:gd name="T7" fmla="*/ 111 h 434"/>
              <a:gd name="T8" fmla="*/ 237 w 415"/>
              <a:gd name="T9" fmla="*/ 71 h 434"/>
              <a:gd name="T10" fmla="*/ 247 w 415"/>
              <a:gd name="T11" fmla="*/ 49 h 434"/>
              <a:gd name="T12" fmla="*/ 254 w 415"/>
              <a:gd name="T13" fmla="*/ 31 h 434"/>
              <a:gd name="T14" fmla="*/ 248 w 415"/>
              <a:gd name="T15" fmla="*/ 9 h 434"/>
              <a:gd name="T16" fmla="*/ 224 w 415"/>
              <a:gd name="T17" fmla="*/ 0 h 434"/>
              <a:gd name="T18" fmla="*/ 200 w 415"/>
              <a:gd name="T19" fmla="*/ 9 h 434"/>
              <a:gd name="T20" fmla="*/ 193 w 415"/>
              <a:gd name="T21" fmla="*/ 31 h 434"/>
              <a:gd name="T22" fmla="*/ 201 w 415"/>
              <a:gd name="T23" fmla="*/ 49 h 434"/>
              <a:gd name="T24" fmla="*/ 214 w 415"/>
              <a:gd name="T25" fmla="*/ 72 h 434"/>
              <a:gd name="T26" fmla="*/ 214 w 415"/>
              <a:gd name="T27" fmla="*/ 72 h 434"/>
              <a:gd name="T28" fmla="*/ 214 w 415"/>
              <a:gd name="T29" fmla="*/ 111 h 434"/>
              <a:gd name="T30" fmla="*/ 118 w 415"/>
              <a:gd name="T31" fmla="*/ 111 h 434"/>
              <a:gd name="T32" fmla="*/ 118 w 415"/>
              <a:gd name="T33" fmla="*/ 262 h 434"/>
              <a:gd name="T34" fmla="*/ 73 w 415"/>
              <a:gd name="T35" fmla="*/ 262 h 434"/>
              <a:gd name="T36" fmla="*/ 72 w 415"/>
              <a:gd name="T37" fmla="*/ 262 h 434"/>
              <a:gd name="T38" fmla="*/ 50 w 415"/>
              <a:gd name="T39" fmla="*/ 250 h 434"/>
              <a:gd name="T40" fmla="*/ 31 w 415"/>
              <a:gd name="T41" fmla="*/ 242 h 434"/>
              <a:gd name="T42" fmla="*/ 9 w 415"/>
              <a:gd name="T43" fmla="*/ 248 h 434"/>
              <a:gd name="T44" fmla="*/ 0 w 415"/>
              <a:gd name="T45" fmla="*/ 273 h 434"/>
              <a:gd name="T46" fmla="*/ 9 w 415"/>
              <a:gd name="T47" fmla="*/ 297 h 434"/>
              <a:gd name="T48" fmla="*/ 31 w 415"/>
              <a:gd name="T49" fmla="*/ 303 h 434"/>
              <a:gd name="T50" fmla="*/ 50 w 415"/>
              <a:gd name="T51" fmla="*/ 296 h 434"/>
              <a:gd name="T52" fmla="*/ 71 w 415"/>
              <a:gd name="T53" fmla="*/ 285 h 434"/>
              <a:gd name="T54" fmla="*/ 118 w 415"/>
              <a:gd name="T55" fmla="*/ 285 h 434"/>
              <a:gd name="T56" fmla="*/ 118 w 415"/>
              <a:gd name="T57" fmla="*/ 434 h 434"/>
              <a:gd name="T58" fmla="*/ 415 w 415"/>
              <a:gd name="T59" fmla="*/ 434 h 434"/>
              <a:gd name="T60" fmla="*/ 289 w 415"/>
              <a:gd name="T61" fmla="*/ 27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5" h="434">
                <a:moveTo>
                  <a:pt x="289" y="277"/>
                </a:moveTo>
                <a:cubicBezTo>
                  <a:pt x="280" y="244"/>
                  <a:pt x="311" y="187"/>
                  <a:pt x="317" y="172"/>
                </a:cubicBezTo>
                <a:cubicBezTo>
                  <a:pt x="326" y="150"/>
                  <a:pt x="330" y="129"/>
                  <a:pt x="343" y="111"/>
                </a:cubicBezTo>
                <a:cubicBezTo>
                  <a:pt x="237" y="111"/>
                  <a:pt x="237" y="111"/>
                  <a:pt x="237" y="111"/>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1"/>
                  <a:pt x="214" y="111"/>
                  <a:pt x="214" y="111"/>
                </a:cubicBezTo>
                <a:cubicBezTo>
                  <a:pt x="118" y="111"/>
                  <a:pt x="118" y="111"/>
                  <a:pt x="118" y="111"/>
                </a:cubicBezTo>
                <a:cubicBezTo>
                  <a:pt x="118" y="262"/>
                  <a:pt x="118" y="262"/>
                  <a:pt x="118" y="262"/>
                </a:cubicBezTo>
                <a:cubicBezTo>
                  <a:pt x="73" y="262"/>
                  <a:pt x="73" y="262"/>
                  <a:pt x="73" y="262"/>
                </a:cubicBezTo>
                <a:cubicBezTo>
                  <a:pt x="72" y="262"/>
                  <a:pt x="72" y="262"/>
                  <a:pt x="72" y="262"/>
                </a:cubicBezTo>
                <a:cubicBezTo>
                  <a:pt x="62" y="261"/>
                  <a:pt x="56" y="255"/>
                  <a:pt x="50" y="250"/>
                </a:cubicBezTo>
                <a:cubicBezTo>
                  <a:pt x="44" y="245"/>
                  <a:pt x="38" y="242"/>
                  <a:pt x="31" y="242"/>
                </a:cubicBezTo>
                <a:cubicBezTo>
                  <a:pt x="22" y="242"/>
                  <a:pt x="15" y="244"/>
                  <a:pt x="9" y="248"/>
                </a:cubicBezTo>
                <a:cubicBezTo>
                  <a:pt x="4" y="253"/>
                  <a:pt x="0" y="260"/>
                  <a:pt x="0" y="273"/>
                </a:cubicBezTo>
                <a:cubicBezTo>
                  <a:pt x="0" y="286"/>
                  <a:pt x="3" y="292"/>
                  <a:pt x="9" y="297"/>
                </a:cubicBezTo>
                <a:cubicBezTo>
                  <a:pt x="15" y="301"/>
                  <a:pt x="23" y="303"/>
                  <a:pt x="31" y="303"/>
                </a:cubicBezTo>
                <a:cubicBezTo>
                  <a:pt x="38" y="303"/>
                  <a:pt x="44" y="300"/>
                  <a:pt x="50" y="296"/>
                </a:cubicBezTo>
                <a:cubicBezTo>
                  <a:pt x="55" y="292"/>
                  <a:pt x="61" y="285"/>
                  <a:pt x="71" y="285"/>
                </a:cubicBezTo>
                <a:cubicBezTo>
                  <a:pt x="118" y="285"/>
                  <a:pt x="118" y="285"/>
                  <a:pt x="118" y="285"/>
                </a:cubicBezTo>
                <a:cubicBezTo>
                  <a:pt x="118" y="434"/>
                  <a:pt x="118" y="434"/>
                  <a:pt x="118" y="434"/>
                </a:cubicBezTo>
                <a:cubicBezTo>
                  <a:pt x="415" y="434"/>
                  <a:pt x="415" y="434"/>
                  <a:pt x="415" y="434"/>
                </a:cubicBezTo>
                <a:cubicBezTo>
                  <a:pt x="380" y="430"/>
                  <a:pt x="316" y="311"/>
                  <a:pt x="289" y="27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20" name="Oval 19">
            <a:extLst>
              <a:ext uri="{FF2B5EF4-FFF2-40B4-BE49-F238E27FC236}">
                <a16:creationId xmlns:a16="http://schemas.microsoft.com/office/drawing/2014/main" id="{8B8304BD-C414-4C72-ABE5-E577C5BF3352}"/>
              </a:ext>
            </a:extLst>
          </p:cNvPr>
          <p:cNvSpPr/>
          <p:nvPr/>
        </p:nvSpPr>
        <p:spPr>
          <a:xfrm>
            <a:off x="3669746" y="109964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1</a:t>
            </a:r>
          </a:p>
        </p:txBody>
      </p:sp>
      <p:sp>
        <p:nvSpPr>
          <p:cNvPr id="21" name="Oval 24">
            <a:extLst>
              <a:ext uri="{FF2B5EF4-FFF2-40B4-BE49-F238E27FC236}">
                <a16:creationId xmlns:a16="http://schemas.microsoft.com/office/drawing/2014/main" id="{A6B99E06-B113-4CEE-B6F7-12461A033DA9}"/>
              </a:ext>
            </a:extLst>
          </p:cNvPr>
          <p:cNvSpPr/>
          <p:nvPr/>
        </p:nvSpPr>
        <p:spPr>
          <a:xfrm>
            <a:off x="3692077" y="1874198"/>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2</a:t>
            </a:r>
          </a:p>
        </p:txBody>
      </p:sp>
      <p:sp>
        <p:nvSpPr>
          <p:cNvPr id="22" name="Oval 29">
            <a:extLst>
              <a:ext uri="{FF2B5EF4-FFF2-40B4-BE49-F238E27FC236}">
                <a16:creationId xmlns:a16="http://schemas.microsoft.com/office/drawing/2014/main" id="{A6C890F9-6734-4F4B-B2EB-F7B3CC078C52}"/>
              </a:ext>
            </a:extLst>
          </p:cNvPr>
          <p:cNvSpPr/>
          <p:nvPr/>
        </p:nvSpPr>
        <p:spPr>
          <a:xfrm>
            <a:off x="3669746" y="2755714"/>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3</a:t>
            </a:r>
          </a:p>
        </p:txBody>
      </p:sp>
      <p:sp>
        <p:nvSpPr>
          <p:cNvPr id="23" name="Oval 34">
            <a:extLst>
              <a:ext uri="{FF2B5EF4-FFF2-40B4-BE49-F238E27FC236}">
                <a16:creationId xmlns:a16="http://schemas.microsoft.com/office/drawing/2014/main" id="{89919AA8-30B0-4068-8910-8236FC125EA3}"/>
              </a:ext>
            </a:extLst>
          </p:cNvPr>
          <p:cNvSpPr/>
          <p:nvPr/>
        </p:nvSpPr>
        <p:spPr>
          <a:xfrm>
            <a:off x="3669746" y="3637230"/>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4</a:t>
            </a:r>
          </a:p>
        </p:txBody>
      </p:sp>
      <p:sp>
        <p:nvSpPr>
          <p:cNvPr id="24" name="Oval 39">
            <a:extLst>
              <a:ext uri="{FF2B5EF4-FFF2-40B4-BE49-F238E27FC236}">
                <a16:creationId xmlns:a16="http://schemas.microsoft.com/office/drawing/2014/main" id="{4D2F2A5C-FBC3-48F1-A1F1-5D6C29DB1E1E}"/>
              </a:ext>
            </a:extLst>
          </p:cNvPr>
          <p:cNvSpPr/>
          <p:nvPr/>
        </p:nvSpPr>
        <p:spPr>
          <a:xfrm>
            <a:off x="3669746" y="4513023"/>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5</a:t>
            </a:r>
          </a:p>
        </p:txBody>
      </p:sp>
      <p:sp>
        <p:nvSpPr>
          <p:cNvPr id="25" name="文本框 24">
            <a:extLst>
              <a:ext uri="{FF2B5EF4-FFF2-40B4-BE49-F238E27FC236}">
                <a16:creationId xmlns:a16="http://schemas.microsoft.com/office/drawing/2014/main" id="{FD7F6834-24FB-411E-AE7A-7C56F08964E6}"/>
              </a:ext>
            </a:extLst>
          </p:cNvPr>
          <p:cNvSpPr txBox="1"/>
          <p:nvPr/>
        </p:nvSpPr>
        <p:spPr>
          <a:xfrm>
            <a:off x="4342408" y="1128212"/>
            <a:ext cx="7073020" cy="593176"/>
          </a:xfrm>
          <a:prstGeom prst="rect">
            <a:avLst/>
          </a:prstGeom>
          <a:noFill/>
        </p:spPr>
        <p:txBody>
          <a:bodyPr wrap="square" rtlCol="0">
            <a:spAutoFit/>
          </a:bodyPr>
          <a:lstStyle/>
          <a:p>
            <a:pPr algn="just">
              <a:lnSpc>
                <a:spcPct val="125000"/>
              </a:lnSpc>
            </a:pPr>
            <a:r>
              <a:rPr lang="en-US" altLang="zh-CN" sz="1400" b="1" dirty="0">
                <a:solidFill>
                  <a:schemeClr val="tx1">
                    <a:lumMod val="75000"/>
                    <a:lumOff val="25000"/>
                  </a:schemeClr>
                </a:solidFill>
                <a:latin typeface="Yeseva One" panose="00000500000000000000" pitchFamily="2" charset="0"/>
                <a:ea typeface="字魂5号-无外润黑体" panose="00000500000000000000" pitchFamily="2" charset="-122"/>
              </a:rPr>
              <a:t>Quick services : </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This app provides all services for Fayoum University students in a convenient manner. They can utilize their wallet to cover any expenses related to any college within the university. </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B7F131F4-CA61-40D8-B020-1B7BEF15ECFD}"/>
              </a:ext>
            </a:extLst>
          </p:cNvPr>
          <p:cNvSpPr txBox="1"/>
          <p:nvPr/>
        </p:nvSpPr>
        <p:spPr>
          <a:xfrm>
            <a:off x="4359913" y="1813223"/>
            <a:ext cx="7338032" cy="843244"/>
          </a:xfrm>
          <a:prstGeom prst="rect">
            <a:avLst/>
          </a:prstGeom>
          <a:noFill/>
        </p:spPr>
        <p:txBody>
          <a:bodyPr wrap="square" rtlCol="0">
            <a:spAutoFit/>
          </a:bodyPr>
          <a:lstStyle/>
          <a:p>
            <a:pPr algn="just">
              <a:lnSpc>
                <a:spcPct val="125000"/>
              </a:lnSpc>
            </a:pPr>
            <a:r>
              <a:rPr lang="en-US" sz="1400" b="1" dirty="0"/>
              <a:t>convenience : </a:t>
            </a:r>
            <a:r>
              <a:rPr lang="en-US" sz="1300" dirty="0"/>
              <a:t>the</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 app offers a convenient solution by providing a user-friendly interface for students to manage bills and expenses directly from their mobile devices. This eliminates the need for physical visits to different campus offices, saving students time and effort.</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7" name="文本框 26">
            <a:extLst>
              <a:ext uri="{FF2B5EF4-FFF2-40B4-BE49-F238E27FC236}">
                <a16:creationId xmlns:a16="http://schemas.microsoft.com/office/drawing/2014/main" id="{E3BEF3AA-91A5-4997-A1FB-20605B7F5D60}"/>
              </a:ext>
            </a:extLst>
          </p:cNvPr>
          <p:cNvSpPr txBox="1"/>
          <p:nvPr/>
        </p:nvSpPr>
        <p:spPr>
          <a:xfrm>
            <a:off x="4342408" y="2696353"/>
            <a:ext cx="7886672" cy="838884"/>
          </a:xfrm>
          <a:prstGeom prst="rect">
            <a:avLst/>
          </a:prstGeom>
          <a:noFill/>
        </p:spPr>
        <p:txBody>
          <a:bodyPr wrap="square" rtlCol="0">
            <a:spAutoFit/>
          </a:bodyPr>
          <a:lstStyle/>
          <a:p>
            <a:pPr algn="just">
              <a:lnSpc>
                <a:spcPct val="125000"/>
              </a:lnSpc>
            </a:pPr>
            <a:r>
              <a:rPr lang="en-US" altLang="zh-CN" sz="1400" b="1" dirty="0"/>
              <a:t>Real-time Information: </a:t>
            </a:r>
            <a:r>
              <a:rPr lang="en-US" altLang="zh-CN" sz="1300" dirty="0">
                <a:solidFill>
                  <a:schemeClr val="bg2">
                    <a:lumMod val="25000"/>
                  </a:schemeClr>
                </a:solidFill>
              </a:rPr>
              <a:t>The app will provide students with real-time notifications and reminders for their financial obligations. They will receive timely updates on bill due dates, payment confirmations, and any changes or updates related to their financial transactions.</a:t>
            </a:r>
            <a:endParaRPr lang="zh-CN" altLang="en-US" sz="1300" dirty="0">
              <a:solidFill>
                <a:schemeClr val="bg2">
                  <a:lumMod val="25000"/>
                </a:schemeClr>
              </a:solidFill>
            </a:endParaRPr>
          </a:p>
        </p:txBody>
      </p:sp>
      <p:sp>
        <p:nvSpPr>
          <p:cNvPr id="28" name="文本框 27">
            <a:extLst>
              <a:ext uri="{FF2B5EF4-FFF2-40B4-BE49-F238E27FC236}">
                <a16:creationId xmlns:a16="http://schemas.microsoft.com/office/drawing/2014/main" id="{3E8C68E0-1FD2-4F73-9C31-160C5A13A8F4}"/>
              </a:ext>
            </a:extLst>
          </p:cNvPr>
          <p:cNvSpPr txBox="1"/>
          <p:nvPr/>
        </p:nvSpPr>
        <p:spPr>
          <a:xfrm>
            <a:off x="4342408" y="3557458"/>
            <a:ext cx="7338032" cy="665760"/>
          </a:xfrm>
          <a:prstGeom prst="rect">
            <a:avLst/>
          </a:prstGeom>
          <a:noFill/>
        </p:spPr>
        <p:txBody>
          <a:bodyPr wrap="square" rtlCol="0">
            <a:spAutoFit/>
          </a:bodyPr>
          <a:lstStyle/>
          <a:p>
            <a:pPr>
              <a:lnSpc>
                <a:spcPct val="125000"/>
              </a:lnSpc>
            </a:pPr>
            <a:r>
              <a:rPr lang="en-US" sz="1400" b="1" dirty="0"/>
              <a:t>Donator</a:t>
            </a:r>
            <a:r>
              <a:rPr lang="en-US" dirty="0"/>
              <a:t>: </a:t>
            </a:r>
            <a:r>
              <a:rPr lang="en-US" sz="1300" dirty="0"/>
              <a:t>This feature assists any financially challenged student who is unable to cover university fees. This is also crucial and not present in other applications</a:t>
            </a:r>
          </a:p>
        </p:txBody>
      </p:sp>
      <p:sp>
        <p:nvSpPr>
          <p:cNvPr id="29" name="文本框 28">
            <a:extLst>
              <a:ext uri="{FF2B5EF4-FFF2-40B4-BE49-F238E27FC236}">
                <a16:creationId xmlns:a16="http://schemas.microsoft.com/office/drawing/2014/main" id="{131006AD-1E94-4D45-837B-7F7D1F4AA601}"/>
              </a:ext>
            </a:extLst>
          </p:cNvPr>
          <p:cNvSpPr txBox="1"/>
          <p:nvPr/>
        </p:nvSpPr>
        <p:spPr>
          <a:xfrm>
            <a:off x="4354108" y="4332227"/>
            <a:ext cx="7727239" cy="907941"/>
          </a:xfrm>
          <a:prstGeom prst="rect">
            <a:avLst/>
          </a:prstGeom>
          <a:noFill/>
        </p:spPr>
        <p:txBody>
          <a:bodyPr wrap="square" rtlCol="0">
            <a:spAutoFit/>
          </a:bodyPr>
          <a:lstStyle/>
          <a:p>
            <a:pPr lvl="0" algn="just"/>
            <a:r>
              <a:rPr lang="en-US" sz="1400" b="1" dirty="0"/>
              <a:t>Security</a:t>
            </a:r>
            <a:r>
              <a:rPr lang="en-US" sz="1400" dirty="0"/>
              <a:t>: </a:t>
            </a:r>
            <a:r>
              <a:rPr lang="en-US" sz="1300" dirty="0">
                <a:solidFill>
                  <a:schemeClr val="bg2">
                    <a:lumMod val="25000"/>
                  </a:schemeClr>
                </a:solidFill>
              </a:rPr>
              <a:t>The app will provide a secure platform for financial transactions, reducing the risk of theft or loss associated with carrying cash or using physical payment methods. It will incorporate robust security measures to protect students' financial information and prevent fraudulent activities.</a:t>
            </a:r>
          </a:p>
        </p:txBody>
      </p:sp>
      <p:sp>
        <p:nvSpPr>
          <p:cNvPr id="30" name="Oval 39">
            <a:extLst>
              <a:ext uri="{FF2B5EF4-FFF2-40B4-BE49-F238E27FC236}">
                <a16:creationId xmlns:a16="http://schemas.microsoft.com/office/drawing/2014/main" id="{F91B9A58-AD7B-9A84-EBD8-51CD39D9C759}"/>
              </a:ext>
            </a:extLst>
          </p:cNvPr>
          <p:cNvSpPr/>
          <p:nvPr/>
        </p:nvSpPr>
        <p:spPr>
          <a:xfrm>
            <a:off x="3669746" y="545731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6</a:t>
            </a:r>
          </a:p>
        </p:txBody>
      </p:sp>
      <p:sp>
        <p:nvSpPr>
          <p:cNvPr id="31" name="文本框 28">
            <a:extLst>
              <a:ext uri="{FF2B5EF4-FFF2-40B4-BE49-F238E27FC236}">
                <a16:creationId xmlns:a16="http://schemas.microsoft.com/office/drawing/2014/main" id="{E5B5C42A-B0E0-8D7F-679F-EF7E6AA6A3CD}"/>
              </a:ext>
            </a:extLst>
          </p:cNvPr>
          <p:cNvSpPr txBox="1"/>
          <p:nvPr/>
        </p:nvSpPr>
        <p:spPr>
          <a:xfrm>
            <a:off x="4354108" y="5319940"/>
            <a:ext cx="7168325" cy="1337161"/>
          </a:xfrm>
          <a:prstGeom prst="rect">
            <a:avLst/>
          </a:prstGeom>
          <a:noFill/>
        </p:spPr>
        <p:txBody>
          <a:bodyPr wrap="square" rtlCol="0">
            <a:spAutoFit/>
          </a:bodyPr>
          <a:lstStyle/>
          <a:p>
            <a:pPr lvl="0" algn="just"/>
            <a:r>
              <a:rPr lang="en-US" sz="1400" b="1" dirty="0"/>
              <a:t>Chatting: </a:t>
            </a:r>
            <a:r>
              <a:rPr lang="en-US" sz="1300" dirty="0"/>
              <a:t>The app also includes a chat to facilitate communication between students and the university.</a:t>
            </a:r>
          </a:p>
          <a:p>
            <a:pPr lvl="0" algn="just"/>
            <a:r>
              <a:rPr lang="en-US" sz="1400" b="1" dirty="0"/>
              <a:t>Dashboard: </a:t>
            </a:r>
            <a:r>
              <a:rPr lang="en-US" sz="1300" dirty="0"/>
              <a:t>offer to the university clear visions of how many students paid and did not pay and the total amount they received, both from expenses, e-books, courses, and all other services</a:t>
            </a:r>
          </a:p>
          <a:p>
            <a:pPr>
              <a:lnSpc>
                <a:spcPct val="125000"/>
              </a:lnSpc>
            </a:pPr>
            <a:endParaRPr lang="zh-CN" altLang="en-US" sz="1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Tree>
    <p:extLst>
      <p:ext uri="{BB962C8B-B14F-4D97-AF65-F5344CB8AC3E}">
        <p14:creationId xmlns:p14="http://schemas.microsoft.com/office/powerpoint/2010/main" val="19604921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D56054-277F-44AA-8855-7A7A59ABA629}"/>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2816035-9AA6-4DBC-A4D3-D8EE0059BC98}"/>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A6080D1E-5B61-42C4-8CDC-C32327B33B87}"/>
              </a:ext>
            </a:extLst>
          </p:cNvPr>
          <p:cNvGrpSpPr/>
          <p:nvPr/>
        </p:nvGrpSpPr>
        <p:grpSpPr>
          <a:xfrm>
            <a:off x="2083711" y="2974019"/>
            <a:ext cx="9156375" cy="1785104"/>
            <a:chOff x="2496128" y="2725263"/>
            <a:chExt cx="9156375" cy="1785104"/>
          </a:xfrm>
        </p:grpSpPr>
        <p:sp>
          <p:nvSpPr>
            <p:cNvPr id="5" name="文本框 4">
              <a:extLst>
                <a:ext uri="{FF2B5EF4-FFF2-40B4-BE49-F238E27FC236}">
                  <a16:creationId xmlns:a16="http://schemas.microsoft.com/office/drawing/2014/main" id="{5E8DAB8D-1C44-492E-997A-22F3F364E5EE}"/>
                </a:ext>
              </a:extLst>
            </p:cNvPr>
            <p:cNvSpPr txBox="1"/>
            <p:nvPr/>
          </p:nvSpPr>
          <p:spPr>
            <a:xfrm>
              <a:off x="4500929" y="3072908"/>
              <a:ext cx="7151574"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Who are the users ? &amp;</a:t>
              </a:r>
            </a:p>
            <a:p>
              <a:r>
                <a:rPr lang="en-US" altLang="zh-CN" sz="3600" dirty="0">
                  <a:latin typeface="Yeseva One" panose="00000500000000000000" pitchFamily="2" charset="0"/>
                  <a:ea typeface="字魂5号-无外润黑体" panose="00000500000000000000" pitchFamily="2" charset="-122"/>
                </a:rPr>
                <a:t> what are the features of these users ?</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6ADA4AB3-EC67-46AB-B4D6-264603B27E54}"/>
                </a:ext>
              </a:extLst>
            </p:cNvPr>
            <p:cNvSpPr txBox="1"/>
            <p:nvPr/>
          </p:nvSpPr>
          <p:spPr>
            <a:xfrm>
              <a:off x="2496128" y="2725263"/>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02.</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2">
            <a:extLst>
              <a:ext uri="{FF2B5EF4-FFF2-40B4-BE49-F238E27FC236}">
                <a16:creationId xmlns:a16="http://schemas.microsoft.com/office/drawing/2014/main" id="{001265C3-CD7A-43C9-A0CE-C920CCE9FCBF}"/>
              </a:ext>
            </a:extLst>
          </p:cNvPr>
          <p:cNvSpPr/>
          <p:nvPr/>
        </p:nvSpPr>
        <p:spPr>
          <a:xfrm>
            <a:off x="5463635" y="1987369"/>
            <a:ext cx="1315530" cy="986650"/>
          </a:xfrm>
          <a:custGeom>
            <a:avLst/>
            <a:gdLst/>
            <a:ahLst/>
            <a:cxnLst>
              <a:cxn ang="0">
                <a:pos x="wd2" y="hd2"/>
              </a:cxn>
              <a:cxn ang="5400000">
                <a:pos x="wd2" y="hd2"/>
              </a:cxn>
              <a:cxn ang="10800000">
                <a:pos x="wd2" y="hd2"/>
              </a:cxn>
              <a:cxn ang="16200000">
                <a:pos x="wd2" y="hd2"/>
              </a:cxn>
            </a:cxnLst>
            <a:rect l="0" t="0" r="r" b="b"/>
            <a:pathLst>
              <a:path w="21600" h="21600" extrusionOk="0">
                <a:moveTo>
                  <a:pt x="16994" y="424"/>
                </a:moveTo>
                <a:cubicBezTo>
                  <a:pt x="17312" y="1482"/>
                  <a:pt x="17312" y="2753"/>
                  <a:pt x="16994" y="3812"/>
                </a:cubicBezTo>
                <a:cubicBezTo>
                  <a:pt x="16994" y="4024"/>
                  <a:pt x="16835" y="4235"/>
                  <a:pt x="16676" y="4235"/>
                </a:cubicBezTo>
                <a:cubicBezTo>
                  <a:pt x="18265" y="4235"/>
                  <a:pt x="18265" y="4235"/>
                  <a:pt x="18265" y="4235"/>
                </a:cubicBezTo>
                <a:cubicBezTo>
                  <a:pt x="18582" y="4235"/>
                  <a:pt x="18900" y="3812"/>
                  <a:pt x="18900" y="3388"/>
                </a:cubicBezTo>
                <a:cubicBezTo>
                  <a:pt x="18900" y="847"/>
                  <a:pt x="18900" y="847"/>
                  <a:pt x="18900" y="847"/>
                </a:cubicBezTo>
                <a:cubicBezTo>
                  <a:pt x="18900" y="212"/>
                  <a:pt x="18582" y="0"/>
                  <a:pt x="18265" y="0"/>
                </a:cubicBezTo>
                <a:cubicBezTo>
                  <a:pt x="16676" y="0"/>
                  <a:pt x="16676" y="0"/>
                  <a:pt x="16676" y="0"/>
                </a:cubicBezTo>
                <a:cubicBezTo>
                  <a:pt x="16835" y="0"/>
                  <a:pt x="16994" y="212"/>
                  <a:pt x="16994" y="424"/>
                </a:cubicBezTo>
                <a:close/>
                <a:moveTo>
                  <a:pt x="5400" y="12918"/>
                </a:moveTo>
                <a:cubicBezTo>
                  <a:pt x="5082" y="15882"/>
                  <a:pt x="5082" y="18847"/>
                  <a:pt x="5400" y="21600"/>
                </a:cubicBezTo>
                <a:cubicBezTo>
                  <a:pt x="18582" y="21600"/>
                  <a:pt x="18582" y="21600"/>
                  <a:pt x="18582" y="21600"/>
                </a:cubicBezTo>
                <a:cubicBezTo>
                  <a:pt x="19218" y="19694"/>
                  <a:pt x="19218" y="14824"/>
                  <a:pt x="18582" y="12918"/>
                </a:cubicBezTo>
                <a:lnTo>
                  <a:pt x="5400" y="12918"/>
                </a:lnTo>
                <a:close/>
                <a:moveTo>
                  <a:pt x="635" y="12918"/>
                </a:moveTo>
                <a:cubicBezTo>
                  <a:pt x="318" y="12918"/>
                  <a:pt x="0" y="13341"/>
                  <a:pt x="0" y="13765"/>
                </a:cubicBezTo>
                <a:cubicBezTo>
                  <a:pt x="0" y="20753"/>
                  <a:pt x="0" y="20753"/>
                  <a:pt x="0" y="20753"/>
                </a:cubicBezTo>
                <a:cubicBezTo>
                  <a:pt x="0" y="21388"/>
                  <a:pt x="318" y="21600"/>
                  <a:pt x="635" y="21600"/>
                </a:cubicBezTo>
                <a:cubicBezTo>
                  <a:pt x="1588" y="21600"/>
                  <a:pt x="1588" y="21600"/>
                  <a:pt x="1588" y="21600"/>
                </a:cubicBezTo>
                <a:cubicBezTo>
                  <a:pt x="1271" y="20753"/>
                  <a:pt x="1271" y="13976"/>
                  <a:pt x="1588" y="12918"/>
                </a:cubicBezTo>
                <a:lnTo>
                  <a:pt x="635" y="12918"/>
                </a:lnTo>
                <a:close/>
                <a:moveTo>
                  <a:pt x="20806" y="12918"/>
                </a:moveTo>
                <a:cubicBezTo>
                  <a:pt x="19218" y="12918"/>
                  <a:pt x="19218" y="12918"/>
                  <a:pt x="19218" y="12918"/>
                </a:cubicBezTo>
                <a:cubicBezTo>
                  <a:pt x="19853" y="14824"/>
                  <a:pt x="19694" y="20118"/>
                  <a:pt x="19218" y="21600"/>
                </a:cubicBezTo>
                <a:cubicBezTo>
                  <a:pt x="20806" y="21600"/>
                  <a:pt x="20806" y="21600"/>
                  <a:pt x="20806" y="21600"/>
                </a:cubicBezTo>
                <a:cubicBezTo>
                  <a:pt x="21282" y="21600"/>
                  <a:pt x="21600" y="21388"/>
                  <a:pt x="21600" y="20753"/>
                </a:cubicBezTo>
                <a:cubicBezTo>
                  <a:pt x="21600" y="13765"/>
                  <a:pt x="21600" y="13765"/>
                  <a:pt x="21600" y="13765"/>
                </a:cubicBezTo>
                <a:cubicBezTo>
                  <a:pt x="21600" y="13341"/>
                  <a:pt x="21282" y="12918"/>
                  <a:pt x="20806" y="12918"/>
                </a:cubicBezTo>
                <a:close/>
                <a:moveTo>
                  <a:pt x="3494" y="12918"/>
                </a:moveTo>
                <a:cubicBezTo>
                  <a:pt x="3018" y="14612"/>
                  <a:pt x="3018" y="20118"/>
                  <a:pt x="3494" y="21600"/>
                </a:cubicBezTo>
                <a:cubicBezTo>
                  <a:pt x="4765" y="21600"/>
                  <a:pt x="4765" y="21600"/>
                  <a:pt x="4765" y="21600"/>
                </a:cubicBezTo>
                <a:cubicBezTo>
                  <a:pt x="4447" y="18847"/>
                  <a:pt x="4447" y="15882"/>
                  <a:pt x="4765" y="12918"/>
                </a:cubicBezTo>
                <a:lnTo>
                  <a:pt x="3494" y="12918"/>
                </a:lnTo>
                <a:close/>
                <a:moveTo>
                  <a:pt x="20171" y="10376"/>
                </a:moveTo>
                <a:cubicBezTo>
                  <a:pt x="20171" y="6988"/>
                  <a:pt x="20171" y="6988"/>
                  <a:pt x="20171" y="6988"/>
                </a:cubicBezTo>
                <a:cubicBezTo>
                  <a:pt x="20171" y="6353"/>
                  <a:pt x="19853" y="5929"/>
                  <a:pt x="19535" y="5929"/>
                </a:cubicBezTo>
                <a:cubicBezTo>
                  <a:pt x="1906" y="5929"/>
                  <a:pt x="1906" y="5929"/>
                  <a:pt x="1906" y="5929"/>
                </a:cubicBezTo>
                <a:cubicBezTo>
                  <a:pt x="1588" y="5929"/>
                  <a:pt x="1271" y="6353"/>
                  <a:pt x="1271" y="6988"/>
                </a:cubicBezTo>
                <a:cubicBezTo>
                  <a:pt x="1271" y="10376"/>
                  <a:pt x="1271" y="10376"/>
                  <a:pt x="1271" y="10376"/>
                </a:cubicBezTo>
                <a:cubicBezTo>
                  <a:pt x="1271" y="10800"/>
                  <a:pt x="1588" y="11224"/>
                  <a:pt x="1906" y="11224"/>
                </a:cubicBezTo>
                <a:cubicBezTo>
                  <a:pt x="19535" y="11224"/>
                  <a:pt x="19535" y="11224"/>
                  <a:pt x="19535" y="11224"/>
                </a:cubicBezTo>
                <a:cubicBezTo>
                  <a:pt x="19853" y="11224"/>
                  <a:pt x="20171" y="10800"/>
                  <a:pt x="20171" y="10376"/>
                </a:cubicBezTo>
                <a:close/>
                <a:moveTo>
                  <a:pt x="4924" y="6988"/>
                </a:moveTo>
                <a:cubicBezTo>
                  <a:pt x="5082" y="6988"/>
                  <a:pt x="5241" y="6988"/>
                  <a:pt x="5241" y="7412"/>
                </a:cubicBezTo>
                <a:cubicBezTo>
                  <a:pt x="5241" y="7624"/>
                  <a:pt x="5082" y="7835"/>
                  <a:pt x="4924" y="7835"/>
                </a:cubicBezTo>
                <a:cubicBezTo>
                  <a:pt x="4606" y="7835"/>
                  <a:pt x="4606" y="7624"/>
                  <a:pt x="4606" y="7412"/>
                </a:cubicBezTo>
                <a:cubicBezTo>
                  <a:pt x="4606" y="6988"/>
                  <a:pt x="4606" y="6988"/>
                  <a:pt x="4924" y="6988"/>
                </a:cubicBezTo>
                <a:close/>
                <a:moveTo>
                  <a:pt x="3812" y="9953"/>
                </a:moveTo>
                <a:cubicBezTo>
                  <a:pt x="3812" y="10165"/>
                  <a:pt x="3812" y="10376"/>
                  <a:pt x="3494" y="10376"/>
                </a:cubicBezTo>
                <a:cubicBezTo>
                  <a:pt x="3335" y="10376"/>
                  <a:pt x="3176" y="10165"/>
                  <a:pt x="3176" y="9953"/>
                </a:cubicBezTo>
                <a:cubicBezTo>
                  <a:pt x="3176" y="7412"/>
                  <a:pt x="3176" y="7412"/>
                  <a:pt x="3176" y="7412"/>
                </a:cubicBezTo>
                <a:cubicBezTo>
                  <a:pt x="3176" y="6988"/>
                  <a:pt x="3335" y="6988"/>
                  <a:pt x="3494" y="6988"/>
                </a:cubicBezTo>
                <a:cubicBezTo>
                  <a:pt x="3812" y="6988"/>
                  <a:pt x="3812" y="6988"/>
                  <a:pt x="3812" y="7412"/>
                </a:cubicBezTo>
                <a:lnTo>
                  <a:pt x="3812" y="9953"/>
                </a:lnTo>
                <a:close/>
                <a:moveTo>
                  <a:pt x="4924" y="9529"/>
                </a:moveTo>
                <a:cubicBezTo>
                  <a:pt x="4606" y="9529"/>
                  <a:pt x="4606" y="9318"/>
                  <a:pt x="4606" y="9106"/>
                </a:cubicBezTo>
                <a:cubicBezTo>
                  <a:pt x="4606" y="8894"/>
                  <a:pt x="4606" y="8682"/>
                  <a:pt x="4924" y="8682"/>
                </a:cubicBezTo>
                <a:cubicBezTo>
                  <a:pt x="5082" y="8682"/>
                  <a:pt x="5241" y="8894"/>
                  <a:pt x="5241" y="9106"/>
                </a:cubicBezTo>
                <a:cubicBezTo>
                  <a:pt x="5241" y="9318"/>
                  <a:pt x="5082" y="9529"/>
                  <a:pt x="4924" y="9529"/>
                </a:cubicBezTo>
                <a:close/>
                <a:moveTo>
                  <a:pt x="5559" y="10376"/>
                </a:moveTo>
                <a:cubicBezTo>
                  <a:pt x="5400" y="10376"/>
                  <a:pt x="5241" y="10165"/>
                  <a:pt x="5241" y="9953"/>
                </a:cubicBezTo>
                <a:cubicBezTo>
                  <a:pt x="5241" y="9741"/>
                  <a:pt x="5400" y="9529"/>
                  <a:pt x="5559" y="9529"/>
                </a:cubicBezTo>
                <a:cubicBezTo>
                  <a:pt x="5718" y="9529"/>
                  <a:pt x="5876" y="9741"/>
                  <a:pt x="5876" y="9953"/>
                </a:cubicBezTo>
                <a:cubicBezTo>
                  <a:pt x="5876" y="10165"/>
                  <a:pt x="5718" y="10376"/>
                  <a:pt x="5559" y="10376"/>
                </a:cubicBezTo>
                <a:close/>
                <a:moveTo>
                  <a:pt x="5559" y="8682"/>
                </a:moveTo>
                <a:cubicBezTo>
                  <a:pt x="5400" y="8682"/>
                  <a:pt x="5241" y="8471"/>
                  <a:pt x="5241" y="8259"/>
                </a:cubicBezTo>
                <a:cubicBezTo>
                  <a:pt x="5241" y="8047"/>
                  <a:pt x="5400" y="7835"/>
                  <a:pt x="5559" y="7835"/>
                </a:cubicBezTo>
                <a:cubicBezTo>
                  <a:pt x="5718" y="7835"/>
                  <a:pt x="5876" y="8047"/>
                  <a:pt x="5876" y="8259"/>
                </a:cubicBezTo>
                <a:cubicBezTo>
                  <a:pt x="5876" y="8471"/>
                  <a:pt x="5718" y="8682"/>
                  <a:pt x="5559" y="8682"/>
                </a:cubicBezTo>
                <a:close/>
                <a:moveTo>
                  <a:pt x="18900" y="9529"/>
                </a:moveTo>
                <a:cubicBezTo>
                  <a:pt x="18900" y="9953"/>
                  <a:pt x="18582" y="10376"/>
                  <a:pt x="18265" y="10376"/>
                </a:cubicBezTo>
                <a:cubicBezTo>
                  <a:pt x="17947" y="10376"/>
                  <a:pt x="17629" y="9953"/>
                  <a:pt x="17629" y="9529"/>
                </a:cubicBezTo>
                <a:cubicBezTo>
                  <a:pt x="17629" y="7835"/>
                  <a:pt x="17629" y="7835"/>
                  <a:pt x="17629" y="7835"/>
                </a:cubicBezTo>
                <a:cubicBezTo>
                  <a:pt x="17629" y="7200"/>
                  <a:pt x="17947" y="6988"/>
                  <a:pt x="18265" y="6988"/>
                </a:cubicBezTo>
                <a:cubicBezTo>
                  <a:pt x="18582" y="6988"/>
                  <a:pt x="18900" y="7200"/>
                  <a:pt x="18900" y="7835"/>
                </a:cubicBezTo>
                <a:lnTo>
                  <a:pt x="18900" y="9529"/>
                </a:lnTo>
                <a:close/>
                <a:moveTo>
                  <a:pt x="3176" y="4235"/>
                </a:moveTo>
                <a:cubicBezTo>
                  <a:pt x="16676" y="4235"/>
                  <a:pt x="16676" y="4235"/>
                  <a:pt x="16676" y="4235"/>
                </a:cubicBezTo>
                <a:cubicBezTo>
                  <a:pt x="16518" y="4235"/>
                  <a:pt x="16359" y="4024"/>
                  <a:pt x="16359" y="3812"/>
                </a:cubicBezTo>
                <a:cubicBezTo>
                  <a:pt x="16676" y="2753"/>
                  <a:pt x="16676" y="1482"/>
                  <a:pt x="16359" y="424"/>
                </a:cubicBezTo>
                <a:cubicBezTo>
                  <a:pt x="16359" y="212"/>
                  <a:pt x="16518" y="0"/>
                  <a:pt x="16676" y="0"/>
                </a:cubicBezTo>
                <a:cubicBezTo>
                  <a:pt x="3176" y="0"/>
                  <a:pt x="3176" y="0"/>
                  <a:pt x="3176" y="0"/>
                </a:cubicBezTo>
                <a:cubicBezTo>
                  <a:pt x="2859" y="0"/>
                  <a:pt x="2541" y="212"/>
                  <a:pt x="2541" y="847"/>
                </a:cubicBezTo>
                <a:cubicBezTo>
                  <a:pt x="2541" y="3388"/>
                  <a:pt x="2541" y="3388"/>
                  <a:pt x="2541" y="3388"/>
                </a:cubicBezTo>
                <a:cubicBezTo>
                  <a:pt x="2541" y="3812"/>
                  <a:pt x="2859" y="4235"/>
                  <a:pt x="3176" y="4235"/>
                </a:cubicBezTo>
                <a:close/>
                <a:moveTo>
                  <a:pt x="13024" y="847"/>
                </a:moveTo>
                <a:cubicBezTo>
                  <a:pt x="15724" y="847"/>
                  <a:pt x="15724" y="847"/>
                  <a:pt x="15724" y="847"/>
                </a:cubicBezTo>
                <a:cubicBezTo>
                  <a:pt x="15724" y="3388"/>
                  <a:pt x="15724" y="3388"/>
                  <a:pt x="15724" y="3388"/>
                </a:cubicBezTo>
                <a:cubicBezTo>
                  <a:pt x="13024" y="3388"/>
                  <a:pt x="13024" y="3388"/>
                  <a:pt x="13024" y="3388"/>
                </a:cubicBezTo>
                <a:lnTo>
                  <a:pt x="13024" y="847"/>
                </a:ln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2564233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221321" cy="677108"/>
            <a:chOff x="567034" y="554816"/>
            <a:chExt cx="4221321" cy="677108"/>
          </a:xfrm>
        </p:grpSpPr>
        <p:sp>
          <p:nvSpPr>
            <p:cNvPr id="3" name="文本框 2">
              <a:extLst>
                <a:ext uri="{FF2B5EF4-FFF2-40B4-BE49-F238E27FC236}">
                  <a16:creationId xmlns:a16="http://schemas.microsoft.com/office/drawing/2014/main" id="{09B56DBD-806E-487C-A195-406670334867}"/>
                </a:ext>
              </a:extLst>
            </p:cNvPr>
            <p:cNvSpPr txBox="1"/>
            <p:nvPr/>
          </p:nvSpPr>
          <p:spPr>
            <a:xfrm>
              <a:off x="721653" y="554816"/>
              <a:ext cx="4066702"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Who are the users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7" name="组合 6">
            <a:extLst>
              <a:ext uri="{FF2B5EF4-FFF2-40B4-BE49-F238E27FC236}">
                <a16:creationId xmlns:a16="http://schemas.microsoft.com/office/drawing/2014/main" id="{E643D54D-B9CC-4587-87DC-6AF61A531B2E}"/>
              </a:ext>
            </a:extLst>
          </p:cNvPr>
          <p:cNvGrpSpPr/>
          <p:nvPr/>
        </p:nvGrpSpPr>
        <p:grpSpPr>
          <a:xfrm>
            <a:off x="494466" y="2046700"/>
            <a:ext cx="11203067" cy="3432319"/>
            <a:chOff x="966745" y="2475009"/>
            <a:chExt cx="10166386" cy="3114708"/>
          </a:xfrm>
        </p:grpSpPr>
        <p:sp>
          <p:nvSpPr>
            <p:cNvPr id="8" name="Rectangle 4">
              <a:extLst>
                <a:ext uri="{FF2B5EF4-FFF2-40B4-BE49-F238E27FC236}">
                  <a16:creationId xmlns:a16="http://schemas.microsoft.com/office/drawing/2014/main" id="{9F09F911-4D83-4A6E-9883-5047D4266982}"/>
                </a:ext>
              </a:extLst>
            </p:cNvPr>
            <p:cNvSpPr/>
            <p:nvPr/>
          </p:nvSpPr>
          <p:spPr>
            <a:xfrm>
              <a:off x="966745" y="2476060"/>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33">
              <a:extLst>
                <a:ext uri="{FF2B5EF4-FFF2-40B4-BE49-F238E27FC236}">
                  <a16:creationId xmlns:a16="http://schemas.microsoft.com/office/drawing/2014/main" id="{FA4D5BDE-6D8D-4197-B0FB-8821CC6B6668}"/>
                </a:ext>
              </a:extLst>
            </p:cNvPr>
            <p:cNvSpPr/>
            <p:nvPr/>
          </p:nvSpPr>
          <p:spPr>
            <a:xfrm>
              <a:off x="6049938" y="2479424"/>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0" name="Rectangle 34">
              <a:extLst>
                <a:ext uri="{FF2B5EF4-FFF2-40B4-BE49-F238E27FC236}">
                  <a16:creationId xmlns:a16="http://schemas.microsoft.com/office/drawing/2014/main" id="{8D015B7C-4AB0-4C8E-B948-1DC547BD3444}"/>
                </a:ext>
              </a:extLst>
            </p:cNvPr>
            <p:cNvSpPr/>
            <p:nvPr/>
          </p:nvSpPr>
          <p:spPr>
            <a:xfrm>
              <a:off x="966745" y="4032888"/>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1" name="Rectangle 35">
              <a:extLst>
                <a:ext uri="{FF2B5EF4-FFF2-40B4-BE49-F238E27FC236}">
                  <a16:creationId xmlns:a16="http://schemas.microsoft.com/office/drawing/2014/main" id="{A3E23E34-4676-4561-8A02-711976FBBB28}"/>
                </a:ext>
              </a:extLst>
            </p:cNvPr>
            <p:cNvSpPr/>
            <p:nvPr/>
          </p:nvSpPr>
          <p:spPr>
            <a:xfrm>
              <a:off x="6049938" y="4032888"/>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2" name="Oval 6">
              <a:extLst>
                <a:ext uri="{FF2B5EF4-FFF2-40B4-BE49-F238E27FC236}">
                  <a16:creationId xmlns:a16="http://schemas.microsoft.com/office/drawing/2014/main" id="{EDB4E080-C961-4315-870C-BC0008512DDF}"/>
                </a:ext>
              </a:extLst>
            </p:cNvPr>
            <p:cNvSpPr/>
            <p:nvPr/>
          </p:nvSpPr>
          <p:spPr>
            <a:xfrm>
              <a:off x="4492905" y="2475009"/>
              <a:ext cx="3115114" cy="3114708"/>
            </a:xfrm>
            <a:prstGeom prst="ellipse">
              <a:avLst/>
            </a:prstGeom>
            <a:solidFill>
              <a:schemeClr val="bg1">
                <a:alpha val="38000"/>
              </a:schemeClr>
            </a:solidFill>
            <a:ln w="3810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cxnSp>
          <p:nvCxnSpPr>
            <p:cNvPr id="13" name="Straight Connector 3">
              <a:extLst>
                <a:ext uri="{FF2B5EF4-FFF2-40B4-BE49-F238E27FC236}">
                  <a16:creationId xmlns:a16="http://schemas.microsoft.com/office/drawing/2014/main" id="{FC6F5676-D1BF-4AC6-81B2-C645C6C2BB60}"/>
                </a:ext>
              </a:extLst>
            </p:cNvPr>
            <p:cNvCxnSpPr>
              <a:cxnSpLocks/>
              <a:stCxn id="12" idx="4"/>
              <a:endCxn id="12" idx="0"/>
            </p:cNvCxnSpPr>
            <p:nvPr/>
          </p:nvCxnSpPr>
          <p:spPr>
            <a:xfrm flipV="1">
              <a:off x="6050463" y="2475009"/>
              <a:ext cx="0" cy="3114708"/>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47">
              <a:extLst>
                <a:ext uri="{FF2B5EF4-FFF2-40B4-BE49-F238E27FC236}">
                  <a16:creationId xmlns:a16="http://schemas.microsoft.com/office/drawing/2014/main" id="{25D1F78D-E13C-4749-A395-D8C18083E0D4}"/>
                </a:ext>
              </a:extLst>
            </p:cNvPr>
            <p:cNvCxnSpPr/>
            <p:nvPr/>
          </p:nvCxnSpPr>
          <p:spPr>
            <a:xfrm>
              <a:off x="4492905" y="4032888"/>
              <a:ext cx="3115114"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9" name="文本框 28">
            <a:extLst>
              <a:ext uri="{FF2B5EF4-FFF2-40B4-BE49-F238E27FC236}">
                <a16:creationId xmlns:a16="http://schemas.microsoft.com/office/drawing/2014/main" id="{BFCF63AD-4FE0-46EE-B11F-CD20ACF700A0}"/>
              </a:ext>
            </a:extLst>
          </p:cNvPr>
          <p:cNvSpPr txBox="1"/>
          <p:nvPr/>
        </p:nvSpPr>
        <p:spPr>
          <a:xfrm>
            <a:off x="641349" y="4117357"/>
            <a:ext cx="3712757" cy="1225400"/>
          </a:xfrm>
          <a:prstGeom prst="rect">
            <a:avLst/>
          </a:prstGeom>
          <a:noFill/>
        </p:spPr>
        <p:txBody>
          <a:bodyPr wrap="square" rtlCol="0">
            <a:spAutoFit/>
          </a:bodyPr>
          <a:lstStyle/>
          <a:p>
            <a:pPr algn="just">
              <a:lnSpc>
                <a:spcPct val="125000"/>
              </a:lnSpc>
            </a:pPr>
            <a:r>
              <a:rPr lang="en-US" altLang="zh-CN" sz="1200" dirty="0">
                <a:solidFill>
                  <a:schemeClr val="bg1"/>
                </a:solidFill>
                <a:latin typeface="字魂5号-无外润黑体" panose="00000500000000000000" pitchFamily="2" charset="-122"/>
                <a:ea typeface="字魂5号-无外润黑体" panose="00000500000000000000" pitchFamily="2" charset="-122"/>
              </a:rPr>
              <a:t>is the person that work on solving all problems of students or donators or notify admin for specific problems in app , also it work on manage the social research requests and he can make a report from the dashboard to manager </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0" name="文本框 29">
            <a:extLst>
              <a:ext uri="{FF2B5EF4-FFF2-40B4-BE49-F238E27FC236}">
                <a16:creationId xmlns:a16="http://schemas.microsoft.com/office/drawing/2014/main" id="{1622D7E4-9BE0-4EF5-9965-817283256BB1}"/>
              </a:ext>
            </a:extLst>
          </p:cNvPr>
          <p:cNvSpPr txBox="1"/>
          <p:nvPr/>
        </p:nvSpPr>
        <p:spPr>
          <a:xfrm>
            <a:off x="2039858" y="3851944"/>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Moderator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2" name="文本框 31">
            <a:extLst>
              <a:ext uri="{FF2B5EF4-FFF2-40B4-BE49-F238E27FC236}">
                <a16:creationId xmlns:a16="http://schemas.microsoft.com/office/drawing/2014/main" id="{260A71EA-14CD-4B33-95DD-98390F7E7983}"/>
              </a:ext>
            </a:extLst>
          </p:cNvPr>
          <p:cNvSpPr txBox="1"/>
          <p:nvPr/>
        </p:nvSpPr>
        <p:spPr>
          <a:xfrm>
            <a:off x="2039858" y="2466963"/>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Student</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3" name="文本框 32">
            <a:extLst>
              <a:ext uri="{FF2B5EF4-FFF2-40B4-BE49-F238E27FC236}">
                <a16:creationId xmlns:a16="http://schemas.microsoft.com/office/drawing/2014/main" id="{68824D41-82BF-44FC-9ADD-BF3BE93F14B1}"/>
              </a:ext>
            </a:extLst>
          </p:cNvPr>
          <p:cNvSpPr txBox="1"/>
          <p:nvPr/>
        </p:nvSpPr>
        <p:spPr>
          <a:xfrm>
            <a:off x="7750587" y="4172710"/>
            <a:ext cx="4056134" cy="956993"/>
          </a:xfrm>
          <a:prstGeom prst="rect">
            <a:avLst/>
          </a:prstGeom>
          <a:noFill/>
        </p:spPr>
        <p:txBody>
          <a:bodyPr wrap="square" rtlCol="0">
            <a:spAutoFit/>
          </a:bodyPr>
          <a:lstStyle/>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Donators can see the social research requests</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of students who are unable to pay university fees  </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then try helping them who cannot pay their</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 expenses of university</a:t>
            </a:r>
            <a:endParaRPr lang="zh-CN" altLang="en-US" sz="1150" dirty="0">
              <a:solidFill>
                <a:schemeClr val="bg1"/>
              </a:solidFill>
              <a:latin typeface="字魂5号-无外润黑体" panose="00000500000000000000" pitchFamily="2" charset="-122"/>
              <a:ea typeface="字魂5号-无外润黑体" panose="00000500000000000000" pitchFamily="2" charset="-122"/>
            </a:endParaRPr>
          </a:p>
        </p:txBody>
      </p:sp>
      <p:sp>
        <p:nvSpPr>
          <p:cNvPr id="34" name="文本框 33">
            <a:extLst>
              <a:ext uri="{FF2B5EF4-FFF2-40B4-BE49-F238E27FC236}">
                <a16:creationId xmlns:a16="http://schemas.microsoft.com/office/drawing/2014/main" id="{D0043A32-E38B-4E8C-92BF-1AE873AF13B0}"/>
              </a:ext>
            </a:extLst>
          </p:cNvPr>
          <p:cNvSpPr txBox="1"/>
          <p:nvPr/>
        </p:nvSpPr>
        <p:spPr>
          <a:xfrm>
            <a:off x="7874288" y="3904860"/>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Donator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5" name="文本框 34">
            <a:extLst>
              <a:ext uri="{FF2B5EF4-FFF2-40B4-BE49-F238E27FC236}">
                <a16:creationId xmlns:a16="http://schemas.microsoft.com/office/drawing/2014/main" id="{85A80A72-40F7-4B46-9684-42E327A972FD}"/>
              </a:ext>
            </a:extLst>
          </p:cNvPr>
          <p:cNvSpPr txBox="1"/>
          <p:nvPr/>
        </p:nvSpPr>
        <p:spPr>
          <a:xfrm>
            <a:off x="7942793" y="270084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Administrators responsible for managing and organizing and maintains System where it work on managing accounts all users or managing services and other additional things</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6" name="文本框 35">
            <a:extLst>
              <a:ext uri="{FF2B5EF4-FFF2-40B4-BE49-F238E27FC236}">
                <a16:creationId xmlns:a16="http://schemas.microsoft.com/office/drawing/2014/main" id="{4C80DDCB-0422-44AF-8F07-8A48C2DC9791}"/>
              </a:ext>
            </a:extLst>
          </p:cNvPr>
          <p:cNvSpPr txBox="1"/>
          <p:nvPr/>
        </p:nvSpPr>
        <p:spPr>
          <a:xfrm>
            <a:off x="7921573" y="2431432"/>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Administrator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pic>
        <p:nvPicPr>
          <p:cNvPr id="38" name="Picture 37">
            <a:extLst>
              <a:ext uri="{FF2B5EF4-FFF2-40B4-BE49-F238E27FC236}">
                <a16:creationId xmlns:a16="http://schemas.microsoft.com/office/drawing/2014/main" id="{4BB0CA01-B42E-CE20-997D-00324887D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169" y="2467948"/>
            <a:ext cx="1115568" cy="1115568"/>
          </a:xfrm>
          <a:prstGeom prst="rect">
            <a:avLst/>
          </a:prstGeom>
        </p:spPr>
      </p:pic>
      <p:pic>
        <p:nvPicPr>
          <p:cNvPr id="40" name="Picture 39">
            <a:extLst>
              <a:ext uri="{FF2B5EF4-FFF2-40B4-BE49-F238E27FC236}">
                <a16:creationId xmlns:a16="http://schemas.microsoft.com/office/drawing/2014/main" id="{7DA33D38-9DEC-3710-1A0D-6423A4B19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339" y="2466963"/>
            <a:ext cx="1115568" cy="1115568"/>
          </a:xfrm>
          <a:prstGeom prst="rect">
            <a:avLst/>
          </a:prstGeom>
        </p:spPr>
      </p:pic>
      <p:pic>
        <p:nvPicPr>
          <p:cNvPr id="42" name="Picture 41">
            <a:extLst>
              <a:ext uri="{FF2B5EF4-FFF2-40B4-BE49-F238E27FC236}">
                <a16:creationId xmlns:a16="http://schemas.microsoft.com/office/drawing/2014/main" id="{5B4632F7-7B18-8200-9EF7-289C45BD0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061" y="3864436"/>
            <a:ext cx="1114971" cy="1114971"/>
          </a:xfrm>
          <a:prstGeom prst="rect">
            <a:avLst/>
          </a:prstGeom>
        </p:spPr>
      </p:pic>
      <p:pic>
        <p:nvPicPr>
          <p:cNvPr id="44" name="Picture 43">
            <a:extLst>
              <a:ext uri="{FF2B5EF4-FFF2-40B4-BE49-F238E27FC236}">
                <a16:creationId xmlns:a16="http://schemas.microsoft.com/office/drawing/2014/main" id="{15D2FBED-D669-7734-412F-DD474861B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5766" y="3873889"/>
            <a:ext cx="1115568" cy="1115568"/>
          </a:xfrm>
          <a:prstGeom prst="rect">
            <a:avLst/>
          </a:prstGeom>
        </p:spPr>
      </p:pic>
      <p:sp>
        <p:nvSpPr>
          <p:cNvPr id="45" name="文本框 34">
            <a:extLst>
              <a:ext uri="{FF2B5EF4-FFF2-40B4-BE49-F238E27FC236}">
                <a16:creationId xmlns:a16="http://schemas.microsoft.com/office/drawing/2014/main" id="{48EC0ADE-9F88-2B36-A0D3-F2FC85E8B8E5}"/>
              </a:ext>
            </a:extLst>
          </p:cNvPr>
          <p:cNvSpPr txBox="1"/>
          <p:nvPr/>
        </p:nvSpPr>
        <p:spPr>
          <a:xfrm>
            <a:off x="693581" y="276515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Student is the person that use app for pay for a specific service , transfer money , make request financial aid or chat with moderator for specific problem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7476914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randombar(horizontal)">
                                      <p:cBhvr>
                                        <p:cTn id="14" dur="500"/>
                                        <p:tgtEl>
                                          <p:spTgt spid="3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horizontal)">
                                      <p:cBhvr>
                                        <p:cTn id="23" dur="500"/>
                                        <p:tgtEl>
                                          <p:spTgt spid="3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randombar(horizontal)">
                                      <p:cBhvr>
                                        <p:cTn id="29" dur="500"/>
                                        <p:tgtEl>
                                          <p:spTgt spid="36"/>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randombar(horizontal)">
                                      <p:cBhvr>
                                        <p:cTn id="35" dur="500"/>
                                        <p:tgtEl>
                                          <p:spTgt spid="45"/>
                                        </p:tgtEl>
                                      </p:cBhvr>
                                    </p:animEffect>
                                  </p:childTnLst>
                                </p:cTn>
                              </p:par>
                              <p:par>
                                <p:cTn id="36" presetID="53" presetClass="entr" presetSubtype="16"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par>
                                <p:cTn id="46" presetID="53"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P spid="36"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7">
            <a:extLst>
              <a:ext uri="{FF2B5EF4-FFF2-40B4-BE49-F238E27FC236}">
                <a16:creationId xmlns:a16="http://schemas.microsoft.com/office/drawing/2014/main" id="{7D301C90-B883-38F5-3503-DD5EB762E16B}"/>
              </a:ext>
            </a:extLst>
          </p:cNvPr>
          <p:cNvSpPr/>
          <p:nvPr/>
        </p:nvSpPr>
        <p:spPr>
          <a:xfrm>
            <a:off x="5874466" y="3579344"/>
            <a:ext cx="6209009" cy="2371078"/>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7">
            <a:extLst>
              <a:ext uri="{FF2B5EF4-FFF2-40B4-BE49-F238E27FC236}">
                <a16:creationId xmlns:a16="http://schemas.microsoft.com/office/drawing/2014/main" id="{59EC35F7-690C-4301-AF7C-142C8A7E9089}"/>
              </a:ext>
            </a:extLst>
          </p:cNvPr>
          <p:cNvSpPr/>
          <p:nvPr/>
        </p:nvSpPr>
        <p:spPr>
          <a:xfrm>
            <a:off x="5874466" y="1059057"/>
            <a:ext cx="6209009" cy="2446741"/>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6" name="矩形 7">
            <a:extLst>
              <a:ext uri="{FF2B5EF4-FFF2-40B4-BE49-F238E27FC236}">
                <a16:creationId xmlns:a16="http://schemas.microsoft.com/office/drawing/2014/main" id="{9BA6E719-EDAE-18B6-623B-90AE5A0D380B}"/>
              </a:ext>
            </a:extLst>
          </p:cNvPr>
          <p:cNvSpPr/>
          <p:nvPr/>
        </p:nvSpPr>
        <p:spPr>
          <a:xfrm>
            <a:off x="108524" y="3563325"/>
            <a:ext cx="5674823" cy="238709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5" name="矩形 7">
            <a:extLst>
              <a:ext uri="{FF2B5EF4-FFF2-40B4-BE49-F238E27FC236}">
                <a16:creationId xmlns:a16="http://schemas.microsoft.com/office/drawing/2014/main" id="{38380864-7246-913B-A0AB-D014D995EFCF}"/>
              </a:ext>
            </a:extLst>
          </p:cNvPr>
          <p:cNvSpPr/>
          <p:nvPr/>
        </p:nvSpPr>
        <p:spPr>
          <a:xfrm>
            <a:off x="108524" y="1075076"/>
            <a:ext cx="5674823" cy="2387096"/>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grpSp>
        <p:nvGrpSpPr>
          <p:cNvPr id="2" name="组合 1">
            <a:extLst>
              <a:ext uri="{FF2B5EF4-FFF2-40B4-BE49-F238E27FC236}">
                <a16:creationId xmlns:a16="http://schemas.microsoft.com/office/drawing/2014/main" id="{1A3B7ACE-2D5F-7FA6-EA6E-73F5E6974655}"/>
              </a:ext>
            </a:extLst>
          </p:cNvPr>
          <p:cNvGrpSpPr/>
          <p:nvPr/>
        </p:nvGrpSpPr>
        <p:grpSpPr>
          <a:xfrm>
            <a:off x="3945291" y="551878"/>
            <a:ext cx="5059009" cy="677108"/>
            <a:chOff x="567034" y="545005"/>
            <a:chExt cx="5059009" cy="677108"/>
          </a:xfrm>
        </p:grpSpPr>
        <p:sp>
          <p:nvSpPr>
            <p:cNvPr id="3" name="文本框 2">
              <a:extLst>
                <a:ext uri="{FF2B5EF4-FFF2-40B4-BE49-F238E27FC236}">
                  <a16:creationId xmlns:a16="http://schemas.microsoft.com/office/drawing/2014/main" id="{AD8936C2-F13A-0AF1-B265-D13D5840A031}"/>
                </a:ext>
              </a:extLst>
            </p:cNvPr>
            <p:cNvSpPr txBox="1"/>
            <p:nvPr/>
          </p:nvSpPr>
          <p:spPr>
            <a:xfrm>
              <a:off x="658153" y="545005"/>
              <a:ext cx="4967890"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What are the features of each user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45438136-0AE7-619B-1137-BD94488DFBB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9869B105-009E-7450-4CCB-B0492C0FDB6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C0C35032-31DF-F521-0207-B09244359F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8" name="TextBox 7">
            <a:extLst>
              <a:ext uri="{FF2B5EF4-FFF2-40B4-BE49-F238E27FC236}">
                <a16:creationId xmlns:a16="http://schemas.microsoft.com/office/drawing/2014/main" id="{C99C53E2-E701-9DAF-DFAB-CC8CB4A02AAA}"/>
              </a:ext>
            </a:extLst>
          </p:cNvPr>
          <p:cNvSpPr txBox="1"/>
          <p:nvPr/>
        </p:nvSpPr>
        <p:spPr>
          <a:xfrm>
            <a:off x="1402405" y="1655067"/>
            <a:ext cx="4132348" cy="1600438"/>
          </a:xfrm>
          <a:prstGeom prst="rect">
            <a:avLst/>
          </a:prstGeom>
          <a:noFill/>
        </p:spPr>
        <p:txBody>
          <a:bodyPr wrap="square" rtlCol="1">
            <a:spAutoFit/>
          </a:bodyPr>
          <a:lstStyle/>
          <a:p>
            <a:r>
              <a:rPr lang="en-US" sz="1400" dirty="0">
                <a:solidFill>
                  <a:schemeClr val="bg1"/>
                </a:solidFill>
              </a:rPr>
              <a:t>- View services &amp; Pay for services</a:t>
            </a:r>
          </a:p>
          <a:p>
            <a:r>
              <a:rPr lang="en-US" sz="1400" dirty="0">
                <a:solidFill>
                  <a:schemeClr val="bg1"/>
                </a:solidFill>
              </a:rPr>
              <a:t>- Deposit Funds</a:t>
            </a:r>
          </a:p>
          <a:p>
            <a:r>
              <a:rPr lang="en-US" sz="1400" dirty="0">
                <a:solidFill>
                  <a:schemeClr val="bg1"/>
                </a:solidFill>
              </a:rPr>
              <a:t>- Review Balance &amp; his transaction history</a:t>
            </a:r>
          </a:p>
          <a:p>
            <a:r>
              <a:rPr lang="en-US" sz="1400" dirty="0">
                <a:solidFill>
                  <a:schemeClr val="bg1"/>
                </a:solidFill>
              </a:rPr>
              <a:t>- Chat with Moderator</a:t>
            </a:r>
          </a:p>
          <a:p>
            <a:r>
              <a:rPr lang="en-US" sz="1400" dirty="0">
                <a:solidFill>
                  <a:schemeClr val="bg1"/>
                </a:solidFill>
              </a:rPr>
              <a:t>- Transfer Money for another student</a:t>
            </a:r>
          </a:p>
          <a:p>
            <a:r>
              <a:rPr lang="en-US" sz="1400" dirty="0">
                <a:solidFill>
                  <a:schemeClr val="bg1"/>
                </a:solidFill>
              </a:rPr>
              <a:t>- make a social research request</a:t>
            </a:r>
          </a:p>
          <a:p>
            <a:r>
              <a:rPr lang="en-US" sz="1400" dirty="0">
                <a:solidFill>
                  <a:schemeClr val="bg1"/>
                </a:solidFill>
              </a:rPr>
              <a:t>- add feedback </a:t>
            </a:r>
          </a:p>
        </p:txBody>
      </p:sp>
      <p:sp>
        <p:nvSpPr>
          <p:cNvPr id="12" name="TextBox 11">
            <a:extLst>
              <a:ext uri="{FF2B5EF4-FFF2-40B4-BE49-F238E27FC236}">
                <a16:creationId xmlns:a16="http://schemas.microsoft.com/office/drawing/2014/main" id="{A957CFBC-BB05-0AB4-F869-B1BD6152A923}"/>
              </a:ext>
            </a:extLst>
          </p:cNvPr>
          <p:cNvSpPr txBox="1"/>
          <p:nvPr/>
        </p:nvSpPr>
        <p:spPr>
          <a:xfrm>
            <a:off x="1680661" y="4107907"/>
            <a:ext cx="4102686" cy="1384995"/>
          </a:xfrm>
          <a:prstGeom prst="rect">
            <a:avLst/>
          </a:prstGeom>
          <a:noFill/>
        </p:spPr>
        <p:txBody>
          <a:bodyPr wrap="square" rtlCol="1">
            <a:spAutoFit/>
          </a:bodyPr>
          <a:lstStyle/>
          <a:p>
            <a:r>
              <a:rPr lang="en-US" sz="1400" dirty="0">
                <a:solidFill>
                  <a:schemeClr val="bg1"/>
                </a:solidFill>
              </a:rPr>
              <a:t>- Manage all accounts </a:t>
            </a:r>
          </a:p>
          <a:p>
            <a:r>
              <a:rPr lang="en-US" sz="1400" dirty="0">
                <a:solidFill>
                  <a:schemeClr val="bg1"/>
                </a:solidFill>
              </a:rPr>
              <a:t>- manage services</a:t>
            </a:r>
          </a:p>
          <a:p>
            <a:r>
              <a:rPr lang="en-US" sz="1400" dirty="0">
                <a:solidFill>
                  <a:schemeClr val="bg1"/>
                </a:solidFill>
              </a:rPr>
              <a:t>- Providing technical support</a:t>
            </a:r>
          </a:p>
          <a:p>
            <a:r>
              <a:rPr lang="en-US" sz="1400" dirty="0">
                <a:solidFill>
                  <a:schemeClr val="bg1"/>
                </a:solidFill>
              </a:rPr>
              <a:t>- show feedbacks for improving System</a:t>
            </a:r>
          </a:p>
          <a:p>
            <a:r>
              <a:rPr lang="en-US" sz="1400" dirty="0">
                <a:solidFill>
                  <a:schemeClr val="bg1"/>
                </a:solidFill>
              </a:rPr>
              <a:t>- managing &amp; organizing main interface</a:t>
            </a:r>
          </a:p>
          <a:p>
            <a:endParaRPr lang="en-US" sz="1400" dirty="0"/>
          </a:p>
        </p:txBody>
      </p:sp>
      <p:sp>
        <p:nvSpPr>
          <p:cNvPr id="13" name="TextBox 12">
            <a:extLst>
              <a:ext uri="{FF2B5EF4-FFF2-40B4-BE49-F238E27FC236}">
                <a16:creationId xmlns:a16="http://schemas.microsoft.com/office/drawing/2014/main" id="{74F9FBCC-0763-33A8-A4FF-2464876C55D1}"/>
              </a:ext>
            </a:extLst>
          </p:cNvPr>
          <p:cNvSpPr txBox="1"/>
          <p:nvPr/>
        </p:nvSpPr>
        <p:spPr>
          <a:xfrm>
            <a:off x="6949734" y="1605772"/>
            <a:ext cx="5133741" cy="1384995"/>
          </a:xfrm>
          <a:prstGeom prst="rect">
            <a:avLst/>
          </a:prstGeom>
          <a:noFill/>
        </p:spPr>
        <p:txBody>
          <a:bodyPr wrap="square" rtlCol="1">
            <a:spAutoFit/>
          </a:bodyPr>
          <a:lstStyle/>
          <a:p>
            <a:pPr algn="just"/>
            <a:r>
              <a:rPr lang="en-US" sz="1400" dirty="0">
                <a:solidFill>
                  <a:schemeClr val="bg1"/>
                </a:solidFill>
              </a:rPr>
              <a:t>- make Report from the Dashboard</a:t>
            </a:r>
          </a:p>
          <a:p>
            <a:pPr algn="just"/>
            <a:r>
              <a:rPr lang="en-US" sz="1400" dirty="0">
                <a:solidFill>
                  <a:schemeClr val="bg1"/>
                </a:solidFill>
              </a:rPr>
              <a:t>- chat with students for solving problems</a:t>
            </a:r>
          </a:p>
          <a:p>
            <a:pPr algn="just"/>
            <a:r>
              <a:rPr lang="en-US" sz="1400" dirty="0">
                <a:solidFill>
                  <a:schemeClr val="bg1"/>
                </a:solidFill>
              </a:rPr>
              <a:t>- chat with Donators</a:t>
            </a:r>
          </a:p>
          <a:p>
            <a:pPr algn="just"/>
            <a:r>
              <a:rPr lang="en-US" sz="1400" dirty="0">
                <a:solidFill>
                  <a:schemeClr val="bg1"/>
                </a:solidFill>
              </a:rPr>
              <a:t>- Chat with admins </a:t>
            </a:r>
          </a:p>
          <a:p>
            <a:pPr algn="just"/>
            <a:r>
              <a:rPr lang="en-US" sz="1400" dirty="0">
                <a:solidFill>
                  <a:schemeClr val="bg1"/>
                </a:solidFill>
              </a:rPr>
              <a:t>- View Social research requests to accept or refuse requests and sending the accepted requests to donators</a:t>
            </a:r>
          </a:p>
        </p:txBody>
      </p:sp>
      <p:sp>
        <p:nvSpPr>
          <p:cNvPr id="14" name="TextBox 13">
            <a:extLst>
              <a:ext uri="{FF2B5EF4-FFF2-40B4-BE49-F238E27FC236}">
                <a16:creationId xmlns:a16="http://schemas.microsoft.com/office/drawing/2014/main" id="{D156285F-9802-1622-F72A-BFE2EB993A24}"/>
              </a:ext>
            </a:extLst>
          </p:cNvPr>
          <p:cNvSpPr txBox="1"/>
          <p:nvPr/>
        </p:nvSpPr>
        <p:spPr>
          <a:xfrm>
            <a:off x="7175954" y="4192138"/>
            <a:ext cx="4907521" cy="1169551"/>
          </a:xfrm>
          <a:prstGeom prst="rect">
            <a:avLst/>
          </a:prstGeom>
          <a:noFill/>
        </p:spPr>
        <p:txBody>
          <a:bodyPr wrap="square" rtlCol="1">
            <a:spAutoFit/>
          </a:bodyPr>
          <a:lstStyle/>
          <a:p>
            <a:r>
              <a:rPr lang="en-US" sz="1400" dirty="0">
                <a:solidFill>
                  <a:schemeClr val="bg1"/>
                </a:solidFill>
              </a:rPr>
              <a:t>- View accepted Social research requests</a:t>
            </a:r>
          </a:p>
          <a:p>
            <a:r>
              <a:rPr lang="en-US" sz="1400" dirty="0">
                <a:solidFill>
                  <a:schemeClr val="bg1"/>
                </a:solidFill>
              </a:rPr>
              <a:t>- Chat with Moderatos </a:t>
            </a:r>
          </a:p>
          <a:p>
            <a:r>
              <a:rPr lang="en-US" sz="1400" dirty="0">
                <a:solidFill>
                  <a:schemeClr val="bg1"/>
                </a:solidFill>
              </a:rPr>
              <a:t>- Transfer Money for specific request who are confirmed   </a:t>
            </a:r>
          </a:p>
          <a:p>
            <a:r>
              <a:rPr lang="en-US" sz="1400" dirty="0">
                <a:solidFill>
                  <a:schemeClr val="bg1"/>
                </a:solidFill>
              </a:rPr>
              <a:t>- add feedback</a:t>
            </a:r>
          </a:p>
        </p:txBody>
      </p:sp>
      <p:sp>
        <p:nvSpPr>
          <p:cNvPr id="19" name="TextBox 18">
            <a:extLst>
              <a:ext uri="{FF2B5EF4-FFF2-40B4-BE49-F238E27FC236}">
                <a16:creationId xmlns:a16="http://schemas.microsoft.com/office/drawing/2014/main" id="{63077AC2-E136-0A6F-4B34-BC0874E47998}"/>
              </a:ext>
            </a:extLst>
          </p:cNvPr>
          <p:cNvSpPr txBox="1"/>
          <p:nvPr/>
        </p:nvSpPr>
        <p:spPr>
          <a:xfrm>
            <a:off x="6964226" y="1228986"/>
            <a:ext cx="5119249" cy="369332"/>
          </a:xfrm>
          <a:prstGeom prst="rect">
            <a:avLst/>
          </a:prstGeom>
          <a:noFill/>
        </p:spPr>
        <p:txBody>
          <a:bodyPr wrap="square" rtlCol="1">
            <a:spAutoFit/>
          </a:bodyPr>
          <a:lstStyle/>
          <a:p>
            <a:pPr algn="just"/>
            <a:r>
              <a:rPr lang="en-US" b="1" dirty="0">
                <a:solidFill>
                  <a:schemeClr val="bg1"/>
                </a:solidFill>
              </a:rPr>
              <a:t>Moderator Features </a:t>
            </a:r>
            <a:r>
              <a:rPr lang="en-US" dirty="0">
                <a:solidFill>
                  <a:schemeClr val="bg1"/>
                </a:solidFill>
              </a:rPr>
              <a:t>:</a:t>
            </a:r>
          </a:p>
        </p:txBody>
      </p:sp>
      <p:sp>
        <p:nvSpPr>
          <p:cNvPr id="20" name="TextBox 19">
            <a:extLst>
              <a:ext uri="{FF2B5EF4-FFF2-40B4-BE49-F238E27FC236}">
                <a16:creationId xmlns:a16="http://schemas.microsoft.com/office/drawing/2014/main" id="{55B90ECF-3D08-69F5-BEDF-354A2959F215}"/>
              </a:ext>
            </a:extLst>
          </p:cNvPr>
          <p:cNvSpPr txBox="1"/>
          <p:nvPr/>
        </p:nvSpPr>
        <p:spPr>
          <a:xfrm>
            <a:off x="1396560" y="1285730"/>
            <a:ext cx="3667809" cy="369332"/>
          </a:xfrm>
          <a:prstGeom prst="rect">
            <a:avLst/>
          </a:prstGeom>
          <a:noFill/>
        </p:spPr>
        <p:txBody>
          <a:bodyPr wrap="square" rtlCol="1">
            <a:spAutoFit/>
          </a:bodyPr>
          <a:lstStyle/>
          <a:p>
            <a:r>
              <a:rPr lang="en-US" b="1" dirty="0">
                <a:solidFill>
                  <a:schemeClr val="bg1"/>
                </a:solidFill>
              </a:rPr>
              <a:t>Student Features:</a:t>
            </a:r>
          </a:p>
        </p:txBody>
      </p:sp>
      <p:sp>
        <p:nvSpPr>
          <p:cNvPr id="21" name="TextBox 20">
            <a:extLst>
              <a:ext uri="{FF2B5EF4-FFF2-40B4-BE49-F238E27FC236}">
                <a16:creationId xmlns:a16="http://schemas.microsoft.com/office/drawing/2014/main" id="{C4E1A09F-69E7-3CF9-FC2A-69EA744EE899}"/>
              </a:ext>
            </a:extLst>
          </p:cNvPr>
          <p:cNvSpPr txBox="1"/>
          <p:nvPr/>
        </p:nvSpPr>
        <p:spPr>
          <a:xfrm>
            <a:off x="1654564" y="3738570"/>
            <a:ext cx="3667809" cy="369332"/>
          </a:xfrm>
          <a:prstGeom prst="rect">
            <a:avLst/>
          </a:prstGeom>
          <a:noFill/>
        </p:spPr>
        <p:txBody>
          <a:bodyPr wrap="square" rtlCol="1">
            <a:spAutoFit/>
          </a:bodyPr>
          <a:lstStyle/>
          <a:p>
            <a:r>
              <a:rPr lang="en-US" b="1" dirty="0">
                <a:solidFill>
                  <a:schemeClr val="bg1"/>
                </a:solidFill>
              </a:rPr>
              <a:t>Admin Features </a:t>
            </a:r>
            <a:r>
              <a:rPr lang="en-US" dirty="0">
                <a:solidFill>
                  <a:schemeClr val="bg1"/>
                </a:solidFill>
              </a:rPr>
              <a:t>:</a:t>
            </a:r>
          </a:p>
        </p:txBody>
      </p:sp>
      <p:sp>
        <p:nvSpPr>
          <p:cNvPr id="22" name="TextBox 21">
            <a:extLst>
              <a:ext uri="{FF2B5EF4-FFF2-40B4-BE49-F238E27FC236}">
                <a16:creationId xmlns:a16="http://schemas.microsoft.com/office/drawing/2014/main" id="{875C66C8-76AD-7D06-C5EF-D53026694656}"/>
              </a:ext>
            </a:extLst>
          </p:cNvPr>
          <p:cNvSpPr txBox="1"/>
          <p:nvPr/>
        </p:nvSpPr>
        <p:spPr>
          <a:xfrm>
            <a:off x="7188957" y="3749268"/>
            <a:ext cx="5119249" cy="369332"/>
          </a:xfrm>
          <a:prstGeom prst="rect">
            <a:avLst/>
          </a:prstGeom>
          <a:noFill/>
        </p:spPr>
        <p:txBody>
          <a:bodyPr wrap="square" rtlCol="1">
            <a:spAutoFit/>
          </a:bodyPr>
          <a:lstStyle/>
          <a:p>
            <a:r>
              <a:rPr lang="en-US" b="1" dirty="0">
                <a:solidFill>
                  <a:schemeClr val="bg1"/>
                </a:solidFill>
              </a:rPr>
              <a:t>Donators Features </a:t>
            </a:r>
            <a:r>
              <a:rPr lang="en-US" dirty="0">
                <a:solidFill>
                  <a:schemeClr val="bg1"/>
                </a:solidFill>
              </a:rPr>
              <a:t>:</a:t>
            </a:r>
          </a:p>
        </p:txBody>
      </p:sp>
      <p:pic>
        <p:nvPicPr>
          <p:cNvPr id="24" name="Picture 23">
            <a:extLst>
              <a:ext uri="{FF2B5EF4-FFF2-40B4-BE49-F238E27FC236}">
                <a16:creationId xmlns:a16="http://schemas.microsoft.com/office/drawing/2014/main" id="{945EE7E1-ECD9-71E9-5776-3BE2F308F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03" y="3884903"/>
            <a:ext cx="1073586" cy="1073586"/>
          </a:xfrm>
          <a:prstGeom prst="rect">
            <a:avLst/>
          </a:prstGeom>
        </p:spPr>
      </p:pic>
      <p:pic>
        <p:nvPicPr>
          <p:cNvPr id="26" name="Picture 25">
            <a:extLst>
              <a:ext uri="{FF2B5EF4-FFF2-40B4-BE49-F238E27FC236}">
                <a16:creationId xmlns:a16="http://schemas.microsoft.com/office/drawing/2014/main" id="{8EE53FB7-1F7A-7B19-B0B2-C861CAAAF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372" y="1464425"/>
            <a:ext cx="1013701" cy="1013701"/>
          </a:xfrm>
          <a:prstGeom prst="rect">
            <a:avLst/>
          </a:prstGeom>
        </p:spPr>
      </p:pic>
      <p:pic>
        <p:nvPicPr>
          <p:cNvPr id="28" name="Picture 27">
            <a:extLst>
              <a:ext uri="{FF2B5EF4-FFF2-40B4-BE49-F238E27FC236}">
                <a16:creationId xmlns:a16="http://schemas.microsoft.com/office/drawing/2014/main" id="{15B239C2-FAD0-61CA-0122-1CB3CE9C9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549" y="1377876"/>
            <a:ext cx="1077410" cy="1077410"/>
          </a:xfrm>
          <a:prstGeom prst="rect">
            <a:avLst/>
          </a:prstGeom>
        </p:spPr>
      </p:pic>
      <p:pic>
        <p:nvPicPr>
          <p:cNvPr id="30" name="Picture 29">
            <a:extLst>
              <a:ext uri="{FF2B5EF4-FFF2-40B4-BE49-F238E27FC236}">
                <a16:creationId xmlns:a16="http://schemas.microsoft.com/office/drawing/2014/main" id="{A313F327-E149-9965-00FC-009EE4B47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1885" y="3975539"/>
            <a:ext cx="982950" cy="982950"/>
          </a:xfrm>
          <a:prstGeom prst="rect">
            <a:avLst/>
          </a:prstGeom>
        </p:spPr>
      </p:pic>
    </p:spTree>
    <p:extLst>
      <p:ext uri="{BB962C8B-B14F-4D97-AF65-F5344CB8AC3E}">
        <p14:creationId xmlns:p14="http://schemas.microsoft.com/office/powerpoint/2010/main" val="12916007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Effect transition="in" filter="fade">
                                      <p:cBhvr>
                                        <p:cTn id="13" dur="1000"/>
                                        <p:tgtEl>
                                          <p:spTgt spid="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Effect transition="in" filter="fade">
                                      <p:cBhvr>
                                        <p:cTn id="18" dur="10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Effect transition="in" filter="fade">
                                      <p:cBhvr>
                                        <p:cTn id="28" dur="10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par>
                                <p:cTn id="52" presetID="2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par>
                                <p:cTn id="55" presetID="2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par>
                                <p:cTn id="58" presetID="22" presetClass="entr" presetSubtype="4"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8" grpId="0"/>
      <p:bldP spid="12" grpId="0"/>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2252</Words>
  <Application>Microsoft Office PowerPoint</Application>
  <PresentationFormat>Widescreen</PresentationFormat>
  <Paragraphs>220</Paragraphs>
  <Slides>21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DengXian</vt:lpstr>
      <vt:lpstr>等线 Light</vt:lpstr>
      <vt:lpstr>Microsoft YaHei</vt:lpstr>
      <vt:lpstr>Arial</vt:lpstr>
      <vt:lpstr>Arial Rounded MT Bold</vt:lpstr>
      <vt:lpstr>Calibri</vt:lpstr>
      <vt:lpstr>Cambria Math</vt:lpstr>
      <vt:lpstr>Söhne</vt:lpstr>
      <vt:lpstr>Yeseva One</vt:lpstr>
      <vt:lpstr>字魂5号-无外润黑体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MOHAMED AHMED SAAD</cp:lastModifiedBy>
  <cp:revision>37</cp:revision>
  <dcterms:created xsi:type="dcterms:W3CDTF">2019-05-23T07:10:44Z</dcterms:created>
  <dcterms:modified xsi:type="dcterms:W3CDTF">2024-02-08T23:16:31Z</dcterms:modified>
</cp:coreProperties>
</file>