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3" d="100"/>
          <a:sy n="83" d="100"/>
        </p:scale>
        <p:origin x="6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8925386-FBD2-4BE6-9335-2018D4341CE4}" type="datetimeFigureOut">
              <a:rPr lang="en-GB" smtClean="0"/>
              <a:t>13/05/2023</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8E757D42-1672-488B-B236-A4CE60714E1E}"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965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8925386-FBD2-4BE6-9335-2018D4341CE4}" type="datetimeFigureOut">
              <a:rPr lang="en-GB" smtClean="0"/>
              <a:t>13/05/2023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757D42-1672-488B-B236-A4CE60714E1E}" type="slidenum">
              <a:rPr lang="en-GB" smtClean="0"/>
              <a:t>‹#›</a:t>
            </a:fld>
            <a:endParaRPr lang="en-GB"/>
          </a:p>
        </p:txBody>
      </p:sp>
    </p:spTree>
    <p:extLst>
      <p:ext uri="{BB962C8B-B14F-4D97-AF65-F5344CB8AC3E}">
        <p14:creationId xmlns:p14="http://schemas.microsoft.com/office/powerpoint/2010/main" val="227709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925386-FBD2-4BE6-9335-2018D4341CE4}" type="datetimeFigureOut">
              <a:rPr lang="en-GB" smtClean="0"/>
              <a:t>13/05/2023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757D42-1672-488B-B236-A4CE60714E1E}"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5420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925386-FBD2-4BE6-9335-2018D4341CE4}" type="datetimeFigureOut">
              <a:rPr lang="en-GB" smtClean="0"/>
              <a:t>13/05/2023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757D42-1672-488B-B236-A4CE60714E1E}"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4490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925386-FBD2-4BE6-9335-2018D4341CE4}" type="datetimeFigureOut">
              <a:rPr lang="en-GB" smtClean="0"/>
              <a:t>13/05/2023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757D42-1672-488B-B236-A4CE60714E1E}" type="slidenum">
              <a:rPr lang="en-GB" smtClean="0"/>
              <a:t>‹#›</a:t>
            </a:fld>
            <a:endParaRPr lang="en-GB"/>
          </a:p>
        </p:txBody>
      </p:sp>
    </p:spTree>
    <p:extLst>
      <p:ext uri="{BB962C8B-B14F-4D97-AF65-F5344CB8AC3E}">
        <p14:creationId xmlns:p14="http://schemas.microsoft.com/office/powerpoint/2010/main" val="2706944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925386-FBD2-4BE6-9335-2018D4341CE4}" type="datetimeFigureOut">
              <a:rPr lang="en-GB" smtClean="0"/>
              <a:t>13/05/2023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757D42-1672-488B-B236-A4CE60714E1E}"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9276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925386-FBD2-4BE6-9335-2018D4341CE4}" type="datetimeFigureOut">
              <a:rPr lang="en-GB" smtClean="0"/>
              <a:t>13/05/2023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757D42-1672-488B-B236-A4CE60714E1E}"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691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25386-FBD2-4BE6-9335-2018D4341CE4}" type="datetimeFigureOut">
              <a:rPr lang="en-GB" smtClean="0"/>
              <a:t>13/05/2023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757D42-1672-488B-B236-A4CE60714E1E}"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9300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25386-FBD2-4BE6-9335-2018D4341CE4}" type="datetimeFigureOut">
              <a:rPr lang="en-GB" smtClean="0"/>
              <a:t>13/05/2023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757D42-1672-488B-B236-A4CE60714E1E}"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130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25386-FBD2-4BE6-9335-2018D4341CE4}" type="datetimeFigureOut">
              <a:rPr lang="en-GB" smtClean="0"/>
              <a:t>13/05/2023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757D42-1672-488B-B236-A4CE60714E1E}" type="slidenum">
              <a:rPr lang="en-GB" smtClean="0"/>
              <a:t>‹#›</a:t>
            </a:fld>
            <a:endParaRPr lang="en-GB"/>
          </a:p>
        </p:txBody>
      </p:sp>
    </p:spTree>
    <p:extLst>
      <p:ext uri="{BB962C8B-B14F-4D97-AF65-F5344CB8AC3E}">
        <p14:creationId xmlns:p14="http://schemas.microsoft.com/office/powerpoint/2010/main" val="130340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925386-FBD2-4BE6-9335-2018D4341CE4}" type="datetimeFigureOut">
              <a:rPr lang="en-GB" smtClean="0"/>
              <a:t>13/05/2023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757D42-1672-488B-B236-A4CE60714E1E}"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303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925386-FBD2-4BE6-9335-2018D4341CE4}" type="datetimeFigureOut">
              <a:rPr lang="en-GB" smtClean="0"/>
              <a:t>13/05/2023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757D42-1672-488B-B236-A4CE60714E1E}" type="slidenum">
              <a:rPr lang="en-GB" smtClean="0"/>
              <a:t>‹#›</a:t>
            </a:fld>
            <a:endParaRPr lang="en-GB"/>
          </a:p>
        </p:txBody>
      </p:sp>
    </p:spTree>
    <p:extLst>
      <p:ext uri="{BB962C8B-B14F-4D97-AF65-F5344CB8AC3E}">
        <p14:creationId xmlns:p14="http://schemas.microsoft.com/office/powerpoint/2010/main" val="26578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925386-FBD2-4BE6-9335-2018D4341CE4}" type="datetimeFigureOut">
              <a:rPr lang="en-GB" smtClean="0"/>
              <a:t>13/05/2023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757D42-1672-488B-B236-A4CE60714E1E}"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292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925386-FBD2-4BE6-9335-2018D4341CE4}" type="datetimeFigureOut">
              <a:rPr lang="en-GB" smtClean="0"/>
              <a:t>13/05/2023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757D42-1672-488B-B236-A4CE60714E1E}"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533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25386-FBD2-4BE6-9335-2018D4341CE4}" type="datetimeFigureOut">
              <a:rPr lang="en-GB" smtClean="0"/>
              <a:t>13/05/2023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757D42-1672-488B-B236-A4CE60714E1E}" type="slidenum">
              <a:rPr lang="en-GB" smtClean="0"/>
              <a:t>‹#›</a:t>
            </a:fld>
            <a:endParaRPr lang="en-GB"/>
          </a:p>
        </p:txBody>
      </p:sp>
    </p:spTree>
    <p:extLst>
      <p:ext uri="{BB962C8B-B14F-4D97-AF65-F5344CB8AC3E}">
        <p14:creationId xmlns:p14="http://schemas.microsoft.com/office/powerpoint/2010/main" val="1180285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8925386-FBD2-4BE6-9335-2018D4341CE4}" type="datetimeFigureOut">
              <a:rPr lang="en-GB" smtClean="0"/>
              <a:t>13/05/2023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757D42-1672-488B-B236-A4CE60714E1E}"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35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8925386-FBD2-4BE6-9335-2018D4341CE4}" type="datetimeFigureOut">
              <a:rPr lang="en-GB" smtClean="0"/>
              <a:t>13/05/2023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757D42-1672-488B-B236-A4CE60714E1E}" type="slidenum">
              <a:rPr lang="en-GB" smtClean="0"/>
              <a:t>‹#›</a:t>
            </a:fld>
            <a:endParaRPr lang="en-GB"/>
          </a:p>
        </p:txBody>
      </p:sp>
    </p:spTree>
    <p:extLst>
      <p:ext uri="{BB962C8B-B14F-4D97-AF65-F5344CB8AC3E}">
        <p14:creationId xmlns:p14="http://schemas.microsoft.com/office/powerpoint/2010/main" val="320395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925386-FBD2-4BE6-9335-2018D4341CE4}" type="datetimeFigureOut">
              <a:rPr lang="en-GB" smtClean="0"/>
              <a:t>13/05/2023</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757D42-1672-488B-B236-A4CE60714E1E}" type="slidenum">
              <a:rPr lang="en-GB" smtClean="0"/>
              <a:t>‹#›</a:t>
            </a:fld>
            <a:endParaRPr lang="en-GB"/>
          </a:p>
        </p:txBody>
      </p:sp>
    </p:spTree>
    <p:extLst>
      <p:ext uri="{BB962C8B-B14F-4D97-AF65-F5344CB8AC3E}">
        <p14:creationId xmlns:p14="http://schemas.microsoft.com/office/powerpoint/2010/main" val="3035969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3200" dirty="0"/>
              <a:t>Report about the role of IS Strategy and SRM,ERP and knowledge management</a:t>
            </a:r>
            <a:endParaRPr lang="en-GB" sz="3200" dirty="0"/>
          </a:p>
        </p:txBody>
      </p:sp>
      <p:sp>
        <p:nvSpPr>
          <p:cNvPr id="3" name="Subtitle 2"/>
          <p:cNvSpPr>
            <a:spLocks noGrp="1"/>
          </p:cNvSpPr>
          <p:nvPr>
            <p:ph type="subTitle" idx="1"/>
          </p:nvPr>
        </p:nvSpPr>
        <p:spPr/>
        <p:txBody>
          <a:bodyPr/>
          <a:lstStyle/>
          <a:p>
            <a:r>
              <a:rPr lang="en-US" dirty="0" smtClean="0"/>
              <a:t>Made by :Ahmed Mahmoud Mohamed </a:t>
            </a:r>
            <a:r>
              <a:rPr lang="en-US" dirty="0" err="1" smtClean="0"/>
              <a:t>Adawi</a:t>
            </a:r>
            <a:endParaRPr lang="en-US" dirty="0" smtClean="0"/>
          </a:p>
          <a:p>
            <a:endParaRPr lang="en-GB" dirty="0"/>
          </a:p>
        </p:txBody>
      </p:sp>
    </p:spTree>
    <p:extLst>
      <p:ext uri="{BB962C8B-B14F-4D97-AF65-F5344CB8AC3E}">
        <p14:creationId xmlns:p14="http://schemas.microsoft.com/office/powerpoint/2010/main" val="352162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normAutofit/>
          </a:bodyPr>
          <a:lstStyle/>
          <a:p>
            <a:r>
              <a:rPr lang="en-GB" dirty="0"/>
              <a:t>Information Systems (IS) Strategy is a critical aspect of modern organizations that focuses on the effective use of technology to support business operations. IS Strategy involves defining an organization's objectives and goals and then aligning these objectives with the organization's IT infrastructure and resources to achieve the desired outcomes. In today's business environment, IS Strategy is essential as it enables organizations to respond to dynamic market conditions and adapt to changes in technology and business processes</a:t>
            </a:r>
            <a:r>
              <a:rPr lang="en-GB" dirty="0" smtClean="0"/>
              <a:t>.</a:t>
            </a:r>
            <a:endParaRPr lang="en-GB" dirty="0"/>
          </a:p>
        </p:txBody>
      </p:sp>
    </p:spTree>
    <p:extLst>
      <p:ext uri="{BB962C8B-B14F-4D97-AF65-F5344CB8AC3E}">
        <p14:creationId xmlns:p14="http://schemas.microsoft.com/office/powerpoint/2010/main" val="317033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a:t>Supplier Relationship Management (SRM) is a set of processes and practices that help organizations manage their relationships with their suppliers effectively. The goal of SRM is to optimize the value that suppliers provide to an organization while minimizing risks and costs. An effective SRM strategy enables organizations to build long-term, collaborative relationships with their suppliers, thereby improving supply chain efficiency, reducing costs, and increasing profitability</a:t>
            </a:r>
            <a:r>
              <a:rPr lang="en-GB" dirty="0" smtClean="0"/>
              <a:t>.</a:t>
            </a:r>
            <a:endParaRPr lang="en-GB" dirty="0"/>
          </a:p>
        </p:txBody>
      </p:sp>
    </p:spTree>
    <p:extLst>
      <p:ext uri="{BB962C8B-B14F-4D97-AF65-F5344CB8AC3E}">
        <p14:creationId xmlns:p14="http://schemas.microsoft.com/office/powerpoint/2010/main" val="301623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a:t>Enterprise Resource Planning (ERP) is a software system that integrates all aspects of a business, including finance, inventory management, human resources, and customer relationship management. ERP enables organizations to streamline their business processes, improve efficiency, and gain real-time visibility into their operations. An effective ERP strategy can help organizations to achieve their business objectives by enabling them to make informed decisions based on accurate, up-to-date data</a:t>
            </a:r>
            <a:r>
              <a:rPr lang="en-GB" dirty="0" smtClean="0"/>
              <a:t>.</a:t>
            </a:r>
            <a:endParaRPr lang="en-GB" dirty="0"/>
          </a:p>
        </p:txBody>
      </p:sp>
    </p:spTree>
    <p:extLst>
      <p:ext uri="{BB962C8B-B14F-4D97-AF65-F5344CB8AC3E}">
        <p14:creationId xmlns:p14="http://schemas.microsoft.com/office/powerpoint/2010/main" val="416060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a:t>Knowledge Management (KM) is the process of creating, sharing, using, and managing knowledge and information within an organization. KM helps organizations to leverage their collective knowledge, skills, and expertise to improve performance, increase innovation, and achieve their strategic objectives. An effective KM strategy enables organizations to capture and share knowledge and information across departments, teams, and individuals, thereby improving collaboration, decision-making, and performance</a:t>
            </a:r>
            <a:r>
              <a:rPr lang="en-GB" dirty="0" smtClean="0"/>
              <a:t>.</a:t>
            </a:r>
            <a:endParaRPr lang="en-GB" dirty="0"/>
          </a:p>
        </p:txBody>
      </p:sp>
    </p:spTree>
    <p:extLst>
      <p:ext uri="{BB962C8B-B14F-4D97-AF65-F5344CB8AC3E}">
        <p14:creationId xmlns:p14="http://schemas.microsoft.com/office/powerpoint/2010/main" val="108813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GB" dirty="0"/>
              <a:t>In conclusion, IS Strategy, SRM, ERP, and Knowledge Management are critical components of modern organizations. An effective IS Strategy enables organizations to respond to dynamic market conditions and adapt to changes in technology and business processes. SRM helps organizations to optimize the value that suppliers provide to an organization while minimizing risks and costs. ERP enables organizations to streamline their business processes, improve efficiency, and gain real-time visibility into their operations. Finally, KM helps organizations to leverage their collective knowledge, skills, and expertise to improve performance, increase innovation, and achieve their strategic objectives.</a:t>
            </a:r>
            <a:endParaRPr lang="en-GB" dirty="0"/>
          </a:p>
        </p:txBody>
      </p:sp>
    </p:spTree>
    <p:extLst>
      <p:ext uri="{BB962C8B-B14F-4D97-AF65-F5344CB8AC3E}">
        <p14:creationId xmlns:p14="http://schemas.microsoft.com/office/powerpoint/2010/main" val="105946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GB" dirty="0"/>
          </a:p>
        </p:txBody>
      </p:sp>
      <p:sp>
        <p:nvSpPr>
          <p:cNvPr id="3" name="Content Placeholder 2"/>
          <p:cNvSpPr>
            <a:spLocks noGrp="1"/>
          </p:cNvSpPr>
          <p:nvPr>
            <p:ph idx="1"/>
          </p:nvPr>
        </p:nvSpPr>
        <p:spPr/>
        <p:txBody>
          <a:bodyPr/>
          <a:lstStyle/>
          <a:p>
            <a:pPr algn="ctr"/>
            <a:r>
              <a:rPr lang="ar-EG" dirty="0" smtClean="0"/>
              <a:t>أحمد محمود محمد عدوي</a:t>
            </a:r>
          </a:p>
          <a:p>
            <a:pPr algn="ctr"/>
            <a:r>
              <a:rPr lang="ar-EG" dirty="0" smtClean="0"/>
              <a:t>محمد أحمد سعد </a:t>
            </a:r>
          </a:p>
          <a:p>
            <a:pPr algn="ctr"/>
            <a:r>
              <a:rPr lang="ar-EG" dirty="0" smtClean="0"/>
              <a:t>يوسف علي صابر حسين</a:t>
            </a:r>
          </a:p>
          <a:p>
            <a:pPr algn="ctr"/>
            <a:r>
              <a:rPr lang="ar-EG" dirty="0" smtClean="0"/>
              <a:t>ضحي أشرف </a:t>
            </a:r>
          </a:p>
          <a:p>
            <a:endParaRPr lang="en-GB" dirty="0"/>
          </a:p>
        </p:txBody>
      </p:sp>
    </p:spTree>
    <p:extLst>
      <p:ext uri="{BB962C8B-B14F-4D97-AF65-F5344CB8AC3E}">
        <p14:creationId xmlns:p14="http://schemas.microsoft.com/office/powerpoint/2010/main" val="112189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algn="ctr"/>
            <a:r>
              <a:rPr lang="en-US" sz="8000" smtClean="0"/>
              <a:t>Thanks…</a:t>
            </a:r>
            <a:endParaRPr lang="en-GB" sz="8000" dirty="0"/>
          </a:p>
        </p:txBody>
      </p:sp>
    </p:spTree>
    <p:extLst>
      <p:ext uri="{BB962C8B-B14F-4D97-AF65-F5344CB8AC3E}">
        <p14:creationId xmlns:p14="http://schemas.microsoft.com/office/powerpoint/2010/main" val="40995724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TotalTime>
  <Words>460</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Garamond</vt:lpstr>
      <vt:lpstr>Times New Roman</vt:lpstr>
      <vt:lpstr>Organic</vt:lpstr>
      <vt:lpstr>Report about the role of IS Strategy and SRM,ERP and knowledge management</vt:lpstr>
      <vt:lpstr>Introduction</vt:lpstr>
      <vt:lpstr>PowerPoint Presentation</vt:lpstr>
      <vt:lpstr>PowerPoint Presentation</vt:lpstr>
      <vt:lpstr>PowerPoint Presentation</vt:lpstr>
      <vt:lpstr>PowerPoint Presentation</vt:lpstr>
      <vt:lpstr>Team Members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about the role of IS Strategy and SRM,ERP and knowledge management</dc:title>
  <dc:creator>USER</dc:creator>
  <cp:lastModifiedBy>USER</cp:lastModifiedBy>
  <cp:revision>2</cp:revision>
  <dcterms:created xsi:type="dcterms:W3CDTF">2023-05-13T13:51:30Z</dcterms:created>
  <dcterms:modified xsi:type="dcterms:W3CDTF">2023-05-13T14:02:11Z</dcterms:modified>
</cp:coreProperties>
</file>