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310" r:id="rId2"/>
    <p:sldId id="309" r:id="rId3"/>
    <p:sldId id="312" r:id="rId4"/>
    <p:sldId id="315" r:id="rId5"/>
    <p:sldId id="318" r:id="rId6"/>
    <p:sldId id="261" r:id="rId7"/>
    <p:sldId id="264" r:id="rId8"/>
    <p:sldId id="317" r:id="rId9"/>
    <p:sldId id="287" r:id="rId10"/>
  </p:sldIdLst>
  <p:sldSz cx="9144000" cy="5143500" type="screen16x9"/>
  <p:notesSz cx="6858000" cy="9144000"/>
  <p:embeddedFontLst>
    <p:embeddedFont>
      <p:font typeface="Hind"/>
      <p:regular r:id="rId12"/>
      <p:bold r:id="rId12"/>
    </p:embeddedFont>
    <p:embeddedFont>
      <p:font typeface="Pompiere"/>
      <p:regular r:id="rId12"/>
    </p:embeddedFont>
    <p:embeddedFont>
      <p:font typeface="Arial Black" panose="020B0A04020102020204" pitchFamily="34" charset="0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Bahnschrift Light" panose="020B0502040204020203" pitchFamily="34" charset="0"/>
      <p:regular r:id="rId16"/>
    </p:embeddedFont>
    <p:embeddedFont>
      <p:font typeface="Broadway" panose="04040905080B02020502" pitchFamily="8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DIA-STORE" initials="M" lastIdx="2" clrIdx="0">
    <p:extLst>
      <p:ext uri="{19B8F6BF-5375-455C-9EA6-DF929625EA0E}">
        <p15:presenceInfo xmlns:p15="http://schemas.microsoft.com/office/powerpoint/2012/main" userId="c0c32559f8c924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360"/>
    <a:srgbClr val="4AA276"/>
    <a:srgbClr val="4D9972"/>
    <a:srgbClr val="FFFFFF"/>
    <a:srgbClr val="65B387"/>
    <a:srgbClr val="9EEEBF"/>
    <a:srgbClr val="81C79A"/>
    <a:srgbClr val="C0F5CB"/>
    <a:srgbClr val="343835"/>
    <a:srgbClr val="181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2D785-CF38-4C18-AA04-2CB4BAA0A2B8}">
  <a:tblStyle styleId="{1422D785-CF38-4C18-AA04-2CB4BAA0A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NUL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8:16:03.022" idx="1">
    <p:pos x="5784" y="0"/>
    <p:text/>
    <p:extLst>
      <p:ext uri="{C676402C-5697-4E1C-873F-D02D1690AC5C}">
        <p15:threadingInfo xmlns:p15="http://schemas.microsoft.com/office/powerpoint/2012/main" timeZoneBias="-60"/>
      </p:ext>
    </p:extLst>
  </p:cm>
  <p:cm authorId="1" dt="2021-12-17T18:28:30.383" idx="2">
    <p:pos x="570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8" r:id="rId4"/>
    <p:sldLayoutId id="2147483662" r:id="rId5"/>
    <p:sldLayoutId id="214748366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91082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638175"/>
            <a:ext cx="6324600" cy="3867150"/>
          </a:xfrm>
          <a:prstGeom prst="rect">
            <a:avLst/>
          </a:prstGeom>
        </p:spPr>
      </p:pic>
      <p:sp>
        <p:nvSpPr>
          <p:cNvPr id="8" name="Google Shape;391;p27"/>
          <p:cNvSpPr/>
          <p:nvPr/>
        </p:nvSpPr>
        <p:spPr>
          <a:xfrm>
            <a:off x="0" y="228527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05462" y="2695745"/>
            <a:ext cx="47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”The hospitals’ reborn with </a:t>
            </a:r>
            <a:r>
              <a:rPr lang="en-GB" sz="2000" i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Moborn</a:t>
            </a:r>
            <a:r>
              <a:rPr lang="en-GB" sz="20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”</a:t>
            </a:r>
            <a:endParaRPr lang="fr-FR" sz="2000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5" name="Google Shape;1195;p49"/>
          <p:cNvGrpSpPr/>
          <p:nvPr/>
        </p:nvGrpSpPr>
        <p:grpSpPr>
          <a:xfrm rot="-150418" flipH="1">
            <a:off x="562806" y="1558462"/>
            <a:ext cx="1844707" cy="4328851"/>
            <a:chOff x="2714675" y="237925"/>
            <a:chExt cx="2177825" cy="5227300"/>
          </a:xfrm>
        </p:grpSpPr>
        <p:sp>
          <p:nvSpPr>
            <p:cNvPr id="1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27" y="1845557"/>
            <a:ext cx="3297943" cy="3297943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54" y="1291576"/>
            <a:ext cx="1547526" cy="934584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" y="281461"/>
            <a:ext cx="889035" cy="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0" y="473725"/>
            <a:ext cx="5255046" cy="3394710"/>
          </a:xfrm>
          <a:prstGeom prst="rect">
            <a:avLst/>
          </a:prstGeom>
        </p:spPr>
      </p:pic>
      <p:sp>
        <p:nvSpPr>
          <p:cNvPr id="19" name="Pensées 18"/>
          <p:cNvSpPr/>
          <p:nvPr/>
        </p:nvSpPr>
        <p:spPr>
          <a:xfrm>
            <a:off x="5574535" y="110169"/>
            <a:ext cx="3062689" cy="124060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couldn’t find the doctor’s room , it made me late for my </a:t>
            </a:r>
            <a:r>
              <a:rPr lang="en-GB" dirty="0" err="1" smtClean="0"/>
              <a:t>appointement</a:t>
            </a:r>
            <a:r>
              <a:rPr lang="en-GB" dirty="0" smtClean="0"/>
              <a:t> </a:t>
            </a:r>
            <a:endParaRPr lang="fr-FR" dirty="0"/>
          </a:p>
        </p:txBody>
      </p:sp>
      <p:sp>
        <p:nvSpPr>
          <p:cNvPr id="21" name="Pensées 20"/>
          <p:cNvSpPr/>
          <p:nvPr/>
        </p:nvSpPr>
        <p:spPr>
          <a:xfrm>
            <a:off x="3084723" y="110169"/>
            <a:ext cx="2489812" cy="107965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doctor</a:t>
            </a:r>
            <a:r>
              <a:rPr lang="fr-FR" dirty="0"/>
              <a:t> </a:t>
            </a:r>
            <a:r>
              <a:rPr lang="fr-FR" dirty="0" err="1" smtClean="0"/>
              <a:t>appointment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a </a:t>
            </a:r>
            <a:r>
              <a:rPr lang="fr-FR" dirty="0" err="1" smtClean="0"/>
              <a:t>tedious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22" name="Pensées 21"/>
          <p:cNvSpPr/>
          <p:nvPr/>
        </p:nvSpPr>
        <p:spPr>
          <a:xfrm flipH="1">
            <a:off x="627961" y="473725"/>
            <a:ext cx="2527922" cy="132826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</a:t>
            </a:r>
            <a:r>
              <a:rPr lang="en-GB" dirty="0" smtClean="0">
                <a:solidFill>
                  <a:srgbClr val="4AA276"/>
                </a:solidFill>
              </a:rPr>
              <a:t>had</a:t>
            </a:r>
            <a:r>
              <a:rPr lang="en-GB" dirty="0" smtClean="0"/>
              <a:t> a cast put on yesterday, I struggled to go home with it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344058" y="4428781"/>
            <a:ext cx="660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The healthcare structure has some quality, accessibility and organisational issues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6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307430" y="2261291"/>
            <a:ext cx="4874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4AA276"/>
                </a:solidFill>
                <a:latin typeface="Broadway" panose="04040905080B02020502" pitchFamily="82" charset="0"/>
              </a:rPr>
              <a:t>And here we goo </a:t>
            </a:r>
            <a:endParaRPr lang="fr-FR" sz="4000" dirty="0">
              <a:solidFill>
                <a:srgbClr val="4AA276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429599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05724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181849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" y="281461"/>
            <a:ext cx="889035" cy="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564103" y="1701082"/>
            <a:ext cx="567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4AA276"/>
                </a:solidFill>
                <a:latin typeface="Arial Black" panose="020B0A04020102020204" pitchFamily="34" charset="0"/>
              </a:rPr>
              <a:t>What is </a:t>
            </a:r>
            <a:r>
              <a:rPr lang="en-GB" sz="2000" b="1" dirty="0" err="1" smtClean="0">
                <a:solidFill>
                  <a:srgbClr val="4AA276"/>
                </a:solidFill>
                <a:latin typeface="Arial Black" panose="020B0A04020102020204" pitchFamily="34" charset="0"/>
              </a:rPr>
              <a:t>Hygie</a:t>
            </a:r>
            <a:r>
              <a:rPr lang="en-GB" sz="2000" b="1" dirty="0" smtClean="0">
                <a:solidFill>
                  <a:srgbClr val="4AA276"/>
                </a:solidFill>
                <a:latin typeface="Arial Black" panose="020B0A04020102020204" pitchFamily="34" charset="0"/>
              </a:rPr>
              <a:t> ?</a:t>
            </a:r>
            <a:endParaRPr lang="fr-FR" sz="2000" b="1" dirty="0">
              <a:solidFill>
                <a:srgbClr val="4AA27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629" y="2101192"/>
            <a:ext cx="3807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496360"/>
                </a:solidFill>
                <a:latin typeface="Bahnschrift Light" panose="020B0502040204020203" pitchFamily="34" charset="0"/>
              </a:rPr>
              <a:t>Hygie</a:t>
            </a:r>
            <a:r>
              <a:rPr lang="en-GB" dirty="0" smtClean="0">
                <a:solidFill>
                  <a:srgbClr val="496360"/>
                </a:solidFill>
                <a:latin typeface="Bahnschrift Light" panose="020B0502040204020203" pitchFamily="34" charset="0"/>
              </a:rPr>
              <a:t> is an innovative solution, A web application embedded in </a:t>
            </a:r>
            <a:r>
              <a:rPr lang="en-GB" dirty="0" err="1" smtClean="0">
                <a:solidFill>
                  <a:srgbClr val="496360"/>
                </a:solidFill>
                <a:latin typeface="Bahnschrift Light" panose="020B0502040204020203" pitchFamily="34" charset="0"/>
              </a:rPr>
              <a:t>Techmology’s</a:t>
            </a:r>
            <a:r>
              <a:rPr lang="en-GB" dirty="0" smtClean="0">
                <a:solidFill>
                  <a:srgbClr val="496360"/>
                </a:solidFill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solidFill>
                  <a:srgbClr val="496360"/>
                </a:solidFill>
                <a:latin typeface="Bahnschrift Light" panose="020B0502040204020203" pitchFamily="34" charset="0"/>
              </a:rPr>
              <a:t>Moborne</a:t>
            </a:r>
            <a:r>
              <a:rPr lang="en-GB" dirty="0" smtClean="0">
                <a:solidFill>
                  <a:srgbClr val="496360"/>
                </a:solidFill>
                <a:latin typeface="Bahnschrift Light" panose="020B0502040204020203" pitchFamily="34" charset="0"/>
              </a:rPr>
              <a:t> touch terminal . Used mainly in public large hospitals to assist patients through their journey.</a:t>
            </a:r>
            <a:endParaRPr lang="fr-FR" dirty="0">
              <a:solidFill>
                <a:srgbClr val="49636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" y="281461"/>
            <a:ext cx="889035" cy="7893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3" y="1600200"/>
            <a:ext cx="509202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How can hygie fix people’s issues ? </a:t>
            </a:r>
            <a:endParaRPr sz="3600" dirty="0">
              <a:solidFill>
                <a:srgbClr val="4AA276"/>
              </a:solidFill>
              <a:latin typeface="Bahnschrift" panose="020B0502040204020203" pitchFamily="34" charset="0"/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latin typeface="Bahnschrift" panose="020B0502040204020203" pitchFamily="34" charset="0"/>
              </a:rPr>
              <a:t>Orientation</a:t>
            </a:r>
            <a:endParaRPr dirty="0">
              <a:solidFill>
                <a:srgbClr val="9EEEBF"/>
              </a:solidFill>
              <a:latin typeface="Bahnschrift" panose="020B0502040204020203" pitchFamily="34" charset="0"/>
            </a:endParaRPr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791238" y="37796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Hygie gives directio</a:t>
            </a:r>
            <a:r>
              <a:rPr lang="en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ns to reach any hospit</a:t>
            </a:r>
            <a:r>
              <a:rPr lang="en" dirty="0" smtClean="0">
                <a:latin typeface="Bahnschrift" panose="020B0502040204020203" pitchFamily="34" charset="0"/>
              </a:rPr>
              <a:t>al departement desired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Reservation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3237887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/>
            <a:r>
              <a:rPr lang="en-US" sz="1200" dirty="0" err="1" smtClean="0">
                <a:latin typeface="Bahnschrift" panose="020B0502040204020203" pitchFamily="34" charset="0"/>
              </a:rPr>
              <a:t>Hygie</a:t>
            </a:r>
            <a:r>
              <a:rPr lang="en-US" sz="1200" dirty="0" smtClean="0">
                <a:latin typeface="Bahnschrift" panose="020B0502040204020203" pitchFamily="34" charset="0"/>
              </a:rPr>
              <a:t> allows the user to reserve an appointment via the </a:t>
            </a:r>
            <a:r>
              <a:rPr lang="en-US" sz="1200" dirty="0" err="1" smtClean="0">
                <a:latin typeface="Bahnschrift" panose="020B0502040204020203" pitchFamily="34" charset="0"/>
              </a:rPr>
              <a:t>Moborn</a:t>
            </a:r>
            <a:endParaRPr lang="en-US" sz="1200" dirty="0">
              <a:latin typeface="Bahnschrift" panose="020B0502040204020203" pitchFamily="34" charset="0"/>
            </a:endParaRPr>
          </a:p>
          <a:p>
            <a:pPr marL="457200" lvl="1" indent="0"/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Bahnschrift" panose="020B0502040204020203" pitchFamily="34" charset="0"/>
              </a:rPr>
              <a:t>Transportation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999863" y="3695198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Hygie offers rides for patients after their consultation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0438" y="2416793"/>
            <a:ext cx="107249" cy="568777"/>
          </a:xfrm>
          <a:prstGeom prst="rect">
            <a:avLst/>
          </a:prstGeom>
          <a:solidFill>
            <a:srgbClr val="65B387"/>
          </a:solidFill>
          <a:ln>
            <a:solidFill>
              <a:srgbClr val="4AA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droite 2"/>
          <p:cNvSpPr/>
          <p:nvPr/>
        </p:nvSpPr>
        <p:spPr>
          <a:xfrm>
            <a:off x="1773716" y="2416794"/>
            <a:ext cx="429657" cy="15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 rot="10800000">
            <a:off x="1597079" y="2567254"/>
            <a:ext cx="468775" cy="16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oogle Shape;12159;p80"/>
          <p:cNvGrpSpPr/>
          <p:nvPr/>
        </p:nvGrpSpPr>
        <p:grpSpPr>
          <a:xfrm>
            <a:off x="4414337" y="2416793"/>
            <a:ext cx="409075" cy="427386"/>
            <a:chOff x="5823294" y="2309751"/>
            <a:chExt cx="315327" cy="314978"/>
          </a:xfrm>
          <a:solidFill>
            <a:srgbClr val="4AA276"/>
          </a:solidFill>
        </p:grpSpPr>
        <p:sp>
          <p:nvSpPr>
            <p:cNvPr id="37" name="Google Shape;12160;p80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Google Shape;12161;p80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Google Shape;12162;p80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Google Shape;12163;p80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Google Shape;12164;p80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Google Shape;12165;p80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Google Shape;12166;p80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Google Shape;12167;p80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Google Shape;12168;p80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Google Shape;12169;p80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Google Shape;12170;p80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Google Shape;12171;p80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Google Shape;12172;p80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Google Shape;12173;p80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Google Shape;12174;p80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Google Shape;12175;p80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Google Shape;12176;p80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oogle Shape;12454;p80"/>
          <p:cNvGrpSpPr/>
          <p:nvPr/>
        </p:nvGrpSpPr>
        <p:grpSpPr>
          <a:xfrm>
            <a:off x="6949272" y="2376140"/>
            <a:ext cx="631283" cy="438569"/>
            <a:chOff x="5727616" y="4204699"/>
            <a:chExt cx="440505" cy="290018"/>
          </a:xfrm>
        </p:grpSpPr>
        <p:sp>
          <p:nvSpPr>
            <p:cNvPr id="55" name="Google Shape;12455;p80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56;p80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57;p80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58;p80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59;p80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4D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60;p80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61;p80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62;p80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0"/>
      <p:bldP spid="585" grpId="0" build="p"/>
      <p:bldP spid="587" grpId="0" build="p"/>
      <p:bldP spid="58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273102" y="15896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A276"/>
              </a:solidFill>
            </a:endParaRPr>
          </a:p>
        </p:txBody>
      </p:sp>
      <p:cxnSp>
        <p:nvCxnSpPr>
          <p:cNvPr id="705" name="Google Shape;705;p43"/>
          <p:cNvCxnSpPr/>
          <p:nvPr/>
        </p:nvCxnSpPr>
        <p:spPr>
          <a:xfrm>
            <a:off x="3026157" y="14662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791197" y="1616904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544252" y="1493524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148697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3444590" y="33320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197645" y="32086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884928" y="33320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637983" y="32086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901752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169145" y="1687498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Access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2"/>
          </p:nvPr>
        </p:nvSpPr>
        <p:spPr>
          <a:xfrm>
            <a:off x="3169145" y="1916923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Bahnschrift" panose="020B0502040204020203" pitchFamily="34" charset="0"/>
              </a:rPr>
              <a:t>O</a:t>
            </a:r>
            <a:r>
              <a:rPr lang="en" dirty="0" smtClean="0">
                <a:latin typeface="Bahnschrift" panose="020B0502040204020203" pitchFamily="34" charset="0"/>
              </a:rPr>
              <a:t>pen to the public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213760" y="1961098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01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631967" y="1979371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666895" y="171474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Utlization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4"/>
          </p:nvPr>
        </p:nvSpPr>
        <p:spPr>
          <a:xfrm>
            <a:off x="5666902" y="1944249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ratical and effective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891551" y="3638549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7024571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Learning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6"/>
          </p:nvPr>
        </p:nvSpPr>
        <p:spPr>
          <a:xfrm>
            <a:off x="7024560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ata collector used in data analysis and machine learning 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195792" y="3629424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319932" y="3430049"/>
            <a:ext cx="1788767" cy="161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Sustainability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8"/>
          </p:nvPr>
        </p:nvSpPr>
        <p:spPr>
          <a:xfrm>
            <a:off x="4319929" y="3659574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ong term investement that occasionnaly needs maintenance </a:t>
            </a:r>
            <a:endParaRPr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688722" y="3665273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1760787" y="343004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Bahnschrift" panose="020B0502040204020203" pitchFamily="34" charset="0"/>
              </a:rPr>
              <a:t>E</a:t>
            </a:r>
            <a:r>
              <a:rPr lang="en" dirty="0" smtClean="0">
                <a:latin typeface="Bahnschrift" panose="020B0502040204020203" pitchFamily="34" charset="0"/>
              </a:rPr>
              <a:t>fficiency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13"/>
          </p:nvPr>
        </p:nvSpPr>
        <p:spPr>
          <a:xfrm>
            <a:off x="1760790" y="3659574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ess effort whilst booking an appointement</a:t>
            </a:r>
            <a:endParaRPr dirty="0"/>
          </a:p>
        </p:txBody>
      </p:sp>
      <p:sp>
        <p:nvSpPr>
          <p:cNvPr id="29" name="Google Shape;610;p41"/>
          <p:cNvSpPr txBox="1">
            <a:spLocks noGrp="1"/>
          </p:cNvSpPr>
          <p:nvPr>
            <p:ph type="title"/>
          </p:nvPr>
        </p:nvSpPr>
        <p:spPr>
          <a:xfrm>
            <a:off x="0" y="445348"/>
            <a:ext cx="9265186" cy="300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Bahnschrift" panose="020B0502040204020203" pitchFamily="34" charset="0"/>
              </a:rPr>
              <a:t>What determines our application’s quality ?</a:t>
            </a:r>
            <a:endParaRPr sz="36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3" y="377164"/>
            <a:ext cx="8504823" cy="49723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19923" y="846549"/>
            <a:ext cx="16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-Public/private hospitals</a:t>
            </a:r>
          </a:p>
          <a:p>
            <a:r>
              <a:rPr lang="en-GB" sz="1200" dirty="0" smtClean="0"/>
              <a:t>-Pharmacies</a:t>
            </a:r>
          </a:p>
          <a:p>
            <a:r>
              <a:rPr lang="en-GB" sz="1200" dirty="0" smtClean="0"/>
              <a:t>-Companies of passenger cars with drivers (</a:t>
            </a:r>
            <a:r>
              <a:rPr lang="en-GB" sz="1200" dirty="0" err="1" smtClean="0"/>
              <a:t>Yassir</a:t>
            </a:r>
            <a:r>
              <a:rPr lang="en-GB" sz="1200" dirty="0" smtClean="0"/>
              <a:t>…) 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103496" y="728459"/>
            <a:ext cx="1576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-Appointment</a:t>
            </a:r>
          </a:p>
          <a:p>
            <a:r>
              <a:rPr lang="en-GB" sz="1200" dirty="0"/>
              <a:t>r</a:t>
            </a:r>
            <a:r>
              <a:rPr lang="en-GB" sz="1200" dirty="0" smtClean="0"/>
              <a:t>eservation</a:t>
            </a:r>
          </a:p>
          <a:p>
            <a:r>
              <a:rPr lang="en-GB" sz="1200" dirty="0" smtClean="0"/>
              <a:t>-Orientation</a:t>
            </a:r>
          </a:p>
          <a:p>
            <a:r>
              <a:rPr lang="en-GB" sz="1200" dirty="0" smtClean="0"/>
              <a:t>-Transport</a:t>
            </a:r>
          </a:p>
          <a:p>
            <a:r>
              <a:rPr lang="en-GB" sz="1200" dirty="0" smtClean="0"/>
              <a:t>-List of nightshift</a:t>
            </a:r>
          </a:p>
          <a:p>
            <a:r>
              <a:rPr lang="en-GB" sz="1200" dirty="0" smtClean="0"/>
              <a:t>Pharmacies</a:t>
            </a:r>
          </a:p>
          <a:p>
            <a:r>
              <a:rPr lang="en-GB" sz="1200" dirty="0" smtClean="0"/>
              <a:t>-</a:t>
            </a:r>
            <a:r>
              <a:rPr lang="en-GB" sz="1200" dirty="0" err="1" smtClean="0"/>
              <a:t>Covid</a:t>
            </a:r>
            <a:r>
              <a:rPr lang="en-GB" sz="1200" dirty="0" smtClean="0"/>
              <a:t> service</a:t>
            </a:r>
          </a:p>
          <a:p>
            <a:endParaRPr lang="en-GB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754560" y="687831"/>
            <a:ext cx="24019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-Reduce the load on </a:t>
            </a:r>
          </a:p>
          <a:p>
            <a:r>
              <a:rPr lang="en-GB" sz="1200" dirty="0" smtClean="0"/>
              <a:t>The reception level</a:t>
            </a:r>
          </a:p>
          <a:p>
            <a:r>
              <a:rPr lang="en-GB" sz="1200" dirty="0" smtClean="0"/>
              <a:t>-showing the shortest </a:t>
            </a:r>
          </a:p>
          <a:p>
            <a:r>
              <a:rPr lang="en-GB" sz="1200" dirty="0" smtClean="0"/>
              <a:t>way in general and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the adequate one for </a:t>
            </a:r>
          </a:p>
          <a:p>
            <a:r>
              <a:rPr lang="en-GB" sz="1200" dirty="0"/>
              <a:t>d</a:t>
            </a:r>
            <a:r>
              <a:rPr lang="en-GB" sz="1200" dirty="0" smtClean="0"/>
              <a:t>isabled people.</a:t>
            </a:r>
          </a:p>
          <a:p>
            <a:r>
              <a:rPr lang="en-GB" sz="1200" dirty="0" smtClean="0"/>
              <a:t>-Assuring the </a:t>
            </a:r>
          </a:p>
          <a:p>
            <a:r>
              <a:rPr lang="en-GB" sz="1200" dirty="0" err="1"/>
              <a:t>d</a:t>
            </a:r>
            <a:r>
              <a:rPr lang="en-GB" sz="1200" dirty="0" err="1" smtClean="0"/>
              <a:t>isponiblity</a:t>
            </a:r>
            <a:r>
              <a:rPr lang="en-GB" sz="1200" dirty="0" smtClean="0"/>
              <a:t> of rides for</a:t>
            </a:r>
          </a:p>
          <a:p>
            <a:r>
              <a:rPr lang="en-GB" sz="1200" dirty="0" smtClean="0"/>
              <a:t> patients who want to  </a:t>
            </a:r>
          </a:p>
          <a:p>
            <a:r>
              <a:rPr lang="en-GB" sz="1200" dirty="0" smtClean="0"/>
              <a:t>-Reducing the search</a:t>
            </a:r>
          </a:p>
          <a:p>
            <a:r>
              <a:rPr lang="en-GB" sz="1200" dirty="0" smtClean="0"/>
              <a:t> time in case of an </a:t>
            </a:r>
          </a:p>
          <a:p>
            <a:r>
              <a:rPr lang="en-GB" sz="1200" dirty="0" smtClean="0"/>
              <a:t>urgent </a:t>
            </a:r>
          </a:p>
          <a:p>
            <a:r>
              <a:rPr lang="en-GB" sz="1200" dirty="0" smtClean="0"/>
              <a:t>need of medication </a:t>
            </a:r>
          </a:p>
          <a:p>
            <a:r>
              <a:rPr lang="en-GB" sz="1200" dirty="0" smtClean="0"/>
              <a:t>-Appointment for </a:t>
            </a:r>
          </a:p>
          <a:p>
            <a:r>
              <a:rPr lang="en-GB" sz="1200" dirty="0" err="1" smtClean="0"/>
              <a:t>covid</a:t>
            </a:r>
            <a:r>
              <a:rPr lang="en-GB" sz="1200" dirty="0" smtClean="0"/>
              <a:t> testing and </a:t>
            </a:r>
          </a:p>
          <a:p>
            <a:r>
              <a:rPr lang="en-GB" sz="1200" dirty="0" smtClean="0"/>
              <a:t>vaccinating 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and </a:t>
            </a:r>
          </a:p>
          <a:p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dose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113039" y="2490751"/>
            <a:ext cx="137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</a:t>
            </a:r>
            <a:r>
              <a:rPr lang="en-GB" sz="1200" dirty="0" err="1" smtClean="0"/>
              <a:t>Moborn</a:t>
            </a:r>
            <a:r>
              <a:rPr lang="en-GB" sz="1200" dirty="0" smtClean="0"/>
              <a:t> machine</a:t>
            </a:r>
          </a:p>
          <a:p>
            <a:r>
              <a:rPr lang="en-GB" sz="1200" dirty="0" smtClean="0"/>
              <a:t>-Vehicles</a:t>
            </a:r>
          </a:p>
          <a:p>
            <a:r>
              <a:rPr lang="en-GB" sz="1200" dirty="0" smtClean="0"/>
              <a:t>-Partnerships</a:t>
            </a:r>
          </a:p>
          <a:p>
            <a:r>
              <a:rPr lang="en-GB" sz="1200" dirty="0" smtClean="0"/>
              <a:t>-Repair worker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543274" y="782505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-Self service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475831" y="2493872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-Mails</a:t>
            </a:r>
          </a:p>
          <a:p>
            <a:r>
              <a:rPr lang="en-GB" sz="1200" dirty="0" smtClean="0"/>
              <a:t>-Phone numbers 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9715" y="4157433"/>
            <a:ext cx="3169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  <a:r>
              <a:rPr lang="en-GB" sz="1200" dirty="0" smtClean="0"/>
              <a:t>The hosting of the web application</a:t>
            </a:r>
          </a:p>
          <a:p>
            <a:r>
              <a:rPr lang="en-GB" sz="1200" dirty="0" smtClean="0"/>
              <a:t>-Software implementation and machine cost</a:t>
            </a:r>
          </a:p>
          <a:p>
            <a:r>
              <a:rPr lang="en-GB" sz="1200" dirty="0" smtClean="0"/>
              <a:t>-Maintenance cost 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041259" y="690171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-Adults in general</a:t>
            </a:r>
          </a:p>
          <a:p>
            <a:r>
              <a:rPr lang="en-GB" sz="1200" dirty="0" smtClean="0"/>
              <a:t>And kids too 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624391" y="4153045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-Companies </a:t>
            </a:r>
            <a:r>
              <a:rPr lang="en-GB" sz="1200" dirty="0"/>
              <a:t>of passenger cars with drivers </a:t>
            </a:r>
            <a:endParaRPr lang="en-GB" sz="1200" dirty="0" smtClean="0"/>
          </a:p>
          <a:p>
            <a:r>
              <a:rPr lang="en-GB" sz="1200" dirty="0" smtClean="0"/>
              <a:t>-Pharmacies that pay to get localized in the </a:t>
            </a:r>
            <a:r>
              <a:rPr lang="en-GB" sz="1200" dirty="0" err="1" smtClean="0"/>
              <a:t>Moborn</a:t>
            </a:r>
            <a:endParaRPr lang="en-GB" sz="1200" dirty="0" smtClean="0"/>
          </a:p>
          <a:p>
            <a:r>
              <a:rPr lang="en-GB" sz="1200" dirty="0"/>
              <a:t>-</a:t>
            </a:r>
            <a:r>
              <a:rPr lang="en-GB" sz="1200" dirty="0" smtClean="0"/>
              <a:t> Public/private hospitals and doctors</a:t>
            </a:r>
            <a:endParaRPr lang="fr-FR" sz="1200" dirty="0"/>
          </a:p>
        </p:txBody>
      </p:sp>
      <p:sp>
        <p:nvSpPr>
          <p:cNvPr id="16" name="Google Shape;610;p41"/>
          <p:cNvSpPr txBox="1">
            <a:spLocks/>
          </p:cNvSpPr>
          <p:nvPr/>
        </p:nvSpPr>
        <p:spPr>
          <a:xfrm>
            <a:off x="-121186" y="82091"/>
            <a:ext cx="9265186" cy="300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Business model Caneva </a:t>
            </a:r>
            <a:endParaRPr lang="en-US" sz="3600" dirty="0">
              <a:solidFill>
                <a:srgbClr val="4AA27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4067575" y="1595286"/>
            <a:ext cx="495215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Thank you for your attention</a:t>
            </a:r>
            <a:endParaRPr sz="4000" dirty="0"/>
          </a:p>
        </p:txBody>
      </p:sp>
      <p:sp>
        <p:nvSpPr>
          <p:cNvPr id="1894" name="Google Shape;1894;p66"/>
          <p:cNvSpPr/>
          <p:nvPr/>
        </p:nvSpPr>
        <p:spPr>
          <a:xfrm>
            <a:off x="6978066" y="3240700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6"/>
          <p:cNvSpPr/>
          <p:nvPr/>
        </p:nvSpPr>
        <p:spPr>
          <a:xfrm>
            <a:off x="6543650" y="3280930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6"/>
          <p:cNvSpPr/>
          <p:nvPr/>
        </p:nvSpPr>
        <p:spPr>
          <a:xfrm>
            <a:off x="6236276" y="3207297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66"/>
          <p:cNvSpPr txBox="1">
            <a:spLocks noGrp="1"/>
          </p:cNvSpPr>
          <p:nvPr>
            <p:ph type="subTitle" idx="1"/>
          </p:nvPr>
        </p:nvSpPr>
        <p:spPr>
          <a:xfrm>
            <a:off x="5393383" y="2200050"/>
            <a:ext cx="2538000" cy="94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contact@Hygie.club 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Hygie.club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à coins arrondis 1"/>
          <p:cNvSpPr/>
          <p:nvPr/>
        </p:nvSpPr>
        <p:spPr>
          <a:xfrm>
            <a:off x="5514975" y="3829050"/>
            <a:ext cx="2733675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5" y="281461"/>
            <a:ext cx="889035" cy="78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354</Words>
  <Application>Microsoft Office PowerPoint</Application>
  <PresentationFormat>Affichage à l'écran (16:9)</PresentationFormat>
  <Paragraphs>79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Hind</vt:lpstr>
      <vt:lpstr>Arial</vt:lpstr>
      <vt:lpstr>Pompiere</vt:lpstr>
      <vt:lpstr>Arial Black</vt:lpstr>
      <vt:lpstr>Bahnschrift</vt:lpstr>
      <vt:lpstr>Bahnschrift Light</vt:lpstr>
      <vt:lpstr>Broadway</vt:lpstr>
      <vt:lpstr>Clinical Case 06-2019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How can hygie fix people’s issues ? </vt:lpstr>
      <vt:lpstr>01 </vt:lpstr>
      <vt:lpstr>Présentation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06-2019</dc:title>
  <dc:creator>MEDIA-STORE</dc:creator>
  <cp:lastModifiedBy>MEDIA-STORE</cp:lastModifiedBy>
  <cp:revision>47</cp:revision>
  <dcterms:modified xsi:type="dcterms:W3CDTF">2021-12-18T05:35:13Z</dcterms:modified>
</cp:coreProperties>
</file>