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notesMasterIdLst>
    <p:notesMasterId r:id="rId16"/>
  </p:notesMasterIdLst>
  <p:sldIdLst>
    <p:sldId id="256" r:id="rId2"/>
    <p:sldId id="259" r:id="rId3"/>
    <p:sldId id="266" r:id="rId4"/>
    <p:sldId id="257" r:id="rId5"/>
    <p:sldId id="267" r:id="rId6"/>
    <p:sldId id="269" r:id="rId7"/>
    <p:sldId id="268" r:id="rId8"/>
    <p:sldId id="270" r:id="rId9"/>
    <p:sldId id="271" r:id="rId10"/>
    <p:sldId id="272" r:id="rId11"/>
    <p:sldId id="260" r:id="rId12"/>
    <p:sldId id="265" r:id="rId13"/>
    <p:sldId id="26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89388" autoAdjust="0"/>
  </p:normalViewPr>
  <p:slideViewPr>
    <p:cSldViewPr snapToGrid="0">
      <p:cViewPr varScale="1">
        <p:scale>
          <a:sx n="74" d="100"/>
          <a:sy n="74" d="100"/>
        </p:scale>
        <p:origin x="1042"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01D6D3CF-53E2-46BB-B4FF-317FD87DD116}" type="datetimeFigureOut">
              <a:rPr lang="ar-EG" smtClean="0"/>
              <a:t>28/05/1446</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08FEC85-B103-415E-BD4B-2066F913BCEE}" type="slidenum">
              <a:rPr lang="ar-EG" smtClean="0"/>
              <a:t>‹#›</a:t>
            </a:fld>
            <a:endParaRPr lang="ar-EG"/>
          </a:p>
        </p:txBody>
      </p:sp>
    </p:spTree>
    <p:extLst>
      <p:ext uri="{BB962C8B-B14F-4D97-AF65-F5344CB8AC3E}">
        <p14:creationId xmlns:p14="http://schemas.microsoft.com/office/powerpoint/2010/main" val="139852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السلام عليكم </a:t>
            </a:r>
          </a:p>
          <a:p>
            <a:r>
              <a:rPr lang="ar-EG" dirty="0" err="1"/>
              <a:t>يارب</a:t>
            </a:r>
            <a:r>
              <a:rPr lang="ar-EG" dirty="0"/>
              <a:t> تكونوا دايما بخير </a:t>
            </a:r>
          </a:p>
          <a:p>
            <a:r>
              <a:rPr lang="ar-EG" dirty="0"/>
              <a:t>وان شاء الله تبقى مناقشه تفيد كل اللي موجودين ان شاء الله </a:t>
            </a:r>
          </a:p>
          <a:p>
            <a:endParaRPr lang="ar-EG" dirty="0"/>
          </a:p>
        </p:txBody>
      </p:sp>
      <p:sp>
        <p:nvSpPr>
          <p:cNvPr id="4" name="Slide Number Placeholder 3"/>
          <p:cNvSpPr>
            <a:spLocks noGrp="1"/>
          </p:cNvSpPr>
          <p:nvPr>
            <p:ph type="sldNum" sz="quarter" idx="5"/>
          </p:nvPr>
        </p:nvSpPr>
        <p:spPr/>
        <p:txBody>
          <a:bodyPr/>
          <a:lstStyle/>
          <a:p>
            <a:fld id="{908FEC85-B103-415E-BD4B-2066F913BCEE}" type="slidenum">
              <a:rPr lang="ar-EG" smtClean="0"/>
              <a:t>1</a:t>
            </a:fld>
            <a:endParaRPr lang="ar-EG"/>
          </a:p>
        </p:txBody>
      </p:sp>
    </p:spTree>
    <p:extLst>
      <p:ext uri="{BB962C8B-B14F-4D97-AF65-F5344CB8AC3E}">
        <p14:creationId xmlns:p14="http://schemas.microsoft.com/office/powerpoint/2010/main" val="1477717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908FEC85-B103-415E-BD4B-2066F913BCEE}" type="slidenum">
              <a:rPr lang="ar-EG" smtClean="0"/>
              <a:t>14</a:t>
            </a:fld>
            <a:endParaRPr lang="ar-EG"/>
          </a:p>
        </p:txBody>
      </p:sp>
    </p:spTree>
    <p:extLst>
      <p:ext uri="{BB962C8B-B14F-4D97-AF65-F5344CB8AC3E}">
        <p14:creationId xmlns:p14="http://schemas.microsoft.com/office/powerpoint/2010/main" val="133348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p:cNvSpPr>
            <a:spLocks noGrp="1"/>
          </p:cNvSpPr>
          <p:nvPr>
            <p:ph type="sldNum" sz="quarter" idx="5"/>
          </p:nvPr>
        </p:nvSpPr>
        <p:spPr/>
        <p:txBody>
          <a:bodyPr/>
          <a:lstStyle/>
          <a:p>
            <a:fld id="{908FEC85-B103-415E-BD4B-2066F913BCEE}" type="slidenum">
              <a:rPr lang="ar-EG" smtClean="0"/>
              <a:t>2</a:t>
            </a:fld>
            <a:endParaRPr lang="ar-EG"/>
          </a:p>
        </p:txBody>
      </p:sp>
    </p:spTree>
    <p:extLst>
      <p:ext uri="{BB962C8B-B14F-4D97-AF65-F5344CB8AC3E}">
        <p14:creationId xmlns:p14="http://schemas.microsoft.com/office/powerpoint/2010/main" val="98476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1EAFF-D989-B849-A892-E2A8365B7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E1629-7E6D-02E5-0149-AC8A66F48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8D251-5059-E640-73F5-B461919BE174}"/>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6D511240-DDCB-8185-55BE-6EA30731465A}"/>
              </a:ext>
            </a:extLst>
          </p:cNvPr>
          <p:cNvSpPr>
            <a:spLocks noGrp="1"/>
          </p:cNvSpPr>
          <p:nvPr>
            <p:ph type="sldNum" sz="quarter" idx="5"/>
          </p:nvPr>
        </p:nvSpPr>
        <p:spPr/>
        <p:txBody>
          <a:bodyPr/>
          <a:lstStyle/>
          <a:p>
            <a:fld id="{908FEC85-B103-415E-BD4B-2066F913BCEE}" type="slidenum">
              <a:rPr lang="ar-EG" smtClean="0"/>
              <a:t>3</a:t>
            </a:fld>
            <a:endParaRPr lang="ar-EG"/>
          </a:p>
        </p:txBody>
      </p:sp>
    </p:spTree>
    <p:extLst>
      <p:ext uri="{BB962C8B-B14F-4D97-AF65-F5344CB8AC3E}">
        <p14:creationId xmlns:p14="http://schemas.microsoft.com/office/powerpoint/2010/main" val="63423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66AB-2BCD-6E39-6330-9BA8AFEBE9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1E8CB-24DC-5EF7-DA97-977CCE884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CCB0D-6C2A-B346-682F-44AF6198FBCE}"/>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C427616A-D83C-8AF9-1219-C195262108D0}"/>
              </a:ext>
            </a:extLst>
          </p:cNvPr>
          <p:cNvSpPr>
            <a:spLocks noGrp="1"/>
          </p:cNvSpPr>
          <p:nvPr>
            <p:ph type="sldNum" sz="quarter" idx="5"/>
          </p:nvPr>
        </p:nvSpPr>
        <p:spPr/>
        <p:txBody>
          <a:bodyPr/>
          <a:lstStyle/>
          <a:p>
            <a:fld id="{908FEC85-B103-415E-BD4B-2066F913BCEE}" type="slidenum">
              <a:rPr lang="ar-EG" smtClean="0"/>
              <a:t>5</a:t>
            </a:fld>
            <a:endParaRPr lang="ar-EG"/>
          </a:p>
        </p:txBody>
      </p:sp>
    </p:spTree>
    <p:extLst>
      <p:ext uri="{BB962C8B-B14F-4D97-AF65-F5344CB8AC3E}">
        <p14:creationId xmlns:p14="http://schemas.microsoft.com/office/powerpoint/2010/main" val="358088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E758E-EEAB-DA0B-58B2-C462456A5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495B1C-BDF2-518A-BB90-B844E555E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933AE3-E988-2258-D35E-C77DCB893662}"/>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91263D8E-8013-EE4D-24E0-F0BA2EAF49C4}"/>
              </a:ext>
            </a:extLst>
          </p:cNvPr>
          <p:cNvSpPr>
            <a:spLocks noGrp="1"/>
          </p:cNvSpPr>
          <p:nvPr>
            <p:ph type="sldNum" sz="quarter" idx="5"/>
          </p:nvPr>
        </p:nvSpPr>
        <p:spPr/>
        <p:txBody>
          <a:bodyPr/>
          <a:lstStyle/>
          <a:p>
            <a:fld id="{908FEC85-B103-415E-BD4B-2066F913BCEE}" type="slidenum">
              <a:rPr lang="ar-EG" smtClean="0"/>
              <a:t>6</a:t>
            </a:fld>
            <a:endParaRPr lang="ar-EG"/>
          </a:p>
        </p:txBody>
      </p:sp>
    </p:spTree>
    <p:extLst>
      <p:ext uri="{BB962C8B-B14F-4D97-AF65-F5344CB8AC3E}">
        <p14:creationId xmlns:p14="http://schemas.microsoft.com/office/powerpoint/2010/main" val="64099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A5CE9-5A5A-9103-7D5C-14EC791B4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B915F-B25B-C0B1-77AB-8A82B1354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2C71F-4731-F16F-039D-89E91F030FDE}"/>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E04310EA-8029-D85F-EF17-912CF0AEF3F1}"/>
              </a:ext>
            </a:extLst>
          </p:cNvPr>
          <p:cNvSpPr>
            <a:spLocks noGrp="1"/>
          </p:cNvSpPr>
          <p:nvPr>
            <p:ph type="sldNum" sz="quarter" idx="5"/>
          </p:nvPr>
        </p:nvSpPr>
        <p:spPr/>
        <p:txBody>
          <a:bodyPr/>
          <a:lstStyle/>
          <a:p>
            <a:fld id="{908FEC85-B103-415E-BD4B-2066F913BCEE}" type="slidenum">
              <a:rPr lang="ar-EG" smtClean="0"/>
              <a:t>7</a:t>
            </a:fld>
            <a:endParaRPr lang="ar-EG"/>
          </a:p>
        </p:txBody>
      </p:sp>
    </p:spTree>
    <p:extLst>
      <p:ext uri="{BB962C8B-B14F-4D97-AF65-F5344CB8AC3E}">
        <p14:creationId xmlns:p14="http://schemas.microsoft.com/office/powerpoint/2010/main" val="11748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C1A2B-9DF1-9993-E634-E091326289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269E5F-60FA-5F0E-D725-8BC5B6C60B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F0760-26DA-364A-B7F9-2DEB36A92023}"/>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97151A5F-59CD-9FAE-86EF-F28328FB596E}"/>
              </a:ext>
            </a:extLst>
          </p:cNvPr>
          <p:cNvSpPr>
            <a:spLocks noGrp="1"/>
          </p:cNvSpPr>
          <p:nvPr>
            <p:ph type="sldNum" sz="quarter" idx="5"/>
          </p:nvPr>
        </p:nvSpPr>
        <p:spPr/>
        <p:txBody>
          <a:bodyPr/>
          <a:lstStyle/>
          <a:p>
            <a:fld id="{908FEC85-B103-415E-BD4B-2066F913BCEE}" type="slidenum">
              <a:rPr lang="ar-EG" smtClean="0"/>
              <a:t>8</a:t>
            </a:fld>
            <a:endParaRPr lang="ar-EG"/>
          </a:p>
        </p:txBody>
      </p:sp>
    </p:spTree>
    <p:extLst>
      <p:ext uri="{BB962C8B-B14F-4D97-AF65-F5344CB8AC3E}">
        <p14:creationId xmlns:p14="http://schemas.microsoft.com/office/powerpoint/2010/main" val="1095502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4F08D-EAB6-BE00-AE8D-929F17342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F736E-6CBF-2CC4-400D-1177456C7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B7ABA-41F8-8937-4917-17B8E6151C00}"/>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F5A67749-EC07-980F-DACD-AE496483A8B6}"/>
              </a:ext>
            </a:extLst>
          </p:cNvPr>
          <p:cNvSpPr>
            <a:spLocks noGrp="1"/>
          </p:cNvSpPr>
          <p:nvPr>
            <p:ph type="sldNum" sz="quarter" idx="5"/>
          </p:nvPr>
        </p:nvSpPr>
        <p:spPr/>
        <p:txBody>
          <a:bodyPr/>
          <a:lstStyle/>
          <a:p>
            <a:fld id="{908FEC85-B103-415E-BD4B-2066F913BCEE}" type="slidenum">
              <a:rPr lang="ar-EG" smtClean="0"/>
              <a:t>9</a:t>
            </a:fld>
            <a:endParaRPr lang="ar-EG"/>
          </a:p>
        </p:txBody>
      </p:sp>
    </p:spTree>
    <p:extLst>
      <p:ext uri="{BB962C8B-B14F-4D97-AF65-F5344CB8AC3E}">
        <p14:creationId xmlns:p14="http://schemas.microsoft.com/office/powerpoint/2010/main" val="47831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845B6-B7A6-6FE2-F190-171B20C3C7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C1491A-62CF-9606-A561-0F3B636B2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2A9B15-AC4C-303C-104F-745602CB1632}"/>
              </a:ext>
            </a:extLst>
          </p:cNvPr>
          <p:cNvSpPr>
            <a:spLocks noGrp="1"/>
          </p:cNvSpPr>
          <p:nvPr>
            <p:ph type="body" idx="1"/>
          </p:nvPr>
        </p:nvSpPr>
        <p:spPr/>
        <p:txBody>
          <a:bodyPr/>
          <a:lstStyle/>
          <a:p>
            <a:r>
              <a:rPr lang="ar-EG" dirty="0"/>
              <a:t>كام واحد يا شباب جرب يتكلم مع ذاته ويحكي </a:t>
            </a:r>
            <a:r>
              <a:rPr lang="ar-EG" dirty="0" err="1"/>
              <a:t>معاها</a:t>
            </a:r>
            <a:r>
              <a:rPr lang="ar-EG" dirty="0"/>
              <a:t> ويصاحبها </a:t>
            </a:r>
          </a:p>
          <a:p>
            <a:r>
              <a:rPr lang="ar-EG" dirty="0"/>
              <a:t>احنا جوانا كام شخصيه يا شباب؟</a:t>
            </a:r>
          </a:p>
          <a:p>
            <a:r>
              <a:rPr lang="ar-EG" dirty="0"/>
              <a:t>احنا بالرغم من اننا لينا صحابنا واهلنا نحكي </a:t>
            </a:r>
            <a:r>
              <a:rPr lang="ar-EG" dirty="0" err="1"/>
              <a:t>معاهم</a:t>
            </a:r>
            <a:r>
              <a:rPr lang="ar-EG" dirty="0"/>
              <a:t> وقت الشده بس </a:t>
            </a:r>
            <a:r>
              <a:rPr lang="ar-EG" dirty="0" err="1"/>
              <a:t>برضو</a:t>
            </a:r>
            <a:r>
              <a:rPr lang="ar-EG" dirty="0"/>
              <a:t> انت ليك الحق انك تسمع نفسك وتشوف الموضوع من وجهة نظرك </a:t>
            </a:r>
          </a:p>
          <a:p>
            <a:r>
              <a:rPr lang="ar-EG" dirty="0"/>
              <a:t>كلنا عندنا دايما الصاحب او الشخص اللي </a:t>
            </a:r>
            <a:r>
              <a:rPr lang="ar-EG" dirty="0" err="1"/>
              <a:t>بنرتاح</a:t>
            </a:r>
            <a:r>
              <a:rPr lang="ar-EG" dirty="0"/>
              <a:t> </a:t>
            </a:r>
            <a:r>
              <a:rPr lang="ar-EG" dirty="0" err="1"/>
              <a:t>معاه</a:t>
            </a:r>
            <a:r>
              <a:rPr lang="ar-EG" dirty="0"/>
              <a:t> في الكلام بس هل في حد فكر قبل كده هل الذات </a:t>
            </a:r>
            <a:r>
              <a:rPr lang="ar-EG" dirty="0" err="1"/>
              <a:t>عايزه</a:t>
            </a:r>
            <a:r>
              <a:rPr lang="ar-EG" dirty="0"/>
              <a:t> تكلمه ولا لا؟</a:t>
            </a:r>
          </a:p>
          <a:p>
            <a:r>
              <a:rPr lang="ar-EG" b="1" dirty="0"/>
              <a:t>1. الهو (</a:t>
            </a:r>
            <a:r>
              <a:rPr lang="en-US" b="1" dirty="0"/>
              <a:t>Id):</a:t>
            </a:r>
          </a:p>
          <a:p>
            <a:pPr>
              <a:buFont typeface="Arial" panose="020B0604020202020204" pitchFamily="34" charset="0"/>
              <a:buChar char="•"/>
            </a:pPr>
            <a:r>
              <a:rPr lang="ar-EG" b="1" dirty="0"/>
              <a:t>الهو</a:t>
            </a:r>
            <a:r>
              <a:rPr lang="ar-EG" dirty="0"/>
              <a:t> هو الجزء الأساسي والغريزي من شخصيتنا، وهو اللي </a:t>
            </a:r>
            <a:r>
              <a:rPr lang="ar-EG" dirty="0" err="1"/>
              <a:t>بيتحكم</a:t>
            </a:r>
            <a:r>
              <a:rPr lang="ar-EG" dirty="0"/>
              <a:t> في </a:t>
            </a:r>
            <a:r>
              <a:rPr lang="ar-EG" b="1" dirty="0"/>
              <a:t>الرغبات البدائية</a:t>
            </a:r>
            <a:r>
              <a:rPr lang="ar-EG" dirty="0"/>
              <a:t> مثل الجوع، العطش، والغريزة الجنسية. "الهو" موجود من لحظة الولادة، </a:t>
            </a:r>
            <a:r>
              <a:rPr lang="ar-EG" dirty="0" err="1"/>
              <a:t>وبيشتغل</a:t>
            </a:r>
            <a:r>
              <a:rPr lang="ar-EG" dirty="0"/>
              <a:t> على مبدأ "اللذة"؛ بمعنى إنه دايمًا </a:t>
            </a:r>
            <a:r>
              <a:rPr lang="ar-EG" dirty="0" err="1"/>
              <a:t>بيحاول</a:t>
            </a:r>
            <a:r>
              <a:rPr lang="ar-EG" dirty="0"/>
              <a:t> إشباع رغباته بغض النظر عن القوانين أو المنطق أو العواقب.</a:t>
            </a:r>
          </a:p>
          <a:p>
            <a:pPr>
              <a:buFont typeface="Arial" panose="020B0604020202020204" pitchFamily="34" charset="0"/>
              <a:buChar char="•"/>
            </a:pPr>
            <a:r>
              <a:rPr lang="ar-EG" b="1" dirty="0"/>
              <a:t>الوظيفة:</a:t>
            </a:r>
            <a:r>
              <a:rPr lang="ar-EG" dirty="0"/>
              <a:t> تلبية الاحتياجات الفورية بدون التفكير في أي قيود أو حدود.</a:t>
            </a:r>
          </a:p>
          <a:p>
            <a:r>
              <a:rPr lang="ar-EG" b="1" dirty="0"/>
              <a:t>2. الأنا (</a:t>
            </a:r>
            <a:r>
              <a:rPr lang="en-US" b="1" dirty="0"/>
              <a:t>Ego):</a:t>
            </a:r>
          </a:p>
          <a:p>
            <a:pPr>
              <a:buFont typeface="Arial" panose="020B0604020202020204" pitchFamily="34" charset="0"/>
              <a:buChar char="•"/>
            </a:pPr>
            <a:r>
              <a:rPr lang="ar-EG" b="1" dirty="0"/>
              <a:t>الأنا</a:t>
            </a:r>
            <a:r>
              <a:rPr lang="ar-EG" dirty="0"/>
              <a:t> هو الجزء العقلاني من الشخصية، اللي </a:t>
            </a:r>
            <a:r>
              <a:rPr lang="ar-EG" dirty="0" err="1"/>
              <a:t>بيعمل</a:t>
            </a:r>
            <a:r>
              <a:rPr lang="ar-EG" dirty="0"/>
              <a:t> على </a:t>
            </a:r>
            <a:r>
              <a:rPr lang="ar-EG" b="1" dirty="0"/>
              <a:t>موازنة</a:t>
            </a:r>
            <a:r>
              <a:rPr lang="ar-EG" dirty="0"/>
              <a:t> الرغبات الغريزية لـ"الهو" مع متطلبات الواقع. "الأنا" </a:t>
            </a:r>
            <a:r>
              <a:rPr lang="ar-EG" dirty="0" err="1"/>
              <a:t>بيشتغل</a:t>
            </a:r>
            <a:r>
              <a:rPr lang="ar-EG" dirty="0"/>
              <a:t> على مبدأ "الواقع"، ودايمًا </a:t>
            </a:r>
            <a:r>
              <a:rPr lang="ar-EG" dirty="0" err="1"/>
              <a:t>بيحاول</a:t>
            </a:r>
            <a:r>
              <a:rPr lang="ar-EG" dirty="0"/>
              <a:t> يحقق توازن بين تلبية رغبات "الهو" وتجنب المشاكل اللي ممكن تنشأ في العالم الخارجي.</a:t>
            </a:r>
          </a:p>
          <a:p>
            <a:pPr>
              <a:buFont typeface="Arial" panose="020B0604020202020204" pitchFamily="34" charset="0"/>
              <a:buChar char="•"/>
            </a:pPr>
            <a:r>
              <a:rPr lang="ar-EG" b="1" dirty="0"/>
              <a:t>الوظيفة:</a:t>
            </a:r>
            <a:r>
              <a:rPr lang="ar-EG" dirty="0"/>
              <a:t> التوسط بين الرغبات الغريزية لـ"الهو" والمبادئ الأخلاقية لـ"الأنا العليا"، واتخاذ القرارات بناءً على الواقع.</a:t>
            </a:r>
          </a:p>
          <a:p>
            <a:r>
              <a:rPr lang="ar-EG" b="1" dirty="0"/>
              <a:t>3. الأنا العليا (</a:t>
            </a:r>
            <a:r>
              <a:rPr lang="en-US" b="1" dirty="0"/>
              <a:t>Superego):</a:t>
            </a:r>
          </a:p>
          <a:p>
            <a:pPr>
              <a:buFont typeface="Arial" panose="020B0604020202020204" pitchFamily="34" charset="0"/>
              <a:buChar char="•"/>
            </a:pPr>
            <a:r>
              <a:rPr lang="ar-EG" b="1" dirty="0"/>
              <a:t>الأنا العليا</a:t>
            </a:r>
            <a:r>
              <a:rPr lang="ar-EG" dirty="0"/>
              <a:t> هو الجانب الأخلاقي من الشخصية، اللي </a:t>
            </a:r>
            <a:r>
              <a:rPr lang="ar-EG" dirty="0" err="1"/>
              <a:t>بيمثل</a:t>
            </a:r>
            <a:r>
              <a:rPr lang="ar-EG" dirty="0"/>
              <a:t> </a:t>
            </a:r>
            <a:r>
              <a:rPr lang="ar-EG" b="1" dirty="0"/>
              <a:t>القيم والمبادئ الأخلاقية</a:t>
            </a:r>
            <a:r>
              <a:rPr lang="ar-EG" dirty="0"/>
              <a:t> اللي </a:t>
            </a:r>
            <a:r>
              <a:rPr lang="ar-EG" dirty="0" err="1"/>
              <a:t>اتعلمناها</a:t>
            </a:r>
            <a:r>
              <a:rPr lang="ar-EG" dirty="0"/>
              <a:t> من المجتمع أو من والدينا. "الأنا العليا" هو اللي </a:t>
            </a:r>
            <a:r>
              <a:rPr lang="ar-EG" dirty="0" err="1"/>
              <a:t>بيحكم</a:t>
            </a:r>
            <a:r>
              <a:rPr lang="ar-EG" dirty="0"/>
              <a:t> إذا كانت أفعالنا "صحيحة" أو "خطأ"، </a:t>
            </a:r>
            <a:r>
              <a:rPr lang="ar-EG" dirty="0" err="1"/>
              <a:t>وبيشعرنا</a:t>
            </a:r>
            <a:r>
              <a:rPr lang="ar-EG" dirty="0"/>
              <a:t> بالذنب أو الرضا بناءً على تصرفاتنا.</a:t>
            </a:r>
          </a:p>
          <a:p>
            <a:pPr>
              <a:buFont typeface="Arial" panose="020B0604020202020204" pitchFamily="34" charset="0"/>
              <a:buChar char="•"/>
            </a:pPr>
            <a:r>
              <a:rPr lang="ar-EG" b="1" dirty="0"/>
              <a:t>الوظيفة:</a:t>
            </a:r>
            <a:r>
              <a:rPr lang="ar-EG" dirty="0"/>
              <a:t> توجيه الشخص نحو التصرفات الأخلاقية الصحيحة والابتعاد عن الأخطاء والمخالفات.</a:t>
            </a:r>
          </a:p>
          <a:p>
            <a:endParaRPr lang="ar-EG" dirty="0"/>
          </a:p>
        </p:txBody>
      </p:sp>
      <p:sp>
        <p:nvSpPr>
          <p:cNvPr id="4" name="Slide Number Placeholder 3">
            <a:extLst>
              <a:ext uri="{FF2B5EF4-FFF2-40B4-BE49-F238E27FC236}">
                <a16:creationId xmlns:a16="http://schemas.microsoft.com/office/drawing/2014/main" id="{A33B9DC5-FD7E-EBE7-3D0D-1E97209C0FDB}"/>
              </a:ext>
            </a:extLst>
          </p:cNvPr>
          <p:cNvSpPr>
            <a:spLocks noGrp="1"/>
          </p:cNvSpPr>
          <p:nvPr>
            <p:ph type="sldNum" sz="quarter" idx="5"/>
          </p:nvPr>
        </p:nvSpPr>
        <p:spPr/>
        <p:txBody>
          <a:bodyPr/>
          <a:lstStyle/>
          <a:p>
            <a:fld id="{908FEC85-B103-415E-BD4B-2066F913BCEE}" type="slidenum">
              <a:rPr lang="ar-EG" smtClean="0"/>
              <a:t>10</a:t>
            </a:fld>
            <a:endParaRPr lang="ar-EG"/>
          </a:p>
        </p:txBody>
      </p:sp>
    </p:spTree>
    <p:extLst>
      <p:ext uri="{BB962C8B-B14F-4D97-AF65-F5344CB8AC3E}">
        <p14:creationId xmlns:p14="http://schemas.microsoft.com/office/powerpoint/2010/main" val="334490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flipH="1">
            <a:off x="1915643" y="1788454"/>
            <a:ext cx="8361229" cy="2098226"/>
          </a:xfrm>
        </p:spPr>
        <p:txBody>
          <a:bodyPr anchor="b">
            <a:noAutofit/>
          </a:bodyPr>
          <a:lstStyle>
            <a:lvl1pPr algn="ctr" rtl="1">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flipH="1">
            <a:off x="2680421" y="3956279"/>
            <a:ext cx="6831673" cy="1086237"/>
          </a:xfrm>
        </p:spPr>
        <p:txBody>
          <a:bodyPr>
            <a:normAutofit/>
          </a:bodyPr>
          <a:lstStyle>
            <a:lvl1pPr marL="0" indent="0" algn="ctr" rtl="1">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flipH="1">
            <a:off x="9831198" y="6453386"/>
            <a:ext cx="1607944" cy="404614"/>
          </a:xfrm>
        </p:spPr>
        <p:txBody>
          <a:bodyPr/>
          <a:lstStyle>
            <a:lvl1pPr algn="r" rtl="1">
              <a:defRPr baseline="0">
                <a:solidFill>
                  <a:schemeClr val="tx2"/>
                </a:solidFill>
              </a:defRPr>
            </a:lvl1pPr>
          </a:lstStyle>
          <a:p>
            <a:fld id="{87DE6118-2437-4B30-8E3C-4D2BE6020583}" type="datetimeFigureOut">
              <a:rPr lang="en-US" smtClean="0"/>
              <a:pPr/>
              <a:t>2024-11-29</a:t>
            </a:fld>
            <a:endParaRPr lang="en-US" dirty="0"/>
          </a:p>
        </p:txBody>
      </p:sp>
      <p:sp>
        <p:nvSpPr>
          <p:cNvPr id="5" name="Footer Placeholder 4"/>
          <p:cNvSpPr>
            <a:spLocks noGrp="1"/>
          </p:cNvSpPr>
          <p:nvPr>
            <p:ph type="ftr" sz="quarter" idx="11"/>
          </p:nvPr>
        </p:nvSpPr>
        <p:spPr>
          <a:xfrm flipH="1">
            <a:off x="2584569" y="6453386"/>
            <a:ext cx="7023377" cy="404614"/>
          </a:xfrm>
        </p:spPr>
        <p:txBody>
          <a:bodyPr/>
          <a:lstStyle>
            <a:lvl1pPr algn="ctr" rtl="1">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flipH="1">
            <a:off x="765025" y="6453386"/>
            <a:ext cx="1596292" cy="404614"/>
          </a:xfrm>
        </p:spPr>
        <p:txBody>
          <a:bodyPr/>
          <a:lstStyle>
            <a:lvl1pPr algn="l" rtl="1">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flipH="1">
            <a:off x="765025"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flipH="1">
            <a:off x="1219200" y="685800"/>
            <a:ext cx="9601200" cy="1485900"/>
          </a:xfrm>
        </p:spPr>
        <p:txBody>
          <a:bodyPr/>
          <a:lstStyle>
            <a:lvl1pPr algn="r" rtl="1">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flipH="1">
            <a:off x="1219200" y="2295525"/>
            <a:ext cx="9601200" cy="3571875"/>
          </a:xfrm>
        </p:spPr>
        <p:txBody>
          <a:bodyPr vert="eaVert"/>
          <a:lstStyle>
            <a:lvl1pPr algn="r" rtl="1">
              <a:defRPr/>
            </a:lvl1pPr>
            <a:lvl2pPr algn="r" rtl="1">
              <a:defRPr/>
            </a:lvl2pPr>
            <a:lvl3pPr algn="r" rtl="1">
              <a:defRPr/>
            </a:lvl3pPr>
            <a:lvl4pPr algn="r" rtl="1">
              <a:defRPr/>
            </a:lvl4pPr>
            <a:lvl5pPr algn="r" rtl="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5" name="Footer Placeholder 4"/>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flipH="1">
            <a:off x="1029673" y="624156"/>
            <a:ext cx="1565766" cy="5243244"/>
          </a:xfrm>
        </p:spPr>
        <p:txBody>
          <a:bodyPr vert="eaVert"/>
          <a:lstStyle>
            <a:lvl1pPr algn="r" rtl="1">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flipH="1">
            <a:off x="2640759" y="624156"/>
            <a:ext cx="8179641" cy="5243244"/>
          </a:xfrm>
        </p:spPr>
        <p:txBody>
          <a:bodyPr vert="eaVert"/>
          <a:lstStyle>
            <a:lvl1pPr algn="r" rtl="1">
              <a:defRPr/>
            </a:lvl1pPr>
            <a:lvl2pPr algn="r" rtl="1">
              <a:defRPr/>
            </a:lvl2pPr>
            <a:lvl3pPr algn="r" rtl="1">
              <a:defRPr/>
            </a:lvl3pPr>
            <a:lvl4pPr algn="r" rtl="1">
              <a:defRPr/>
            </a:lvl4pPr>
            <a:lvl5pPr algn="r" rtl="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5" name="Footer Placeholder 4"/>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flipH="1">
            <a:off x="1219200" y="685800"/>
            <a:ext cx="9601200" cy="1485900"/>
          </a:xfrm>
        </p:spPr>
        <p:txBody>
          <a:bodyPr/>
          <a:lstStyle>
            <a:lvl1pPr algn="r" rtl="1">
              <a:defRPr/>
            </a:lvl1pPr>
          </a:lstStyle>
          <a:p>
            <a:r>
              <a:rPr lang="en-US"/>
              <a:t>Click to edit Master title style</a:t>
            </a:r>
            <a:endParaRPr lang="en-US" dirty="0"/>
          </a:p>
        </p:txBody>
      </p:sp>
      <p:sp>
        <p:nvSpPr>
          <p:cNvPr id="3" name="Content Placeholder 2"/>
          <p:cNvSpPr>
            <a:spLocks noGrp="1"/>
          </p:cNvSpPr>
          <p:nvPr>
            <p:ph idx="1"/>
          </p:nvPr>
        </p:nvSpPr>
        <p:spPr>
          <a:xfrm flipH="1">
            <a:off x="1219200" y="2286000"/>
            <a:ext cx="9601200" cy="3581400"/>
          </a:xfrm>
        </p:spPr>
        <p:txBody>
          <a:bodyPr/>
          <a:lstStyle>
            <a:lvl1pPr algn="r" rtl="1">
              <a:defRPr/>
            </a:lvl1pPr>
            <a:lvl2pPr algn="r" rtl="1">
              <a:defRPr/>
            </a:lvl2pPr>
            <a:lvl3pPr algn="r" rtl="1">
              <a:defRPr/>
            </a:lvl3pPr>
            <a:lvl4pPr algn="r" rtl="1">
              <a:defRPr/>
            </a:lvl4pPr>
            <a:lvl5pPr algn="r" rtl="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5" name="Footer Placeholder 4"/>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flipH="1">
            <a:off x="1814004" y="1301360"/>
            <a:ext cx="9612971" cy="2852737"/>
          </a:xfrm>
        </p:spPr>
        <p:txBody>
          <a:bodyPr anchor="b">
            <a:normAutofit/>
          </a:bodyPr>
          <a:lstStyle>
            <a:lvl1pPr algn="l" rtl="1">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flipH="1">
            <a:off x="1814004" y="4216328"/>
            <a:ext cx="9612971" cy="1143324"/>
          </a:xfrm>
        </p:spPr>
        <p:txBody>
          <a:bodyPr/>
          <a:lstStyle>
            <a:lvl1pPr marL="0" indent="0" algn="l" rtl="1">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flipH="1">
            <a:off x="9830683" y="6453386"/>
            <a:ext cx="1622409" cy="404614"/>
          </a:xfrm>
        </p:spPr>
        <p:txBody>
          <a:bodyPr/>
          <a:lstStyle>
            <a:lvl1pPr algn="r" rtl="1">
              <a:defRPr>
                <a:solidFill>
                  <a:schemeClr val="tx2"/>
                </a:solidFill>
              </a:defRPr>
            </a:lvl1pPr>
          </a:lstStyle>
          <a:p>
            <a:fld id="{87DE6118-2437-4B30-8E3C-4D2BE6020583}" type="datetimeFigureOut">
              <a:rPr lang="en-US" smtClean="0"/>
              <a:pPr/>
              <a:t>2024-11-29</a:t>
            </a:fld>
            <a:endParaRPr lang="en-US" dirty="0"/>
          </a:p>
        </p:txBody>
      </p:sp>
      <p:sp>
        <p:nvSpPr>
          <p:cNvPr id="5" name="Footer Placeholder 4"/>
          <p:cNvSpPr>
            <a:spLocks noGrp="1"/>
          </p:cNvSpPr>
          <p:nvPr>
            <p:ph type="ftr" sz="quarter" idx="11"/>
          </p:nvPr>
        </p:nvSpPr>
        <p:spPr>
          <a:xfrm flipH="1">
            <a:off x="2584311" y="6453386"/>
            <a:ext cx="7023377" cy="404614"/>
          </a:xfrm>
        </p:spPr>
        <p:txBody>
          <a:bodyPr/>
          <a:lstStyle>
            <a:lvl1pPr algn="ctr" rtl="1">
              <a:defRPr>
                <a:solidFill>
                  <a:schemeClr val="tx2"/>
                </a:solidFill>
              </a:defRPr>
            </a:lvl1pPr>
          </a:lstStyle>
          <a:p>
            <a:endParaRPr lang="en-US" dirty="0"/>
          </a:p>
        </p:txBody>
      </p:sp>
      <p:sp>
        <p:nvSpPr>
          <p:cNvPr id="6" name="Slide Number Placeholder 5"/>
          <p:cNvSpPr>
            <a:spLocks noGrp="1"/>
          </p:cNvSpPr>
          <p:nvPr>
            <p:ph type="sldNum" sz="quarter" idx="12"/>
          </p:nvPr>
        </p:nvSpPr>
        <p:spPr>
          <a:xfrm flipH="1">
            <a:off x="765025" y="6453386"/>
            <a:ext cx="1596292" cy="404614"/>
          </a:xfrm>
        </p:spPr>
        <p:txBody>
          <a:bodyPr/>
          <a:lstStyle>
            <a:lvl1pPr algn="l" rtl="1">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flipH="1">
            <a:off x="765025"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txBody>
          <a:bodyPr/>
          <a:lstStyle/>
          <a:p>
            <a:pPr algn="r" rtl="1"/>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flipH="1">
            <a:off x="1219200" y="685800"/>
            <a:ext cx="9601200" cy="1485900"/>
          </a:xfrm>
        </p:spPr>
        <p:txBody>
          <a:bodyPr/>
          <a:lstStyle>
            <a:lvl1pPr algn="r" rtl="1">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flipH="1">
            <a:off x="6372614" y="2285999"/>
            <a:ext cx="4447786" cy="3581401"/>
          </a:xfrm>
        </p:spPr>
        <p:txBody>
          <a:bodyPr/>
          <a:lstStyle>
            <a:lvl1pPr algn="r" rtl="1">
              <a:defRPr baseline="0">
                <a:solidFill>
                  <a:schemeClr val="tx2"/>
                </a:solidFill>
              </a:defRPr>
            </a:lvl1pPr>
            <a:lvl2pPr algn="r" rtl="1">
              <a:defRPr baseline="0">
                <a:solidFill>
                  <a:schemeClr val="tx2"/>
                </a:solidFill>
              </a:defRPr>
            </a:lvl2pPr>
            <a:lvl3pPr algn="r" rtl="1">
              <a:defRPr baseline="0">
                <a:solidFill>
                  <a:schemeClr val="tx2"/>
                </a:solidFill>
              </a:defRPr>
            </a:lvl3pPr>
            <a:lvl4pPr algn="r" rtl="1">
              <a:defRPr baseline="0">
                <a:solidFill>
                  <a:schemeClr val="tx2"/>
                </a:solidFill>
              </a:defRPr>
            </a:lvl4pPr>
            <a:lvl5pPr algn="r" rtl="1">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flipH="1">
            <a:off x="1218811" y="2285999"/>
            <a:ext cx="4447786" cy="3581401"/>
          </a:xfrm>
        </p:spPr>
        <p:txBody>
          <a:bodyPr/>
          <a:lstStyle>
            <a:lvl1pPr algn="r" rtl="1">
              <a:defRPr>
                <a:solidFill>
                  <a:schemeClr val="tx2"/>
                </a:solidFill>
              </a:defRPr>
            </a:lvl1pPr>
            <a:lvl2pPr algn="r" rtl="1">
              <a:defRPr>
                <a:solidFill>
                  <a:schemeClr val="tx2"/>
                </a:solidFill>
              </a:defRPr>
            </a:lvl2pPr>
            <a:lvl3pPr algn="r" rtl="1">
              <a:defRPr>
                <a:solidFill>
                  <a:schemeClr val="tx2"/>
                </a:solidFill>
              </a:defRPr>
            </a:lvl3pPr>
            <a:lvl4pPr algn="r" rtl="1">
              <a:defRPr>
                <a:solidFill>
                  <a:schemeClr val="tx2"/>
                </a:solidFill>
              </a:defRPr>
            </a:lvl4pPr>
            <a:lvl5pPr algn="r" rtl="1">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6" name="Footer Placeholder 5"/>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7" name="Slide Number Placeholder 6"/>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flipH="1">
            <a:off x="1219200" y="685800"/>
            <a:ext cx="9601200" cy="1485900"/>
          </a:xfrm>
        </p:spPr>
        <p:txBody>
          <a:bodyPr/>
          <a:lstStyle>
            <a:lvl1pPr algn="r" rtl="1">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flipH="1">
            <a:off x="6376416" y="2340864"/>
            <a:ext cx="4443984" cy="823912"/>
          </a:xfrm>
        </p:spPr>
        <p:txBody>
          <a:bodyPr anchor="b">
            <a:noAutofit/>
          </a:bodyPr>
          <a:lstStyle>
            <a:lvl1pPr marL="0" indent="0" algn="r" rtl="1">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flipH="1">
            <a:off x="6376416" y="3305207"/>
            <a:ext cx="4443984" cy="2562193"/>
          </a:xfrm>
        </p:spPr>
        <p:txBody>
          <a:bodyPr/>
          <a:lstStyle>
            <a:lvl1pPr algn="r" rtl="1">
              <a:defRPr baseline="0">
                <a:solidFill>
                  <a:schemeClr val="tx2"/>
                </a:solidFill>
              </a:defRPr>
            </a:lvl1pPr>
            <a:lvl2pPr algn="r" rtl="1">
              <a:defRPr baseline="0">
                <a:solidFill>
                  <a:schemeClr val="tx2"/>
                </a:solidFill>
              </a:defRPr>
            </a:lvl2pPr>
            <a:lvl3pPr algn="r" rtl="1">
              <a:defRPr baseline="0">
                <a:solidFill>
                  <a:schemeClr val="tx2"/>
                </a:solidFill>
              </a:defRPr>
            </a:lvl3pPr>
            <a:lvl4pPr algn="r" rtl="1">
              <a:defRPr baseline="0">
                <a:solidFill>
                  <a:schemeClr val="tx2"/>
                </a:solidFill>
              </a:defRPr>
            </a:lvl4pPr>
            <a:lvl5pPr algn="r" rtl="1">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flipH="1">
            <a:off x="1223002" y="2340864"/>
            <a:ext cx="4443984" cy="823912"/>
          </a:xfrm>
        </p:spPr>
        <p:txBody>
          <a:bodyPr anchor="b">
            <a:noAutofit/>
          </a:bodyPr>
          <a:lstStyle>
            <a:lvl1pPr marL="0" indent="0" algn="r" rtl="1">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flipH="1">
            <a:off x="1223002" y="3305207"/>
            <a:ext cx="4443984" cy="2562193"/>
          </a:xfrm>
        </p:spPr>
        <p:txBody>
          <a:bodyPr/>
          <a:lstStyle>
            <a:lvl1pPr algn="r" rtl="1">
              <a:defRPr baseline="0">
                <a:solidFill>
                  <a:schemeClr val="tx2"/>
                </a:solidFill>
              </a:defRPr>
            </a:lvl1pPr>
            <a:lvl2pPr algn="r" rtl="1">
              <a:defRPr baseline="0">
                <a:solidFill>
                  <a:schemeClr val="tx2"/>
                </a:solidFill>
              </a:defRPr>
            </a:lvl2pPr>
            <a:lvl3pPr algn="r" rtl="1">
              <a:defRPr baseline="0">
                <a:solidFill>
                  <a:schemeClr val="tx2"/>
                </a:solidFill>
              </a:defRPr>
            </a:lvl3pPr>
            <a:lvl4pPr algn="r" rtl="1">
              <a:defRPr baseline="0">
                <a:solidFill>
                  <a:schemeClr val="tx2"/>
                </a:solidFill>
              </a:defRPr>
            </a:lvl4pPr>
            <a:lvl5pPr algn="r" rtl="1">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8" name="Footer Placeholder 7"/>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9" name="Slide Number Placeholder 8"/>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flipH="1">
            <a:off x="1219200" y="685800"/>
            <a:ext cx="9601200" cy="1485900"/>
          </a:xfrm>
        </p:spPr>
        <p:txBody>
          <a:bodyPr/>
          <a:lstStyle>
            <a:lvl1pPr algn="r" rtl="1">
              <a:defRPr/>
            </a:lvl1pPr>
          </a:lstStyle>
          <a:p>
            <a:r>
              <a:rPr lang="en-US"/>
              <a:t>Click to edit Master title style</a:t>
            </a:r>
            <a:endParaRPr lang="en-US" dirty="0"/>
          </a:p>
        </p:txBody>
      </p:sp>
      <p:sp>
        <p:nvSpPr>
          <p:cNvPr id="3" name="Date Placeholder 2"/>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4" name="Footer Placeholder 3"/>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5" name="Slide Number Placeholder 4"/>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flipH="1">
            <a:off x="9596778" y="6453386"/>
            <a:ext cx="1204572" cy="404614"/>
          </a:xfrm>
        </p:spPr>
        <p:txBody>
          <a:bodyPr/>
          <a:lstStyle>
            <a:lvl1pPr algn="r" rtl="1">
              <a:defRPr/>
            </a:lvl1pPr>
          </a:lstStyle>
          <a:p>
            <a:fld id="{87DE6118-2437-4B30-8E3C-4D2BE6020583}" type="datetimeFigureOut">
              <a:rPr lang="en-US" smtClean="0"/>
              <a:pPr/>
              <a:t>2024-11-29</a:t>
            </a:fld>
            <a:endParaRPr lang="en-US" dirty="0"/>
          </a:p>
        </p:txBody>
      </p:sp>
      <p:sp>
        <p:nvSpPr>
          <p:cNvPr id="3" name="Footer Placeholder 2"/>
          <p:cNvSpPr>
            <a:spLocks noGrp="1"/>
          </p:cNvSpPr>
          <p:nvPr>
            <p:ph type="ftr" sz="quarter" idx="11"/>
          </p:nvPr>
        </p:nvSpPr>
        <p:spPr>
          <a:xfrm flipH="1">
            <a:off x="3017606" y="6453386"/>
            <a:ext cx="6280830" cy="404614"/>
          </a:xfrm>
        </p:spPr>
        <p:txBody>
          <a:bodyPr/>
          <a:lstStyle>
            <a:lvl1pPr algn="r" rtl="1">
              <a:defRPr/>
            </a:lvl1pPr>
          </a:lstStyle>
          <a:p>
            <a:endParaRPr lang="en-US" dirty="0"/>
          </a:p>
        </p:txBody>
      </p:sp>
      <p:sp>
        <p:nvSpPr>
          <p:cNvPr id="4" name="Slide Number Placeholder 3"/>
          <p:cNvSpPr>
            <a:spLocks noGrp="1"/>
          </p:cNvSpPr>
          <p:nvPr>
            <p:ph type="sldNum" sz="quarter" idx="12"/>
          </p:nvPr>
        </p:nvSpPr>
        <p:spPr>
          <a:xfrm flipH="1">
            <a:off x="1122972" y="6453386"/>
            <a:ext cx="1596292" cy="404614"/>
          </a:xfrm>
        </p:spPr>
        <p:txBody>
          <a:bodyPr/>
          <a:lstStyle>
            <a:lvl1pPr algn="l" rtl="1">
              <a:defRPr/>
            </a:lvl1pPr>
          </a:lstStyle>
          <a:p>
            <a:fld id="{69E57DC2-970A-4B3E-BB1C-7A09969E49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flipH="1">
            <a:off x="688848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Title 1"/>
          <p:cNvSpPr>
            <a:spLocks noGrp="1"/>
          </p:cNvSpPr>
          <p:nvPr>
            <p:ph type="title"/>
          </p:nvPr>
        </p:nvSpPr>
        <p:spPr>
          <a:xfrm flipH="1">
            <a:off x="7612380" y="685800"/>
            <a:ext cx="3855720" cy="2157884"/>
          </a:xfrm>
        </p:spPr>
        <p:txBody>
          <a:bodyPr anchor="t">
            <a:noAutofit/>
          </a:bodyPr>
          <a:lstStyle>
            <a:lvl1pPr algn="r" rtl="1">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flipH="1">
            <a:off x="723900" y="685801"/>
            <a:ext cx="5212080" cy="5175250"/>
          </a:xfrm>
        </p:spPr>
        <p:txBody>
          <a:bodyPr/>
          <a:lstStyle>
            <a:lvl1pPr algn="r" rtl="1">
              <a:defRPr sz="2000"/>
            </a:lvl1pPr>
            <a:lvl2pPr algn="r" rtl="1">
              <a:defRPr sz="2000"/>
            </a:lvl2pPr>
            <a:lvl3pPr algn="r" rtl="1">
              <a:defRPr sz="1800"/>
            </a:lvl3pPr>
            <a:lvl4pPr algn="r" rtl="1">
              <a:defRPr sz="1800"/>
            </a:lvl4pPr>
            <a:lvl5pPr algn="r" rtl="1">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flipH="1">
            <a:off x="7612380" y="2856344"/>
            <a:ext cx="3855720" cy="3011056"/>
          </a:xfrm>
        </p:spPr>
        <p:txBody>
          <a:bodyPr/>
          <a:lstStyle>
            <a:lvl1pPr marL="0" indent="0" algn="r" rtl="1">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flipH="1">
            <a:off x="10263528" y="6453386"/>
            <a:ext cx="1204572" cy="404614"/>
          </a:xfrm>
        </p:spPr>
        <p:txBody>
          <a:bodyPr/>
          <a:lstStyle>
            <a:lvl1pPr algn="r" rtl="1">
              <a:defRPr>
                <a:solidFill>
                  <a:schemeClr val="tx2"/>
                </a:solidFill>
              </a:defRPr>
            </a:lvl1pPr>
          </a:lstStyle>
          <a:p>
            <a:fld id="{87DE6118-2437-4B30-8E3C-4D2BE6020583}" type="datetimeFigureOut">
              <a:rPr lang="en-US" smtClean="0"/>
              <a:pPr/>
              <a:t>2024-11-29</a:t>
            </a:fld>
            <a:endParaRPr lang="en-US" dirty="0"/>
          </a:p>
        </p:txBody>
      </p:sp>
      <p:sp>
        <p:nvSpPr>
          <p:cNvPr id="6" name="Footer Placeholder 5"/>
          <p:cNvSpPr>
            <a:spLocks noGrp="1"/>
          </p:cNvSpPr>
          <p:nvPr>
            <p:ph type="ftr" sz="quarter" idx="11"/>
          </p:nvPr>
        </p:nvSpPr>
        <p:spPr>
          <a:xfrm flipH="1">
            <a:off x="7612380" y="6453386"/>
            <a:ext cx="2373675" cy="404614"/>
          </a:xfrm>
        </p:spPr>
        <p:txBody>
          <a:bodyPr/>
          <a:lstStyle>
            <a:lvl1pPr algn="r" rtl="1">
              <a:defRPr>
                <a:solidFill>
                  <a:schemeClr val="tx2"/>
                </a:solidFill>
              </a:defRPr>
            </a:lvl1pPr>
          </a:lstStyle>
          <a:p>
            <a:endParaRPr lang="en-US" dirty="0"/>
          </a:p>
        </p:txBody>
      </p:sp>
      <p:sp>
        <p:nvSpPr>
          <p:cNvPr id="7" name="Slide Number Placeholder 6"/>
          <p:cNvSpPr>
            <a:spLocks noGrp="1"/>
          </p:cNvSpPr>
          <p:nvPr>
            <p:ph type="sldNum" sz="quarter" idx="12"/>
          </p:nvPr>
        </p:nvSpPr>
        <p:spPr>
          <a:xfrm flipH="1">
            <a:off x="712568" y="6453386"/>
            <a:ext cx="1596292" cy="404614"/>
          </a:xfrm>
        </p:spPr>
        <p:txBody>
          <a:bodyPr/>
          <a:lstStyle>
            <a:lvl1pPr algn="l" rtl="1">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flipH="1">
            <a:off x="665988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flipH="1">
            <a:off x="688848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Title 1"/>
          <p:cNvSpPr>
            <a:spLocks noGrp="1"/>
          </p:cNvSpPr>
          <p:nvPr>
            <p:ph type="title"/>
          </p:nvPr>
        </p:nvSpPr>
        <p:spPr>
          <a:xfrm flipH="1">
            <a:off x="7612380" y="685800"/>
            <a:ext cx="3855720" cy="2157884"/>
          </a:xfrm>
        </p:spPr>
        <p:txBody>
          <a:bodyPr anchor="t">
            <a:normAutofit/>
          </a:bodyPr>
          <a:lstStyle>
            <a:lvl1pPr algn="r" rtl="1">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flipH="1">
            <a:off x="0" y="0"/>
            <a:ext cx="6659880" cy="6857999"/>
          </a:xfrm>
        </p:spPr>
        <p:txBody>
          <a:bodyPr anchor="t">
            <a:normAutofit/>
          </a:bodyPr>
          <a:lstStyle>
            <a:lvl1pPr marL="0" indent="0" algn="r" rtl="1">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flipH="1">
            <a:off x="7612380" y="2855968"/>
            <a:ext cx="3855720" cy="3011432"/>
          </a:xfrm>
        </p:spPr>
        <p:txBody>
          <a:bodyPr/>
          <a:lstStyle>
            <a:lvl1pPr marL="0" indent="0" algn="r" rtl="1">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flipH="1">
            <a:off x="10263528" y="6453386"/>
            <a:ext cx="1204572" cy="404614"/>
          </a:xfrm>
        </p:spPr>
        <p:txBody>
          <a:bodyPr/>
          <a:lstStyle>
            <a:lvl1pPr algn="r" rtl="1">
              <a:defRPr>
                <a:solidFill>
                  <a:schemeClr val="tx2"/>
                </a:solidFill>
              </a:defRPr>
            </a:lvl1pPr>
          </a:lstStyle>
          <a:p>
            <a:fld id="{87DE6118-2437-4B30-8E3C-4D2BE6020583}" type="datetimeFigureOut">
              <a:rPr lang="en-US" smtClean="0"/>
              <a:pPr/>
              <a:t>2024-11-29</a:t>
            </a:fld>
            <a:endParaRPr lang="en-US" dirty="0"/>
          </a:p>
        </p:txBody>
      </p:sp>
      <p:sp>
        <p:nvSpPr>
          <p:cNvPr id="6" name="Footer Placeholder 5"/>
          <p:cNvSpPr>
            <a:spLocks noGrp="1"/>
          </p:cNvSpPr>
          <p:nvPr>
            <p:ph type="ftr" sz="quarter" idx="11"/>
          </p:nvPr>
        </p:nvSpPr>
        <p:spPr>
          <a:xfrm flipH="1">
            <a:off x="7612380" y="6453386"/>
            <a:ext cx="2373675" cy="404614"/>
          </a:xfrm>
        </p:spPr>
        <p:txBody>
          <a:bodyPr/>
          <a:lstStyle>
            <a:lvl1pPr algn="r" rtl="1">
              <a:defRPr>
                <a:solidFill>
                  <a:schemeClr val="tx2"/>
                </a:solidFill>
              </a:defRPr>
            </a:lvl1pPr>
          </a:lstStyle>
          <a:p>
            <a:endParaRPr lang="en-US" dirty="0"/>
          </a:p>
        </p:txBody>
      </p:sp>
      <p:sp>
        <p:nvSpPr>
          <p:cNvPr id="7" name="Slide Number Placeholder 6"/>
          <p:cNvSpPr>
            <a:spLocks noGrp="1"/>
          </p:cNvSpPr>
          <p:nvPr>
            <p:ph type="sldNum" sz="quarter" idx="12"/>
          </p:nvPr>
        </p:nvSpPr>
        <p:spPr>
          <a:xfrm flipH="1">
            <a:off x="712568" y="6453386"/>
            <a:ext cx="1596292" cy="404614"/>
          </a:xfrm>
        </p:spPr>
        <p:txBody>
          <a:bodyPr/>
          <a:lstStyle>
            <a:lvl1pPr algn="l" rtl="1">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flipH="1">
            <a:off x="665988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flipH="1">
            <a:off x="12192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flipH="1">
            <a:off x="12192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flipH="1">
            <a:off x="9596778" y="6453386"/>
            <a:ext cx="1204572" cy="404614"/>
          </a:xfrm>
          <a:prstGeom prst="rect">
            <a:avLst/>
          </a:prstGeom>
        </p:spPr>
        <p:txBody>
          <a:bodyPr vert="horz" lIns="91440" tIns="45720" rIns="91440" bIns="45720" rtlCol="0" anchor="ctr"/>
          <a:lstStyle>
            <a:lvl1pPr algn="r" rtl="1">
              <a:defRPr sz="1200" baseline="0">
                <a:solidFill>
                  <a:schemeClr val="tx2"/>
                </a:solidFill>
              </a:defRPr>
            </a:lvl1pPr>
          </a:lstStyle>
          <a:p>
            <a:fld id="{87DE6118-2437-4B30-8E3C-4D2BE6020583}" type="datetimeFigureOut">
              <a:rPr lang="en-US" smtClean="0"/>
              <a:pPr/>
              <a:t>2024-11-29</a:t>
            </a:fld>
            <a:endParaRPr lang="en-US" dirty="0"/>
          </a:p>
        </p:txBody>
      </p:sp>
      <p:sp>
        <p:nvSpPr>
          <p:cNvPr id="5" name="Footer Placeholder 4"/>
          <p:cNvSpPr>
            <a:spLocks noGrp="1"/>
          </p:cNvSpPr>
          <p:nvPr>
            <p:ph type="ftr" sz="quarter" idx="3"/>
          </p:nvPr>
        </p:nvSpPr>
        <p:spPr>
          <a:xfrm flipH="1">
            <a:off x="3017606"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flipH="1">
            <a:off x="1122972" y="6453386"/>
            <a:ext cx="1596292" cy="404614"/>
          </a:xfrm>
          <a:prstGeom prst="rect">
            <a:avLst/>
          </a:prstGeom>
        </p:spPr>
        <p:txBody>
          <a:bodyPr vert="horz" lIns="91440" tIns="45720" rIns="91440" bIns="45720" rtlCol="0" anchor="ctr"/>
          <a:lstStyle>
            <a:lvl1pPr algn="l" rtl="1">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flipH="1">
            <a:off x="1148530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7DE0-05FC-39E1-2BD3-881696F52B25}"/>
              </a:ext>
            </a:extLst>
          </p:cNvPr>
          <p:cNvSpPr>
            <a:spLocks noGrp="1"/>
          </p:cNvSpPr>
          <p:nvPr>
            <p:ph type="ctrTitle"/>
          </p:nvPr>
        </p:nvSpPr>
        <p:spPr>
          <a:xfrm flipH="1">
            <a:off x="1915385" y="1648495"/>
            <a:ext cx="8361229" cy="2098226"/>
          </a:xfrm>
        </p:spPr>
        <p:txBody>
          <a:bodyPr/>
          <a:lstStyle/>
          <a:p>
            <a:r>
              <a:rPr lang="en-US" dirty="0">
                <a:latin typeface="Algerian" panose="04020705040A02060702" pitchFamily="82" charset="0"/>
              </a:rPr>
              <a:t>welcome</a:t>
            </a:r>
            <a:endParaRPr lang="ar-EG" dirty="0">
              <a:latin typeface="Algerian" panose="04020705040A02060702" pitchFamily="82" charset="0"/>
            </a:endParaRPr>
          </a:p>
        </p:txBody>
      </p:sp>
      <p:sp>
        <p:nvSpPr>
          <p:cNvPr id="3" name="Subtitle 2">
            <a:extLst>
              <a:ext uri="{FF2B5EF4-FFF2-40B4-BE49-F238E27FC236}">
                <a16:creationId xmlns:a16="http://schemas.microsoft.com/office/drawing/2014/main" id="{9B4C111C-4A73-206F-F60A-587C02F672EC}"/>
              </a:ext>
            </a:extLst>
          </p:cNvPr>
          <p:cNvSpPr>
            <a:spLocks noGrp="1"/>
          </p:cNvSpPr>
          <p:nvPr>
            <p:ph type="subTitle" idx="1"/>
          </p:nvPr>
        </p:nvSpPr>
        <p:spPr/>
        <p:txBody>
          <a:bodyPr/>
          <a:lstStyle/>
          <a:p>
            <a:endParaRPr lang="ar-EG" dirty="0">
              <a:latin typeface="Aref Ruqaa" panose="02000803000000000000" pitchFamily="2" charset="-78"/>
              <a:cs typeface="Aref Ruqaa" panose="02000803000000000000" pitchFamily="2" charset="-78"/>
            </a:endParaRPr>
          </a:p>
        </p:txBody>
      </p:sp>
    </p:spTree>
    <p:extLst>
      <p:ext uri="{BB962C8B-B14F-4D97-AF65-F5344CB8AC3E}">
        <p14:creationId xmlns:p14="http://schemas.microsoft.com/office/powerpoint/2010/main" val="7661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41BB4-3443-7F22-2EEC-C60979A87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9664B-0B1B-0C74-199A-594061DA6D68}"/>
              </a:ext>
            </a:extLst>
          </p:cNvPr>
          <p:cNvSpPr>
            <a:spLocks noGrp="1"/>
          </p:cNvSpPr>
          <p:nvPr>
            <p:ph type="ctrTitle"/>
          </p:nvPr>
        </p:nvSpPr>
        <p:spPr>
          <a:xfrm flipH="1">
            <a:off x="1915639" y="1600200"/>
            <a:ext cx="8361229" cy="3688773"/>
          </a:xfrm>
        </p:spPr>
        <p:txBody>
          <a:bodyPr/>
          <a:lstStyle/>
          <a:p>
            <a:r>
              <a:rPr lang="ar-EG" sz="4400" dirty="0"/>
              <a:t>مزايا الفيلم</a:t>
            </a:r>
            <a:br>
              <a:rPr lang="ar-EG" sz="4400" dirty="0"/>
            </a:br>
            <a:r>
              <a:rPr lang="ar-EG" sz="4400" dirty="0"/>
              <a:t>تقديم رسالة إنسانية ملهمة.</a:t>
            </a:r>
            <a:br>
              <a:rPr lang="ar-EG" sz="4400" dirty="0"/>
            </a:br>
            <a:r>
              <a:rPr lang="ar-EG" sz="4400" dirty="0"/>
              <a:t>دمج تقنيات حديثة لتحسين الجودة البصرية والصوتية.</a:t>
            </a:r>
            <a:br>
              <a:rPr lang="ar-EG" sz="4400" dirty="0"/>
            </a:br>
            <a:r>
              <a:rPr lang="ar-EG" sz="4400" dirty="0"/>
              <a:t>استخدام أسلوب سردي بسيط وفعّال يناسب مختلف الأعمار.</a:t>
            </a:r>
          </a:p>
        </p:txBody>
      </p:sp>
    </p:spTree>
    <p:extLst>
      <p:ext uri="{BB962C8B-B14F-4D97-AF65-F5344CB8AC3E}">
        <p14:creationId xmlns:p14="http://schemas.microsoft.com/office/powerpoint/2010/main" val="149849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EC16-7EF1-F7EC-DF7F-73B876A7BDF2}"/>
              </a:ext>
            </a:extLst>
          </p:cNvPr>
          <p:cNvSpPr>
            <a:spLocks noGrp="1"/>
          </p:cNvSpPr>
          <p:nvPr>
            <p:ph type="title"/>
          </p:nvPr>
        </p:nvSpPr>
        <p:spPr>
          <a:xfrm flipH="1">
            <a:off x="1219200" y="247650"/>
            <a:ext cx="9601200" cy="1485900"/>
          </a:xfrm>
        </p:spPr>
        <p:txBody>
          <a:bodyPr vert="horz" anchor="ctr"/>
          <a:lstStyle/>
          <a:p>
            <a:pPr algn="ctr"/>
            <a:r>
              <a:rPr lang="en-US" dirty="0">
                <a:latin typeface="Algerian" panose="04020705040A02060702" pitchFamily="82" charset="0"/>
              </a:rPr>
              <a:t>THE TEAM</a:t>
            </a:r>
            <a:endParaRPr lang="ar-EG" dirty="0">
              <a:latin typeface="Algerian" panose="04020705040A02060702" pitchFamily="82" charset="0"/>
            </a:endParaRPr>
          </a:p>
        </p:txBody>
      </p:sp>
      <p:sp>
        <p:nvSpPr>
          <p:cNvPr id="7" name="Content Placeholder 6">
            <a:extLst>
              <a:ext uri="{FF2B5EF4-FFF2-40B4-BE49-F238E27FC236}">
                <a16:creationId xmlns:a16="http://schemas.microsoft.com/office/drawing/2014/main" id="{88FEA62E-4680-C1FF-66C9-DA3F9A6CE003}"/>
              </a:ext>
            </a:extLst>
          </p:cNvPr>
          <p:cNvSpPr>
            <a:spLocks noGrp="1"/>
          </p:cNvSpPr>
          <p:nvPr>
            <p:ph idx="1"/>
          </p:nvPr>
        </p:nvSpPr>
        <p:spPr/>
        <p:txBody>
          <a:bodyPr>
            <a:normAutofit fontScale="92500" lnSpcReduction="10000"/>
          </a:bodyPr>
          <a:lstStyle/>
          <a:p>
            <a:r>
              <a:rPr lang="ar-EG" sz="4800" dirty="0">
                <a:latin typeface="Aref Ruqaa" panose="02000803000000000000" pitchFamily="2" charset="-78"/>
                <a:cs typeface="Aref Ruqaa" panose="02000803000000000000" pitchFamily="2" charset="-78"/>
              </a:rPr>
              <a:t>علي السيد </a:t>
            </a:r>
            <a:r>
              <a:rPr lang="en-US" sz="4800" dirty="0">
                <a:latin typeface="Aref Ruqaa" panose="02000803000000000000" pitchFamily="2" charset="-78"/>
                <a:cs typeface="Aref Ruqaa" panose="02000803000000000000" pitchFamily="2" charset="-78"/>
              </a:rPr>
              <a:t>    </a:t>
            </a:r>
            <a:endParaRPr lang="ar-EG" sz="4800" dirty="0">
              <a:latin typeface="Aref Ruqaa" panose="02000803000000000000" pitchFamily="2" charset="-78"/>
              <a:cs typeface="Aref Ruqaa" panose="02000803000000000000" pitchFamily="2" charset="-78"/>
            </a:endParaRPr>
          </a:p>
          <a:p>
            <a:r>
              <a:rPr lang="ar-EG" sz="4800" dirty="0">
                <a:latin typeface="Aref Ruqaa" panose="02000803000000000000" pitchFamily="2" charset="-78"/>
                <a:cs typeface="Aref Ruqaa" panose="02000803000000000000" pitchFamily="2" charset="-78"/>
              </a:rPr>
              <a:t>عبد الرحمن فوزي</a:t>
            </a:r>
          </a:p>
          <a:p>
            <a:r>
              <a:rPr lang="ar-EG" sz="4800" dirty="0">
                <a:latin typeface="Aref Ruqaa" panose="02000803000000000000" pitchFamily="2" charset="-78"/>
                <a:cs typeface="Aref Ruqaa" panose="02000803000000000000" pitchFamily="2" charset="-78"/>
              </a:rPr>
              <a:t>اميره احمد </a:t>
            </a:r>
          </a:p>
          <a:p>
            <a:r>
              <a:rPr lang="ar-EG" sz="4800" dirty="0">
                <a:latin typeface="Aref Ruqaa" panose="02000803000000000000" pitchFamily="2" charset="-78"/>
                <a:cs typeface="Aref Ruqaa" panose="02000803000000000000" pitchFamily="2" charset="-78"/>
              </a:rPr>
              <a:t>الفريد ذكي</a:t>
            </a:r>
          </a:p>
          <a:p>
            <a:r>
              <a:rPr lang="ar-EG" sz="4800" dirty="0">
                <a:latin typeface="Aref Ruqaa" panose="02000803000000000000" pitchFamily="2" charset="-78"/>
                <a:cs typeface="Aref Ruqaa" panose="02000803000000000000" pitchFamily="2" charset="-78"/>
              </a:rPr>
              <a:t>محمد شعبان</a:t>
            </a:r>
          </a:p>
        </p:txBody>
      </p:sp>
      <p:pic>
        <p:nvPicPr>
          <p:cNvPr id="4" name="Graphic 3" descr="Video camera">
            <a:extLst>
              <a:ext uri="{FF2B5EF4-FFF2-40B4-BE49-F238E27FC236}">
                <a16:creationId xmlns:a16="http://schemas.microsoft.com/office/drawing/2014/main" id="{C8E958A1-28DB-B906-1977-8AE530035A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5513" y="3004101"/>
            <a:ext cx="626166" cy="626166"/>
          </a:xfrm>
          <a:prstGeom prst="rect">
            <a:avLst/>
          </a:prstGeom>
        </p:spPr>
      </p:pic>
      <p:pic>
        <p:nvPicPr>
          <p:cNvPr id="6" name="Graphic 5" descr="Film strip">
            <a:extLst>
              <a:ext uri="{FF2B5EF4-FFF2-40B4-BE49-F238E27FC236}">
                <a16:creationId xmlns:a16="http://schemas.microsoft.com/office/drawing/2014/main" id="{DF09494B-81F2-C534-E88E-FC17E6FDA8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7075" y="5174353"/>
            <a:ext cx="503582" cy="503582"/>
          </a:xfrm>
          <a:prstGeom prst="rect">
            <a:avLst/>
          </a:prstGeom>
        </p:spPr>
      </p:pic>
      <p:pic>
        <p:nvPicPr>
          <p:cNvPr id="9" name="Graphic 8" descr="Clapper board">
            <a:extLst>
              <a:ext uri="{FF2B5EF4-FFF2-40B4-BE49-F238E27FC236}">
                <a16:creationId xmlns:a16="http://schemas.microsoft.com/office/drawing/2014/main" id="{84168F2B-0ADF-3874-7A83-D62F5AD61F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9459" y="2212284"/>
            <a:ext cx="626166" cy="626166"/>
          </a:xfrm>
          <a:prstGeom prst="rect">
            <a:avLst/>
          </a:prstGeom>
        </p:spPr>
      </p:pic>
      <p:pic>
        <p:nvPicPr>
          <p:cNvPr id="11" name="Graphic 10" descr="Drama">
            <a:extLst>
              <a:ext uri="{FF2B5EF4-FFF2-40B4-BE49-F238E27FC236}">
                <a16:creationId xmlns:a16="http://schemas.microsoft.com/office/drawing/2014/main" id="{23449E2B-FE3D-EA8D-6354-5DF4879AAA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39896" y="2264351"/>
            <a:ext cx="616226" cy="616226"/>
          </a:xfrm>
          <a:prstGeom prst="rect">
            <a:avLst/>
          </a:prstGeom>
        </p:spPr>
      </p:pic>
      <p:pic>
        <p:nvPicPr>
          <p:cNvPr id="13" name="Graphic 12" descr="Pencil">
            <a:extLst>
              <a:ext uri="{FF2B5EF4-FFF2-40B4-BE49-F238E27FC236}">
                <a16:creationId xmlns:a16="http://schemas.microsoft.com/office/drawing/2014/main" id="{33540238-74DA-D561-811B-7494F5263E0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08866" y="3813747"/>
            <a:ext cx="457200" cy="457200"/>
          </a:xfrm>
          <a:prstGeom prst="rect">
            <a:avLst/>
          </a:prstGeom>
        </p:spPr>
      </p:pic>
      <p:pic>
        <p:nvPicPr>
          <p:cNvPr id="15" name="Graphic 14" descr="Radio microphone">
            <a:extLst>
              <a:ext uri="{FF2B5EF4-FFF2-40B4-BE49-F238E27FC236}">
                <a16:creationId xmlns:a16="http://schemas.microsoft.com/office/drawing/2014/main" id="{4D7D9FB3-7DAC-18EA-30C8-D520A7342B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27522" y="4527689"/>
            <a:ext cx="457200" cy="457200"/>
          </a:xfrm>
          <a:prstGeom prst="rect">
            <a:avLst/>
          </a:prstGeom>
        </p:spPr>
      </p:pic>
    </p:spTree>
    <p:extLst>
      <p:ext uri="{BB962C8B-B14F-4D97-AF65-F5344CB8AC3E}">
        <p14:creationId xmlns:p14="http://schemas.microsoft.com/office/powerpoint/2010/main" val="29687250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94C35-28F4-5FC9-3441-F0B9D4572105}"/>
              </a:ext>
            </a:extLst>
          </p:cNvPr>
          <p:cNvSpPr txBox="1"/>
          <p:nvPr/>
        </p:nvSpPr>
        <p:spPr>
          <a:xfrm>
            <a:off x="1499980" y="3264237"/>
            <a:ext cx="8343900" cy="1323439"/>
          </a:xfrm>
          <a:prstGeom prst="rect">
            <a:avLst/>
          </a:prstGeom>
          <a:noFill/>
        </p:spPr>
        <p:txBody>
          <a:bodyPr wrap="square" rtlCol="1" anchor="ctr">
            <a:spAutoFit/>
          </a:bodyPr>
          <a:lstStyle/>
          <a:p>
            <a:pPr algn="ctr"/>
            <a:r>
              <a:rPr lang="en-US" sz="8000" dirty="0">
                <a:latin typeface="Algerian" panose="04020705040A02060702" pitchFamily="82" charset="0"/>
              </a:rPr>
              <a:t>FEEDBACK</a:t>
            </a:r>
            <a:endParaRPr lang="ar-EG" sz="8000" dirty="0">
              <a:latin typeface="Algerian" panose="04020705040A02060702" pitchFamily="82" charset="0"/>
            </a:endParaRPr>
          </a:p>
        </p:txBody>
      </p:sp>
      <p:pic>
        <p:nvPicPr>
          <p:cNvPr id="4" name="Graphic 3" descr="Eyes">
            <a:extLst>
              <a:ext uri="{FF2B5EF4-FFF2-40B4-BE49-F238E27FC236}">
                <a16:creationId xmlns:a16="http://schemas.microsoft.com/office/drawing/2014/main" id="{E0DBCD5B-E75C-3087-4BB6-4A5CD10C02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72678" y="112643"/>
            <a:ext cx="4598504" cy="4598504"/>
          </a:xfrm>
          <a:prstGeom prst="rect">
            <a:avLst/>
          </a:prstGeom>
        </p:spPr>
      </p:pic>
    </p:spTree>
    <p:extLst>
      <p:ext uri="{BB962C8B-B14F-4D97-AF65-F5344CB8AC3E}">
        <p14:creationId xmlns:p14="http://schemas.microsoft.com/office/powerpoint/2010/main" val="37429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BE0D-748C-4CB1-F23A-1179F437B4C3}"/>
              </a:ext>
            </a:extLst>
          </p:cNvPr>
          <p:cNvSpPr>
            <a:spLocks noGrp="1"/>
          </p:cNvSpPr>
          <p:nvPr>
            <p:ph type="title"/>
          </p:nvPr>
        </p:nvSpPr>
        <p:spPr>
          <a:xfrm flipH="1">
            <a:off x="1295400" y="4900320"/>
            <a:ext cx="9601200" cy="1485900"/>
          </a:xfrm>
        </p:spPr>
        <p:txBody>
          <a:bodyPr anchor="ctr"/>
          <a:lstStyle/>
          <a:p>
            <a:pPr algn="ctr"/>
            <a:r>
              <a:rPr lang="en-US" dirty="0">
                <a:latin typeface="Algerian" panose="04020705040A02060702" pitchFamily="82" charset="0"/>
              </a:rPr>
              <a:t>THANKS FOR SHARING</a:t>
            </a:r>
            <a:endParaRPr lang="ar-EG" dirty="0">
              <a:latin typeface="Algerian" panose="04020705040A02060702" pitchFamily="82" charset="0"/>
            </a:endParaRPr>
          </a:p>
        </p:txBody>
      </p:sp>
      <p:pic>
        <p:nvPicPr>
          <p:cNvPr id="5" name="Content Placeholder 4" descr="Angel face with solid fill">
            <a:extLst>
              <a:ext uri="{FF2B5EF4-FFF2-40B4-BE49-F238E27FC236}">
                <a16:creationId xmlns:a16="http://schemas.microsoft.com/office/drawing/2014/main" id="{B1A3DF24-8064-2151-CF85-29CE67E8A79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17700" y="95054"/>
            <a:ext cx="5548216" cy="5548216"/>
          </a:xfrm>
        </p:spPr>
      </p:pic>
    </p:spTree>
    <p:extLst>
      <p:ext uri="{BB962C8B-B14F-4D97-AF65-F5344CB8AC3E}">
        <p14:creationId xmlns:p14="http://schemas.microsoft.com/office/powerpoint/2010/main" val="17471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8181-0B1C-DF60-B8E0-1878BE81E056}"/>
              </a:ext>
            </a:extLst>
          </p:cNvPr>
          <p:cNvSpPr>
            <a:spLocks noGrp="1"/>
          </p:cNvSpPr>
          <p:nvPr>
            <p:ph type="ctrTitle"/>
          </p:nvPr>
        </p:nvSpPr>
        <p:spPr>
          <a:xfrm flipH="1">
            <a:off x="1915385" y="2379887"/>
            <a:ext cx="8361229" cy="2098226"/>
          </a:xfrm>
        </p:spPr>
        <p:txBody>
          <a:bodyPr anchor="ctr"/>
          <a:lstStyle/>
          <a:p>
            <a:r>
              <a:rPr lang="en-US" dirty="0">
                <a:latin typeface="Algerian" panose="04020705040A02060702" pitchFamily="82" charset="0"/>
              </a:rPr>
              <a:t>THANKS A LOT</a:t>
            </a:r>
            <a:endParaRPr lang="ar-EG" dirty="0">
              <a:latin typeface="Algerian" panose="04020705040A02060702" pitchFamily="82" charset="0"/>
            </a:endParaRPr>
          </a:p>
        </p:txBody>
      </p:sp>
      <p:sp>
        <p:nvSpPr>
          <p:cNvPr id="3" name="Subtitle 2">
            <a:extLst>
              <a:ext uri="{FF2B5EF4-FFF2-40B4-BE49-F238E27FC236}">
                <a16:creationId xmlns:a16="http://schemas.microsoft.com/office/drawing/2014/main" id="{5BF417E9-7480-EAD1-E22C-8264B3198496}"/>
              </a:ext>
            </a:extLst>
          </p:cNvPr>
          <p:cNvSpPr>
            <a:spLocks noGrp="1"/>
          </p:cNvSpPr>
          <p:nvPr>
            <p:ph type="subTitle" idx="1"/>
          </p:nvPr>
        </p:nvSpPr>
        <p:spPr/>
        <p:txBody>
          <a:bodyPr/>
          <a:lstStyle/>
          <a:p>
            <a:endParaRPr lang="ar-EG"/>
          </a:p>
        </p:txBody>
      </p:sp>
    </p:spTree>
    <p:extLst>
      <p:ext uri="{BB962C8B-B14F-4D97-AF65-F5344CB8AC3E}">
        <p14:creationId xmlns:p14="http://schemas.microsoft.com/office/powerpoint/2010/main" val="27879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CA30-8E73-E07F-D10C-11F18829BC64}"/>
              </a:ext>
            </a:extLst>
          </p:cNvPr>
          <p:cNvSpPr>
            <a:spLocks noGrp="1"/>
          </p:cNvSpPr>
          <p:nvPr>
            <p:ph type="ctrTitle"/>
          </p:nvPr>
        </p:nvSpPr>
        <p:spPr/>
        <p:txBody>
          <a:bodyPr/>
          <a:lstStyle/>
          <a:p>
            <a:r>
              <a:rPr lang="ar-EG" dirty="0">
                <a:latin typeface="All Genders v4 Light" panose="00000800000000000000" pitchFamily="50" charset="-78"/>
                <a:cs typeface="All Genders v4 Light" panose="00000800000000000000" pitchFamily="50" charset="-78"/>
              </a:rPr>
              <a:t>سؤال قبل ما نبدأ</a:t>
            </a:r>
          </a:p>
        </p:txBody>
      </p:sp>
      <p:sp>
        <p:nvSpPr>
          <p:cNvPr id="3" name="Subtitle 2">
            <a:extLst>
              <a:ext uri="{FF2B5EF4-FFF2-40B4-BE49-F238E27FC236}">
                <a16:creationId xmlns:a16="http://schemas.microsoft.com/office/drawing/2014/main" id="{141BA538-2978-F455-25EF-990321D5A6E9}"/>
              </a:ext>
            </a:extLst>
          </p:cNvPr>
          <p:cNvSpPr>
            <a:spLocks noGrp="1"/>
          </p:cNvSpPr>
          <p:nvPr>
            <p:ph type="subTitle" idx="1"/>
          </p:nvPr>
        </p:nvSpPr>
        <p:spPr/>
        <p:txBody>
          <a:bodyPr/>
          <a:lstStyle/>
          <a:p>
            <a:r>
              <a:rPr lang="ar-EG" dirty="0"/>
              <a:t>كام واحد فكر اتكلم مع نفسه قبل كده؟</a:t>
            </a:r>
          </a:p>
        </p:txBody>
      </p:sp>
      <p:pic>
        <p:nvPicPr>
          <p:cNvPr id="5" name="Graphic 4" descr="Subtitles">
            <a:extLst>
              <a:ext uri="{FF2B5EF4-FFF2-40B4-BE49-F238E27FC236}">
                <a16:creationId xmlns:a16="http://schemas.microsoft.com/office/drawing/2014/main" id="{3A703DA6-5885-A022-BEBD-47BAE0B25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916" y="2842232"/>
            <a:ext cx="914400" cy="914400"/>
          </a:xfrm>
          <a:prstGeom prst="rect">
            <a:avLst/>
          </a:prstGeom>
        </p:spPr>
      </p:pic>
      <p:pic>
        <p:nvPicPr>
          <p:cNvPr id="6" name="Picture 5">
            <a:extLst>
              <a:ext uri="{FF2B5EF4-FFF2-40B4-BE49-F238E27FC236}">
                <a16:creationId xmlns:a16="http://schemas.microsoft.com/office/drawing/2014/main" id="{E5DCA1DC-FE7F-E6D2-AF7A-92B674C3BD25}"/>
              </a:ext>
            </a:extLst>
          </p:cNvPr>
          <p:cNvPicPr>
            <a:picLocks noChangeAspect="1"/>
          </p:cNvPicPr>
          <p:nvPr/>
        </p:nvPicPr>
        <p:blipFill>
          <a:blip r:embed="rId5"/>
          <a:stretch>
            <a:fillRect/>
          </a:stretch>
        </p:blipFill>
        <p:spPr>
          <a:xfrm>
            <a:off x="9357173" y="2842192"/>
            <a:ext cx="914479" cy="914479"/>
          </a:xfrm>
          <a:prstGeom prst="rect">
            <a:avLst/>
          </a:prstGeom>
        </p:spPr>
      </p:pic>
    </p:spTree>
    <p:extLst>
      <p:ext uri="{BB962C8B-B14F-4D97-AF65-F5344CB8AC3E}">
        <p14:creationId xmlns:p14="http://schemas.microsoft.com/office/powerpoint/2010/main" val="13474195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CBA9A-4788-E9DC-79F4-B183EDC24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4940D-D1E7-FFAD-187E-91D639505841}"/>
              </a:ext>
            </a:extLst>
          </p:cNvPr>
          <p:cNvSpPr>
            <a:spLocks noGrp="1"/>
          </p:cNvSpPr>
          <p:nvPr>
            <p:ph type="ctrTitle"/>
          </p:nvPr>
        </p:nvSpPr>
        <p:spPr>
          <a:xfrm flipH="1">
            <a:off x="1915641" y="1309255"/>
            <a:ext cx="8361229" cy="4197927"/>
          </a:xfrm>
        </p:spPr>
        <p:txBody>
          <a:bodyPr/>
          <a:lstStyle/>
          <a:p>
            <a:r>
              <a:rPr lang="ar-EG" sz="4800" dirty="0"/>
              <a:t>بودكاست مع الذات</a:t>
            </a:r>
            <a:br>
              <a:rPr lang="ar-EG" sz="4800" dirty="0"/>
            </a:br>
            <a:r>
              <a:rPr lang="ar-EG" sz="4800" dirty="0"/>
              <a:t>فيلم قصير يعكس رحلة التفكير الذاتي واستكشاف أعماق النفس البشرية</a:t>
            </a:r>
            <a:br>
              <a:rPr lang="ar-EG" sz="4800" dirty="0"/>
            </a:br>
            <a:endParaRPr lang="ar-EG" sz="4800" dirty="0">
              <a:latin typeface="All Genders v4 Light" panose="00000800000000000000" pitchFamily="50" charset="-78"/>
              <a:cs typeface="All Genders v4 Light" panose="00000800000000000000" pitchFamily="50" charset="-78"/>
            </a:endParaRPr>
          </a:p>
        </p:txBody>
      </p:sp>
    </p:spTree>
    <p:extLst>
      <p:ext uri="{BB962C8B-B14F-4D97-AF65-F5344CB8AC3E}">
        <p14:creationId xmlns:p14="http://schemas.microsoft.com/office/powerpoint/2010/main" val="32590996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C4D4D6-A6C7-87F4-D2A1-9F6132407E15}"/>
              </a:ext>
            </a:extLst>
          </p:cNvPr>
          <p:cNvSpPr>
            <a:spLocks noGrp="1"/>
          </p:cNvSpPr>
          <p:nvPr>
            <p:ph type="ctrTitle"/>
          </p:nvPr>
        </p:nvSpPr>
        <p:spPr/>
        <p:txBody>
          <a:bodyPr/>
          <a:lstStyle/>
          <a:p>
            <a:endParaRPr lang="ar-EG" dirty="0">
              <a:latin typeface="Rockwell Condensed" panose="02060603050405020104" pitchFamily="18" charset="0"/>
            </a:endParaRPr>
          </a:p>
        </p:txBody>
      </p:sp>
      <p:sp>
        <p:nvSpPr>
          <p:cNvPr id="5" name="Subtitle 4">
            <a:extLst>
              <a:ext uri="{FF2B5EF4-FFF2-40B4-BE49-F238E27FC236}">
                <a16:creationId xmlns:a16="http://schemas.microsoft.com/office/drawing/2014/main" id="{E1E9E11E-F33E-BD0A-F93D-D4F14C75EA91}"/>
              </a:ext>
            </a:extLst>
          </p:cNvPr>
          <p:cNvSpPr>
            <a:spLocks noGrp="1"/>
          </p:cNvSpPr>
          <p:nvPr>
            <p:ph type="subTitle" idx="1"/>
          </p:nvPr>
        </p:nvSpPr>
        <p:spPr/>
        <p:txBody>
          <a:bodyPr/>
          <a:lstStyle/>
          <a:p>
            <a:endParaRPr lang="ar-E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BA4EA1E-3565-2C93-65C8-BDC58696FA58}"/>
              </a:ext>
            </a:extLst>
          </p:cNvPr>
          <p:cNvPicPr>
            <a:picLocks noChangeAspect="1"/>
          </p:cNvPicPr>
          <p:nvPr/>
        </p:nvPicPr>
        <p:blipFill>
          <a:blip r:embed="rId2"/>
          <a:stretch>
            <a:fillRect/>
          </a:stretch>
        </p:blipFill>
        <p:spPr>
          <a:xfrm>
            <a:off x="1172817" y="1113183"/>
            <a:ext cx="9879496" cy="4593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D843CB08-6C22-7594-2A79-E8F7F16AAF37}"/>
              </a:ext>
            </a:extLst>
          </p:cNvPr>
          <p:cNvSpPr txBox="1"/>
          <p:nvPr/>
        </p:nvSpPr>
        <p:spPr>
          <a:xfrm>
            <a:off x="6565651" y="3292295"/>
            <a:ext cx="4640546" cy="769441"/>
          </a:xfrm>
          <a:prstGeom prst="rect">
            <a:avLst/>
          </a:prstGeom>
          <a:noFill/>
        </p:spPr>
        <p:txBody>
          <a:bodyPr wrap="square" rtlCol="1">
            <a:spAutoFit/>
          </a:bodyPr>
          <a:lstStyle/>
          <a:p>
            <a:pPr algn="ctr"/>
            <a:r>
              <a:rPr lang="en-US" sz="4400" dirty="0">
                <a:latin typeface="Playbill" panose="040506030A0602020202" pitchFamily="82" charset="0"/>
              </a:rPr>
              <a:t>PODCAST WITH SELF</a:t>
            </a:r>
            <a:endParaRPr lang="ar-EG" sz="4400" dirty="0">
              <a:latin typeface="Playbill" panose="040506030A0602020202" pitchFamily="82" charset="0"/>
            </a:endParaRPr>
          </a:p>
        </p:txBody>
      </p:sp>
    </p:spTree>
    <p:extLst>
      <p:ext uri="{BB962C8B-B14F-4D97-AF65-F5344CB8AC3E}">
        <p14:creationId xmlns:p14="http://schemas.microsoft.com/office/powerpoint/2010/main" val="2298855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nodePh="1">
                                  <p:stCondLst>
                                    <p:cond delay="0"/>
                                  </p:stCondLst>
                                  <p:endCondLst>
                                    <p:cond evt="begin" delay="0">
                                      <p:tn val="10"/>
                                    </p:cond>
                                  </p:end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righ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57EB2-53A7-2238-FCD3-A088CD208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5A872-0C3C-C7BD-E273-0B43B893CD12}"/>
              </a:ext>
            </a:extLst>
          </p:cNvPr>
          <p:cNvSpPr>
            <a:spLocks noGrp="1"/>
          </p:cNvSpPr>
          <p:nvPr>
            <p:ph type="ctrTitle"/>
          </p:nvPr>
        </p:nvSpPr>
        <p:spPr>
          <a:xfrm flipH="1">
            <a:off x="1915641" y="1309255"/>
            <a:ext cx="8361229" cy="4197927"/>
          </a:xfrm>
        </p:spPr>
        <p:txBody>
          <a:bodyPr/>
          <a:lstStyle/>
          <a:p>
            <a:r>
              <a:rPr lang="ar-EG" sz="3600" dirty="0"/>
              <a:t>فكرة المشروع</a:t>
            </a:r>
            <a:br>
              <a:rPr lang="ar-EG" sz="3600" dirty="0"/>
            </a:br>
            <a:r>
              <a:rPr lang="ar-EG" sz="3600" dirty="0"/>
              <a:t>"بودكاست مع الذات" هو فيلم قصير يتناول مفهوم الحديث الداخلي وتأثيره على اتخاذ القرارات وتطوير الذات. الفيلم يقدم تجربة سينمائية فريدة تمزج بين التأمل البصري والتعبير الصوتي للتعمق في حوارات النفس مع نفسها.</a:t>
            </a:r>
            <a:br>
              <a:rPr lang="ar-EG" sz="3600" dirty="0"/>
            </a:br>
            <a:endParaRPr lang="ar-EG" sz="3600" dirty="0">
              <a:latin typeface="All Genders v4 Light" panose="00000800000000000000" pitchFamily="50" charset="-78"/>
              <a:cs typeface="All Genders v4 Light" panose="00000800000000000000" pitchFamily="50" charset="-78"/>
            </a:endParaRPr>
          </a:p>
        </p:txBody>
      </p:sp>
    </p:spTree>
    <p:extLst>
      <p:ext uri="{BB962C8B-B14F-4D97-AF65-F5344CB8AC3E}">
        <p14:creationId xmlns:p14="http://schemas.microsoft.com/office/powerpoint/2010/main" val="29494598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CFFE2-7D7F-62C2-5AF7-81FE10D78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3F75D2-697B-5C3A-27F4-1A693B33F2BA}"/>
              </a:ext>
            </a:extLst>
          </p:cNvPr>
          <p:cNvSpPr>
            <a:spLocks noGrp="1"/>
          </p:cNvSpPr>
          <p:nvPr>
            <p:ph type="ctrTitle"/>
          </p:nvPr>
        </p:nvSpPr>
        <p:spPr>
          <a:xfrm flipH="1">
            <a:off x="1915638" y="1714500"/>
            <a:ext cx="8361229" cy="3439391"/>
          </a:xfrm>
        </p:spPr>
        <p:txBody>
          <a:bodyPr/>
          <a:lstStyle/>
          <a:p>
            <a:r>
              <a:rPr lang="ar-EG" sz="4800" dirty="0"/>
              <a:t>هدف المشروع</a:t>
            </a:r>
            <a:br>
              <a:rPr lang="ar-EG" sz="4800" dirty="0"/>
            </a:br>
            <a:r>
              <a:rPr lang="ar-EG" sz="4800" dirty="0"/>
              <a:t>تسليط الضوء على أهمية التعرف على الذات، وتطوير الوعي الشخصي، وتأثير هذه العوامل على حياة الأفراد اليومية.</a:t>
            </a:r>
          </a:p>
        </p:txBody>
      </p:sp>
    </p:spTree>
    <p:extLst>
      <p:ext uri="{BB962C8B-B14F-4D97-AF65-F5344CB8AC3E}">
        <p14:creationId xmlns:p14="http://schemas.microsoft.com/office/powerpoint/2010/main" val="38167671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708B4-7EB7-02E8-0448-35410D3FB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EE1BC-C9F5-F378-E11D-CAF4F98CF1E8}"/>
              </a:ext>
            </a:extLst>
          </p:cNvPr>
          <p:cNvSpPr>
            <a:spLocks noGrp="1"/>
          </p:cNvSpPr>
          <p:nvPr>
            <p:ph type="ctrTitle"/>
          </p:nvPr>
        </p:nvSpPr>
        <p:spPr>
          <a:xfrm flipH="1">
            <a:off x="1915638" y="1808018"/>
            <a:ext cx="8361229" cy="3252356"/>
          </a:xfrm>
        </p:spPr>
        <p:txBody>
          <a:bodyPr/>
          <a:lstStyle/>
          <a:p>
            <a:r>
              <a:rPr lang="ar-EG" sz="4400" dirty="0"/>
              <a:t>الأدوات والتقنيات المستخدمة</a:t>
            </a:r>
            <a:br>
              <a:rPr lang="ar-EG" sz="4400" dirty="0"/>
            </a:br>
            <a:r>
              <a:rPr lang="ar-EG" sz="4400" dirty="0"/>
              <a:t>تحرير الفيديو: </a:t>
            </a:r>
            <a:r>
              <a:rPr lang="en-US" sz="4400" dirty="0"/>
              <a:t>Adobe Premiere Pro</a:t>
            </a:r>
            <a:br>
              <a:rPr lang="en-US" sz="4400" dirty="0"/>
            </a:br>
            <a:r>
              <a:rPr lang="ar-EG" sz="4400" dirty="0"/>
              <a:t>الصوتيات: مكتبة موسيقى خالية من حقوق النشر</a:t>
            </a:r>
          </a:p>
        </p:txBody>
      </p:sp>
    </p:spTree>
    <p:extLst>
      <p:ext uri="{BB962C8B-B14F-4D97-AF65-F5344CB8AC3E}">
        <p14:creationId xmlns:p14="http://schemas.microsoft.com/office/powerpoint/2010/main" val="20572982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2CD95-5492-1AC2-01B8-16745DBB7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FD340-F312-DFB5-D96D-83EE9326612B}"/>
              </a:ext>
            </a:extLst>
          </p:cNvPr>
          <p:cNvSpPr>
            <a:spLocks noGrp="1"/>
          </p:cNvSpPr>
          <p:nvPr>
            <p:ph type="ctrTitle"/>
          </p:nvPr>
        </p:nvSpPr>
        <p:spPr>
          <a:xfrm flipH="1">
            <a:off x="1915641" y="1309255"/>
            <a:ext cx="8361229" cy="4197927"/>
          </a:xfrm>
        </p:spPr>
        <p:txBody>
          <a:bodyPr/>
          <a:lstStyle/>
          <a:p>
            <a:r>
              <a:rPr lang="ar-EG" sz="4000" dirty="0"/>
              <a:t>مكونات المشروع</a:t>
            </a:r>
            <a:br>
              <a:rPr lang="ar-EG" sz="4000" dirty="0"/>
            </a:br>
            <a:r>
              <a:rPr lang="ar-EG" sz="4000" dirty="0"/>
              <a:t>الفيديو النهائي: ملف </a:t>
            </a:r>
            <a:r>
              <a:rPr lang="en-US" sz="4000" dirty="0"/>
              <a:t>MP4 </a:t>
            </a:r>
            <a:r>
              <a:rPr lang="ar-EG" sz="4000" dirty="0"/>
              <a:t>بجودة عالية</a:t>
            </a:r>
            <a:br>
              <a:rPr lang="ar-EG" sz="4000" dirty="0"/>
            </a:br>
            <a:r>
              <a:rPr lang="ar-EG" sz="4000" dirty="0"/>
              <a:t>السيناريو: ملف </a:t>
            </a:r>
            <a:r>
              <a:rPr lang="en-US" sz="4000" dirty="0"/>
              <a:t>PDF </a:t>
            </a:r>
            <a:r>
              <a:rPr lang="ar-EG" sz="4000" dirty="0"/>
              <a:t>يحتوي على النص الكامل للفيلم</a:t>
            </a:r>
            <a:br>
              <a:rPr lang="ar-EG" sz="4000" dirty="0"/>
            </a:br>
            <a:r>
              <a:rPr lang="ar-EG" sz="4000" dirty="0"/>
              <a:t>الموارد: صور ومقاطع موسيقية مستخدمة</a:t>
            </a:r>
            <a:br>
              <a:rPr lang="ar-EG" sz="4000" dirty="0"/>
            </a:br>
            <a:r>
              <a:rPr lang="ar-EG" sz="4000" dirty="0"/>
              <a:t>ملفات المصدر: ملفات المشروع الأصلية الخاصة ببرامج التحرير</a:t>
            </a:r>
          </a:p>
        </p:txBody>
      </p:sp>
    </p:spTree>
    <p:extLst>
      <p:ext uri="{BB962C8B-B14F-4D97-AF65-F5344CB8AC3E}">
        <p14:creationId xmlns:p14="http://schemas.microsoft.com/office/powerpoint/2010/main" val="37595301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AD4B3-05B1-3006-89BB-DF5D47303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88BD-9877-1827-C138-9297A0CE5B76}"/>
              </a:ext>
            </a:extLst>
          </p:cNvPr>
          <p:cNvSpPr>
            <a:spLocks noGrp="1"/>
          </p:cNvSpPr>
          <p:nvPr>
            <p:ph type="ctrTitle"/>
          </p:nvPr>
        </p:nvSpPr>
        <p:spPr>
          <a:xfrm flipH="1">
            <a:off x="1915641" y="1309255"/>
            <a:ext cx="8361229" cy="4197927"/>
          </a:xfrm>
        </p:spPr>
        <p:txBody>
          <a:bodyPr/>
          <a:lstStyle/>
          <a:p>
            <a:r>
              <a:rPr lang="ar-EG" sz="4400" dirty="0"/>
              <a:t>طريقة تشغيل المشروع</a:t>
            </a:r>
            <a:br>
              <a:rPr lang="ar-EG" sz="4400" dirty="0"/>
            </a:br>
            <a:r>
              <a:rPr lang="ar-EG" sz="4400" dirty="0"/>
              <a:t>حمّل ملف الفيديو</a:t>
            </a:r>
            <a:r>
              <a:rPr lang="en-US" sz="4400" dirty="0"/>
              <a:t>Podcast_with_Self.mp4 </a:t>
            </a:r>
            <a:r>
              <a:rPr lang="ar-EG" sz="4400" dirty="0"/>
              <a:t>من قسم الملفات.</a:t>
            </a:r>
            <a:br>
              <a:rPr lang="ar-EG" sz="4400" dirty="0"/>
            </a:br>
            <a:r>
              <a:rPr lang="ar-EG" sz="4400" dirty="0"/>
              <a:t>شغِّل الفيديو باستخدام أي مشغل يدعم ملفات </a:t>
            </a:r>
            <a:r>
              <a:rPr lang="en-US" sz="4400" dirty="0"/>
              <a:t>MP4</a:t>
            </a:r>
            <a:r>
              <a:rPr lang="ar-EG" sz="4400" dirty="0"/>
              <a:t>مثل </a:t>
            </a:r>
            <a:r>
              <a:rPr lang="en-US" sz="4400" dirty="0"/>
              <a:t>VLC </a:t>
            </a:r>
            <a:r>
              <a:rPr lang="ar-EG" sz="4400" dirty="0"/>
              <a:t>أو </a:t>
            </a:r>
            <a:r>
              <a:rPr lang="en-US" sz="4400" dirty="0"/>
              <a:t>Windows Media Player</a:t>
            </a:r>
          </a:p>
        </p:txBody>
      </p:sp>
    </p:spTree>
    <p:extLst>
      <p:ext uri="{BB962C8B-B14F-4D97-AF65-F5344CB8AC3E}">
        <p14:creationId xmlns:p14="http://schemas.microsoft.com/office/powerpoint/2010/main" val="17452474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gt.TF1000110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gt.TF10001105" id="{24C52A27-F0F3-4D6E-BBF3-13B764D946AB}" vid="{71D75FE4-7F68-4DD9-83D0-418904D12C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{F2FE7923-C728-48F5-AA85-BF9650C1B746}tf10001105_win32</Template>
  <TotalTime>388</TotalTime>
  <Words>2508</Words>
  <Application>Microsoft Office PowerPoint</Application>
  <PresentationFormat>Widescreen</PresentationFormat>
  <Paragraphs>137</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All Genders v4 Light</vt:lpstr>
      <vt:lpstr>Aref Ruqaa</vt:lpstr>
      <vt:lpstr>Arial</vt:lpstr>
      <vt:lpstr>Calibri</vt:lpstr>
      <vt:lpstr>Franklin Gothic Book</vt:lpstr>
      <vt:lpstr>Playbill</vt:lpstr>
      <vt:lpstr>Rockwell Condensed</vt:lpstr>
      <vt:lpstr>tgt.TF10001105</vt:lpstr>
      <vt:lpstr>welcome</vt:lpstr>
      <vt:lpstr>سؤال قبل ما نبدأ</vt:lpstr>
      <vt:lpstr>بودكاست مع الذات فيلم قصير يعكس رحلة التفكير الذاتي واستكشاف أعماق النفس البشرية </vt:lpstr>
      <vt:lpstr>PowerPoint Presentation</vt:lpstr>
      <vt:lpstr>فكرة المشروع "بودكاست مع الذات" هو فيلم قصير يتناول مفهوم الحديث الداخلي وتأثيره على اتخاذ القرارات وتطوير الذات. الفيلم يقدم تجربة سينمائية فريدة تمزج بين التأمل البصري والتعبير الصوتي للتعمق في حوارات النفس مع نفسها. </vt:lpstr>
      <vt:lpstr>هدف المشروع تسليط الضوء على أهمية التعرف على الذات، وتطوير الوعي الشخصي، وتأثير هذه العوامل على حياة الأفراد اليومية.</vt:lpstr>
      <vt:lpstr>الأدوات والتقنيات المستخدمة تحرير الفيديو: Adobe Premiere Pro الصوتيات: مكتبة موسيقى خالية من حقوق النشر</vt:lpstr>
      <vt:lpstr>مكونات المشروع الفيديو النهائي: ملف MP4 بجودة عالية السيناريو: ملف PDF يحتوي على النص الكامل للفيلم الموارد: صور ومقاطع موسيقية مستخدمة ملفات المصدر: ملفات المشروع الأصلية الخاصة ببرامج التحرير</vt:lpstr>
      <vt:lpstr>طريقة تشغيل المشروع حمّل ملف الفيديوPodcast_with_Self.mp4 من قسم الملفات. شغِّل الفيديو باستخدام أي مشغل يدعم ملفات MP4مثل VLC أو Windows Media Player</vt:lpstr>
      <vt:lpstr>مزايا الفيلم تقديم رسالة إنسانية ملهمة. دمج تقنيات حديثة لتحسين الجودة البصرية والصوتية. استخدام أسلوب سردي بسيط وفعّال يناسب مختلف الأعمار.</vt:lpstr>
      <vt:lpstr>THE TEAM</vt:lpstr>
      <vt:lpstr>PowerPoint Presentation</vt:lpstr>
      <vt:lpstr>THANKS FOR SHARING</vt:lpstr>
      <vt:lpstr>THANKS A 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Elsayed</dc:creator>
  <cp:lastModifiedBy>mohamed.SHAABAN</cp:lastModifiedBy>
  <cp:revision>6</cp:revision>
  <dcterms:created xsi:type="dcterms:W3CDTF">2024-10-23T13:07:17Z</dcterms:created>
  <dcterms:modified xsi:type="dcterms:W3CDTF">2024-11-29T19:39:12Z</dcterms:modified>
</cp:coreProperties>
</file>