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3"/>
  </p:notesMasterIdLst>
  <p:sldIdLst>
    <p:sldId id="256" r:id="rId3"/>
    <p:sldId id="257" r:id="rId4"/>
    <p:sldId id="285" r:id="rId5"/>
    <p:sldId id="258" r:id="rId6"/>
    <p:sldId id="262" r:id="rId7"/>
    <p:sldId id="260" r:id="rId8"/>
    <p:sldId id="280" r:id="rId9"/>
    <p:sldId id="286" r:id="rId10"/>
    <p:sldId id="268" r:id="rId11"/>
    <p:sldId id="281" r:id="rId12"/>
  </p:sldIdLst>
  <p:sldSz cx="9144000" cy="5143500" type="screen16x9"/>
  <p:notesSz cx="6858000" cy="9144000"/>
  <p:embeddedFontLst>
    <p:embeddedFont>
      <p:font typeface="Muli" charset="0"/>
      <p:regular r:id="rId14"/>
      <p:italic r:id="rId15"/>
    </p:embeddedFont>
    <p:embeddedFont>
      <p:font typeface="Georgia" pitchFamily="18" charset="0"/>
      <p:regular r:id="rId16"/>
      <p:bold r:id="rId17"/>
      <p:italic r:id="rId18"/>
      <p:boldItalic r:id="rId1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3381EDC-8AA8-460A-B5C6-0246CDF1B1AD}">
  <a:tblStyle styleId="{43381EDC-8AA8-460A-B5C6-0246CDF1B1A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2400"/>
            </a:lvl1pPr>
            <a:lvl2pPr rtl="0">
              <a:spcBef>
                <a:spcPts val="0"/>
              </a:spcBef>
              <a:buNone/>
              <a:defRPr sz="2400"/>
            </a:lvl2pPr>
            <a:lvl3pPr rtl="0">
              <a:spcBef>
                <a:spcPts val="0"/>
              </a:spcBef>
              <a:buNone/>
              <a:defRPr sz="2400"/>
            </a:lvl3pPr>
            <a:lvl4pPr rtl="0">
              <a:spcBef>
                <a:spcPts val="0"/>
              </a:spcBef>
              <a:buNone/>
              <a:defRPr sz="2400"/>
            </a:lvl4pPr>
            <a:lvl5pPr rtl="0">
              <a:spcBef>
                <a:spcPts val="0"/>
              </a:spcBef>
              <a:buNone/>
              <a:defRPr sz="2400"/>
            </a:lvl5pPr>
            <a:lvl6pPr rtl="0">
              <a:spcBef>
                <a:spcPts val="0"/>
              </a:spcBef>
              <a:buNone/>
              <a:defRPr sz="2400"/>
            </a:lvl6pPr>
            <a:lvl7pPr rtl="0">
              <a:spcBef>
                <a:spcPts val="0"/>
              </a:spcBef>
              <a:buNone/>
              <a:defRPr sz="2400"/>
            </a:lvl7pPr>
            <a:lvl8pPr rtl="0">
              <a:spcBef>
                <a:spcPts val="0"/>
              </a:spcBef>
              <a:buNone/>
              <a:defRPr sz="2400"/>
            </a:lvl8pPr>
            <a:lvl9pPr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786050" y="747775"/>
            <a:ext cx="3786214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AP2 Project </a:t>
            </a:r>
            <a:br>
              <a:rPr lang="en" dirty="0" smtClean="0"/>
            </a:br>
            <a:r>
              <a:rPr lang="en" dirty="0" smtClean="0"/>
              <a:t>(MinMax Algorithm)</a:t>
            </a:r>
            <a:endParaRPr lang="en" dirty="0"/>
          </a:p>
        </p:txBody>
      </p:sp>
      <p:sp>
        <p:nvSpPr>
          <p:cNvPr id="3" name="ZoneTexte 2"/>
          <p:cNvSpPr txBox="1"/>
          <p:nvPr/>
        </p:nvSpPr>
        <p:spPr>
          <a:xfrm>
            <a:off x="6429388" y="4000510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4">
                    <a:lumMod val="75000"/>
                  </a:schemeClr>
                </a:solidFill>
              </a:rPr>
              <a:t>Elbachra</a:t>
            </a:r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 Mohamed Amine</a:t>
            </a:r>
          </a:p>
          <a:p>
            <a:r>
              <a:rPr lang="fr-FR" b="1" dirty="0" err="1" smtClean="0">
                <a:solidFill>
                  <a:schemeClr val="accent4">
                    <a:lumMod val="75000"/>
                  </a:schemeClr>
                </a:solidFill>
              </a:rPr>
              <a:t>Khaldoune</a:t>
            </a:r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4">
                    <a:lumMod val="75000"/>
                  </a:schemeClr>
                </a:solidFill>
              </a:rPr>
              <a:t>Anass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00B2FF"/>
                </a:solidFill>
              </a:rPr>
              <a:t>Thanks!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928926" y="142858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Project presentation</a:t>
            </a:r>
            <a:endParaRPr lang="en" sz="2400" dirty="0"/>
          </a:p>
        </p:txBody>
      </p:sp>
      <p:sp>
        <p:nvSpPr>
          <p:cNvPr id="7" name="Ellipse 6"/>
          <p:cNvSpPr/>
          <p:nvPr/>
        </p:nvSpPr>
        <p:spPr>
          <a:xfrm>
            <a:off x="4572000" y="2500312"/>
            <a:ext cx="171451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PROJET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643438" y="785800"/>
            <a:ext cx="1357322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Connect4</a:t>
            </a:r>
          </a:p>
          <a:p>
            <a:pPr algn="ctr"/>
            <a:r>
              <a:rPr lang="fr-FR" sz="1200" b="1" dirty="0" smtClean="0"/>
              <a:t>CHESS</a:t>
            </a:r>
          </a:p>
          <a:p>
            <a:pPr algn="ctr"/>
            <a:r>
              <a:rPr lang="fr-FR" sz="1200" b="1" dirty="0" smtClean="0"/>
              <a:t>TICTACTOE</a:t>
            </a:r>
          </a:p>
          <a:p>
            <a:pPr algn="ctr"/>
            <a:r>
              <a:rPr lang="fr-FR" sz="1200" b="1" dirty="0" smtClean="0"/>
              <a:t>OTHELLO</a:t>
            </a:r>
          </a:p>
          <a:p>
            <a:pPr algn="ctr"/>
            <a:r>
              <a:rPr lang="fr-FR" sz="1200" b="1" dirty="0" smtClean="0"/>
              <a:t>NIMGAME</a:t>
            </a:r>
            <a:endParaRPr lang="fr-FR" sz="1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428860" y="3286130"/>
            <a:ext cx="157163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ALPHABETA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428860" y="2071684"/>
            <a:ext cx="157163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/>
              <a:t>TWOPLAYERGAME</a:t>
            </a:r>
            <a:endParaRPr lang="fr-FR" sz="105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428860" y="785800"/>
            <a:ext cx="157163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MINMAX</a:t>
            </a:r>
            <a:endParaRPr lang="fr-FR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6357950" y="1142990"/>
            <a:ext cx="2500330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/>
          </a:p>
          <a:p>
            <a:pPr algn="ctr"/>
            <a:endParaRPr lang="fr-FR" b="1" dirty="0" smtClean="0"/>
          </a:p>
          <a:p>
            <a:pPr algn="ctr"/>
            <a:r>
              <a:rPr lang="fr-FR" b="1" dirty="0" err="1" smtClean="0"/>
              <a:t>Graphical_tictactoe</a:t>
            </a:r>
            <a:endParaRPr lang="fr-FR" b="1" dirty="0" smtClean="0"/>
          </a:p>
          <a:p>
            <a:pPr algn="ctr"/>
            <a:r>
              <a:rPr lang="fr-FR" b="1" dirty="0" err="1" smtClean="0"/>
              <a:t>Graphical_othello</a:t>
            </a:r>
            <a:endParaRPr lang="fr-FR" b="1" dirty="0" smtClean="0"/>
          </a:p>
          <a:p>
            <a:pPr algn="ctr"/>
            <a:r>
              <a:rPr lang="fr-FR" b="1" dirty="0" smtClean="0"/>
              <a:t>Graphical_puissabce4</a:t>
            </a:r>
          </a:p>
          <a:p>
            <a:pPr algn="ctr"/>
            <a:r>
              <a:rPr lang="fr-FR" b="1" dirty="0" err="1" smtClean="0"/>
              <a:t>Graphical_chess</a:t>
            </a:r>
            <a:endParaRPr lang="fr-FR" b="1" dirty="0" smtClean="0"/>
          </a:p>
          <a:p>
            <a:pPr algn="ctr"/>
            <a:endParaRPr lang="fr-FR" b="1" dirty="0" smtClean="0"/>
          </a:p>
          <a:p>
            <a:pPr algn="ctr"/>
            <a:endParaRPr lang="fr-FR" dirty="0"/>
          </a:p>
        </p:txBody>
      </p:sp>
      <p:cxnSp>
        <p:nvCxnSpPr>
          <p:cNvPr id="18" name="Connecteur droit avec flèche 17"/>
          <p:cNvCxnSpPr>
            <a:stCxn id="7" idx="0"/>
            <a:endCxn id="9" idx="2"/>
          </p:cNvCxnSpPr>
          <p:nvPr/>
        </p:nvCxnSpPr>
        <p:spPr>
          <a:xfrm rot="16200000" flipV="1">
            <a:off x="5125645" y="2196700"/>
            <a:ext cx="500066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7" idx="1"/>
            <a:endCxn id="14" idx="3"/>
          </p:cNvCxnSpPr>
          <p:nvPr/>
        </p:nvCxnSpPr>
        <p:spPr>
          <a:xfrm rot="16200000" flipV="1">
            <a:off x="3729169" y="1521475"/>
            <a:ext cx="1365245" cy="822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7" idx="2"/>
            <a:endCxn id="12" idx="3"/>
          </p:cNvCxnSpPr>
          <p:nvPr/>
        </p:nvCxnSpPr>
        <p:spPr>
          <a:xfrm rot="10800000">
            <a:off x="4000496" y="2536031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7" idx="3"/>
            <a:endCxn id="10" idx="3"/>
          </p:cNvCxnSpPr>
          <p:nvPr/>
        </p:nvCxnSpPr>
        <p:spPr>
          <a:xfrm rot="5400000">
            <a:off x="4122078" y="3049469"/>
            <a:ext cx="579427" cy="822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4643438" y="4071948"/>
            <a:ext cx="157163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ASK</a:t>
            </a:r>
            <a:endParaRPr lang="fr-FR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7072330" y="2643188"/>
            <a:ext cx="157163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PLAYER</a:t>
            </a:r>
            <a:endParaRPr lang="fr-FR" b="1" dirty="0"/>
          </a:p>
        </p:txBody>
      </p:sp>
      <p:cxnSp>
        <p:nvCxnSpPr>
          <p:cNvPr id="29" name="Connecteur droit avec flèche 28"/>
          <p:cNvCxnSpPr>
            <a:stCxn id="7" idx="4"/>
            <a:endCxn id="23" idx="0"/>
          </p:cNvCxnSpPr>
          <p:nvPr/>
        </p:nvCxnSpPr>
        <p:spPr>
          <a:xfrm rot="5400000">
            <a:off x="5036347" y="3679039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7" idx="6"/>
            <a:endCxn id="25" idx="1"/>
          </p:cNvCxnSpPr>
          <p:nvPr/>
        </p:nvCxnSpPr>
        <p:spPr>
          <a:xfrm>
            <a:off x="6286512" y="2893221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7" idx="7"/>
            <a:endCxn id="15" idx="1"/>
          </p:cNvCxnSpPr>
          <p:nvPr/>
        </p:nvCxnSpPr>
        <p:spPr>
          <a:xfrm rot="5400000" flipH="1" flipV="1">
            <a:off x="5746239" y="2003682"/>
            <a:ext cx="900898" cy="322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5" grpId="0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ctrTitle" idx="4294967295"/>
          </p:nvPr>
        </p:nvSpPr>
        <p:spPr>
          <a:xfrm>
            <a:off x="714348" y="214296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00B2FF"/>
                </a:solidFill>
              </a:rPr>
              <a:t>Difficulties</a:t>
            </a:r>
            <a:endParaRPr lang="en" sz="4800" dirty="0">
              <a:solidFill>
                <a:srgbClr val="00B2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4294967295"/>
          </p:nvPr>
        </p:nvSpPr>
        <p:spPr>
          <a:xfrm>
            <a:off x="500034" y="1500180"/>
            <a:ext cx="8215370" cy="321471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" sz="24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24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evaluation function</a:t>
            </a:r>
            <a:endParaRPr lang="en" b="1" dirty="0" smtClean="0">
              <a:solidFill>
                <a:schemeClr val="tx1"/>
              </a:solidFill>
            </a:endParaRPr>
          </a:p>
          <a:p>
            <a:pPr rtl="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endParaRPr lang="en" b="1" dirty="0" smtClean="0">
              <a:solidFill>
                <a:schemeClr val="tx1"/>
              </a:solidFill>
            </a:endParaRPr>
          </a:p>
          <a:p>
            <a:pPr rtl="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fr-FR" sz="24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AlphaBeta</a:t>
            </a:r>
            <a:endParaRPr lang="fr-FR" b="1" dirty="0" smtClean="0">
              <a:solidFill>
                <a:schemeClr val="tx1"/>
              </a:solidFill>
            </a:endParaRPr>
          </a:p>
          <a:p>
            <a:pPr rtl="0">
              <a:spcBef>
                <a:spcPts val="0"/>
              </a:spcBef>
              <a:buClr>
                <a:schemeClr val="tx1"/>
              </a:buClr>
              <a:buNone/>
            </a:pPr>
            <a:endParaRPr lang="en" b="1" dirty="0" smtClean="0">
              <a:solidFill>
                <a:schemeClr val="tx1"/>
              </a:solidFill>
            </a:endParaRPr>
          </a:p>
          <a:p>
            <a:pPr rtl="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fr-FR" sz="24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L</a:t>
            </a:r>
            <a:r>
              <a:rPr lang="en" sz="24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earning about Ttinker</a:t>
            </a:r>
          </a:p>
          <a:p>
            <a:pPr rtl="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endParaRPr lang="en" b="1" dirty="0" smtClean="0">
              <a:solidFill>
                <a:schemeClr val="tx1"/>
              </a:solidFill>
            </a:endParaRPr>
          </a:p>
          <a:p>
            <a:pPr rtl="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" b="1" dirty="0" smtClean="0">
                <a:solidFill>
                  <a:schemeClr val="tx1"/>
                </a:solidFill>
              </a:rPr>
              <a:t> some of the games rules</a:t>
            </a:r>
            <a:endParaRPr lang="en" sz="24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ctrTitle" idx="4294967295"/>
          </p:nvPr>
        </p:nvSpPr>
        <p:spPr>
          <a:xfrm>
            <a:off x="714348" y="214296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-FR" sz="4800" dirty="0" err="1" smtClean="0">
                <a:solidFill>
                  <a:srgbClr val="00B2FF"/>
                </a:solidFill>
              </a:rPr>
              <a:t>Researches</a:t>
            </a:r>
            <a:endParaRPr lang="en" sz="4800" dirty="0">
              <a:solidFill>
                <a:srgbClr val="00B2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4294967295"/>
          </p:nvPr>
        </p:nvSpPr>
        <p:spPr>
          <a:xfrm>
            <a:off x="571472" y="1500180"/>
            <a:ext cx="8143932" cy="3143272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" sz="24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24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Rules</a:t>
            </a:r>
            <a:endParaRPr lang="en" b="1" dirty="0" smtClean="0">
              <a:solidFill>
                <a:schemeClr val="tx1"/>
              </a:solidFill>
            </a:endParaRPr>
          </a:p>
          <a:p>
            <a:pPr rtl="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endParaRPr lang="en" b="1" dirty="0" smtClean="0">
              <a:solidFill>
                <a:schemeClr val="tx1"/>
              </a:solidFill>
            </a:endParaRPr>
          </a:p>
          <a:p>
            <a:pPr rtl="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fr-FR" sz="24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 T</a:t>
            </a:r>
            <a:r>
              <a:rPr lang="en" sz="24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kinter</a:t>
            </a:r>
          </a:p>
          <a:p>
            <a:pPr rtl="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endParaRPr lang="en" b="1" dirty="0" smtClean="0">
              <a:solidFill>
                <a:schemeClr val="tx1"/>
              </a:solidFill>
            </a:endParaRPr>
          </a:p>
          <a:p>
            <a:pPr rtl="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fr-FR" sz="24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 M</a:t>
            </a:r>
            <a:r>
              <a:rPr lang="en" sz="24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inMax</a:t>
            </a:r>
          </a:p>
          <a:p>
            <a:pPr rtl="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endParaRPr lang="en" b="1" dirty="0" smtClean="0">
              <a:solidFill>
                <a:schemeClr val="tx1"/>
              </a:solidFill>
            </a:endParaRPr>
          </a:p>
          <a:p>
            <a:pPr rtl="0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" sz="2400" b="1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 AlphaBeta</a:t>
            </a:r>
            <a:endParaRPr lang="en" sz="24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572050" y="0"/>
            <a:ext cx="39998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2428861" y="2500312"/>
            <a:ext cx="4214842" cy="11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-FR" sz="4800" dirty="0" smtClean="0"/>
              <a:t>C</a:t>
            </a:r>
            <a:r>
              <a:rPr lang="en" sz="4800" dirty="0" smtClean="0"/>
              <a:t>ontribution to the work</a:t>
            </a:r>
            <a:endParaRPr lang="en" sz="4800" dirty="0"/>
          </a:p>
        </p:txBody>
      </p:sp>
      <p:grpSp>
        <p:nvGrpSpPr>
          <p:cNvPr id="96" name="Shape 96"/>
          <p:cNvGrpSpPr/>
          <p:nvPr/>
        </p:nvGrpSpPr>
        <p:grpSpPr>
          <a:xfrm>
            <a:off x="4212252" y="836317"/>
            <a:ext cx="702681" cy="1114048"/>
            <a:chOff x="6718575" y="2318625"/>
            <a:chExt cx="256950" cy="407375"/>
          </a:xfrm>
        </p:grpSpPr>
        <p:sp>
          <p:nvSpPr>
            <p:cNvPr id="97" name="Shape 9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571604" y="2161800"/>
            <a:ext cx="6000791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 smtClean="0"/>
              <a:t>ALPHABETA  ALGORITHM</a:t>
            </a:r>
            <a:endParaRPr lang="en" sz="3200" b="1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FF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928662" y="214296"/>
            <a:ext cx="6858048" cy="464347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Imag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428610"/>
            <a:ext cx="6357982" cy="35719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FF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1000100" y="142858"/>
            <a:ext cx="6929486" cy="485778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Image 3" descr="400px-AB_pruning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357172"/>
            <a:ext cx="6500858" cy="3714776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/>
          <p:cNvSpPr txBox="1"/>
          <p:nvPr/>
        </p:nvSpPr>
        <p:spPr>
          <a:xfrm>
            <a:off x="714348" y="1714494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accent4">
                    <a:lumMod val="75000"/>
                  </a:schemeClr>
                </a:solidFill>
              </a:rPr>
              <a:t>PROJECT DEMONSTRATION</a:t>
            </a:r>
            <a:endParaRPr lang="fr-FR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62</Words>
  <PresentationFormat>Affichage à l'écran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Muli</vt:lpstr>
      <vt:lpstr>Wingdings</vt:lpstr>
      <vt:lpstr>Georgia</vt:lpstr>
      <vt:lpstr>Banquo template</vt:lpstr>
      <vt:lpstr>Banquo template</vt:lpstr>
      <vt:lpstr>AP2 Project  (MinMax Algorithm)</vt:lpstr>
      <vt:lpstr>Project presentation</vt:lpstr>
      <vt:lpstr>Difficulties</vt:lpstr>
      <vt:lpstr>Researches</vt:lpstr>
      <vt:lpstr>Contribution to the work</vt:lpstr>
      <vt:lpstr>Diapositive 6</vt:lpstr>
      <vt:lpstr>Diapositive 7</vt:lpstr>
      <vt:lpstr>Diapositive 8</vt:lpstr>
      <vt:lpstr>Diapositive 9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Ap2 (MinMax Algorithme )</dc:title>
  <dc:creator>mohamed amine elbachra</dc:creator>
  <cp:lastModifiedBy>probook</cp:lastModifiedBy>
  <cp:revision>33</cp:revision>
  <dcterms:modified xsi:type="dcterms:W3CDTF">2015-12-17T15:42:47Z</dcterms:modified>
</cp:coreProperties>
</file>