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10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0206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</a:t>
            </a:r>
            <a:r>
              <a:rPr lang="en-US" sz="2800" dirty="0">
                <a:solidFill>
                  <a:srgbClr val="002060"/>
                </a:solidFill>
              </a:rPr>
              <a:t>6 subject marks </a:t>
            </a:r>
            <a:r>
              <a:rPr lang="en-US" sz="2800" dirty="0" smtClean="0">
                <a:solidFill>
                  <a:srgbClr val="002060"/>
                </a:solidFill>
              </a:rPr>
              <a:t>from the user and calculate total and average of </a:t>
            </a:r>
            <a:r>
              <a:rPr lang="en-US" sz="2800" dirty="0">
                <a:solidFill>
                  <a:srgbClr val="002060"/>
                </a:solidFill>
              </a:rPr>
              <a:t>that </a:t>
            </a:r>
            <a:r>
              <a:rPr lang="en-US" sz="2800" dirty="0" smtClean="0">
                <a:solidFill>
                  <a:srgbClr val="002060"/>
                </a:solidFill>
              </a:rPr>
              <a:t>marks. And display to user.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521442" y="1621833"/>
            <a:ext cx="9144000" cy="326406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Step1: Get 6 Subject Marks From The User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Step2: Find Total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subj+subj+subj+subj+subj+subj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Step3: Find Average (obtained marks / total marks)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Step4: Display Total, Average To User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End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6 subject marks from the user and calculate total, average and </a:t>
            </a:r>
            <a:r>
              <a:rPr lang="en-US" sz="2400" b="1" u="sng" dirty="0" smtClean="0">
                <a:solidFill>
                  <a:srgbClr val="002060"/>
                </a:solidFill>
              </a:rPr>
              <a:t>percentage</a:t>
            </a:r>
            <a:r>
              <a:rPr lang="en-US" sz="2400" dirty="0" smtClean="0">
                <a:solidFill>
                  <a:srgbClr val="002060"/>
                </a:solidFill>
              </a:rPr>
              <a:t> of that marks. And display to user.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</TotalTime>
  <Words>97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122</cp:revision>
  <dcterms:created xsi:type="dcterms:W3CDTF">2021-11-08T00:20:31Z</dcterms:created>
  <dcterms:modified xsi:type="dcterms:W3CDTF">2022-09-08T11:24:35Z</dcterms:modified>
</cp:coreProperties>
</file>