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1T04:24:18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15156 7243 0,'74'0'93,"0"0"-77,1 0 0,24-25-1,0 25 1,50-25-1,0 25-15,0 0 16,-25 0 0,49-24-1,-24 24 1,50-25 0,123 25-1,-123 0-15,-1-25 16,-49 25-1,-25 0 1,-50 0 0,1 0-1,-1-50 1,1 50 0,-26-24-1,26 24 1,-51-25-16,1 25 15,25 0 1,-1 0 0,-24 0-1,0 0 1,25 0 0,24 0-1,-49 0 1,0 0-16,-1 0 15,1 0 1</inkml:trace>
  <inkml:trace contextRef="#ctx0" brushRef="#br0" timeOffset="2252.3064">27112 6871 0,'24'0'47,"1"0"-32,0 0 1,25 0 0,-26 0-1,51 0 1,-50 0-1,-1 0-15,1 0 16,0 0 0,0 0-1,0 0 17,-1 0 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23657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3081" y="1951629"/>
            <a:ext cx="11477767" cy="11327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Add Number From List That Are Greater Than 5 And Less Than 10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56160" y="2473560"/>
              <a:ext cx="4447080" cy="13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6800" y="2464200"/>
                <a:ext cx="44658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900752" y="1744663"/>
            <a:ext cx="9710098" cy="402834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Insert Items (Number) To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Add Those Number Which Are Greater Than 5 And Less Than 10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2198" y="655093"/>
            <a:ext cx="6182435" cy="1310185"/>
          </a:xfrm>
          <a:prstGeom prst="roundRect">
            <a:avLst/>
          </a:prstGeom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rgbClr val="002060"/>
                </a:solidFill>
              </a:rPr>
              <a:t>Assignment </a:t>
            </a:r>
            <a:endParaRPr lang="en-US" sz="7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11008" y="3002508"/>
            <a:ext cx="9125314" cy="12010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Add Even Number From List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164</cp:revision>
  <dcterms:created xsi:type="dcterms:W3CDTF">2021-11-08T00:20:31Z</dcterms:created>
  <dcterms:modified xsi:type="dcterms:W3CDTF">2022-09-08T12:15:52Z</dcterms:modified>
</cp:coreProperties>
</file>